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A15FC-AE8E-47EE-A4EB-4C7B4BF1B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227B17-DDC3-41FE-8629-A7ACB6125C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2602485"/>
              </p:ext>
            </p:extLst>
          </p:nvPr>
        </p:nvGraphicFramePr>
        <p:xfrm>
          <a:off x="457200" y="1731963"/>
          <a:ext cx="748893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207536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36401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692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1377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895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6139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4618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19027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8700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64891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93516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47151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2628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79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068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9AFAD-A6EF-4B9B-A9AA-C3232284CA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30622478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Tokio Marine America</dc:title>
  <dc:creator>Frederik Born</dc:creator>
  <cp:lastModifiedBy>Frederik Born</cp:lastModifiedBy>
  <cp:revision>1</cp:revision>
  <dcterms:created xsi:type="dcterms:W3CDTF">2024-08-09T15:34:29Z</dcterms:created>
  <dcterms:modified xsi:type="dcterms:W3CDTF">2024-08-09T15:34:33Z</dcterms:modified>
</cp:coreProperties>
</file>