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9B53-85A6-4DB1-8678-8C945E215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8ECA6-DEB2-45FB-9E20-10E029D3A1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477018"/>
              </p:ext>
            </p:extLst>
          </p:nvPr>
        </p:nvGraphicFramePr>
        <p:xfrm>
          <a:off x="457200" y="1731963"/>
          <a:ext cx="814730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6995266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64259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47644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323866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42451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32254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10669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659832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6484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41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38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0C315-46F6-4591-B9CC-7D731EDF5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3544418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Tokio Marine America</dc:title>
  <dc:creator>Frederik Born</dc:creator>
  <cp:lastModifiedBy>Frederik Born</cp:lastModifiedBy>
  <cp:revision>1</cp:revision>
  <dcterms:created xsi:type="dcterms:W3CDTF">2024-08-09T15:33:06Z</dcterms:created>
  <dcterms:modified xsi:type="dcterms:W3CDTF">2024-08-09T15:33:09Z</dcterms:modified>
</cp:coreProperties>
</file>