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45444</c:v>
                </c:pt>
              </c:numCache>
            </c:numRef>
          </c:cat>
          <c:val>
            <c:numRef>
              <c:f>Sheet1!$B$2</c:f>
              <c:numCache>
                <c:formatCode>General</c:formatCode>
                <c:ptCount val="1"/>
                <c:pt idx="0">
                  <c:v>1901</c:v>
                </c:pt>
              </c:numCache>
            </c:numRef>
          </c:val>
          <c:extLst>
            <c:ext xmlns:c16="http://schemas.microsoft.com/office/drawing/2014/chart" uri="{C3380CC4-5D6E-409C-BE32-E72D297353CC}">
              <c16:uniqueId val="{00000000-3471-4049-9AE6-8A9B54073016}"/>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45444</c:v>
                </c:pt>
              </c:numCache>
            </c:numRef>
          </c:cat>
          <c:val>
            <c:numRef>
              <c:f>Sheet1!$C$2</c:f>
              <c:numCache>
                <c:formatCode>General</c:formatCode>
                <c:ptCount val="1"/>
                <c:pt idx="0">
                  <c:v>2945</c:v>
                </c:pt>
              </c:numCache>
            </c:numRef>
          </c:val>
          <c:extLst>
            <c:ext xmlns:c16="http://schemas.microsoft.com/office/drawing/2014/chart" uri="{C3380CC4-5D6E-409C-BE32-E72D297353CC}">
              <c16:uniqueId val="{00000001-3471-4049-9AE6-8A9B54073016}"/>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45444</c:v>
                </c:pt>
              </c:numCache>
            </c:numRef>
          </c:cat>
          <c:val>
            <c:numRef>
              <c:f>Sheet1!$D$2</c:f>
              <c:numCache>
                <c:formatCode>General</c:formatCode>
                <c:ptCount val="1"/>
                <c:pt idx="0">
                  <c:v>4510</c:v>
                </c:pt>
              </c:numCache>
            </c:numRef>
          </c:val>
          <c:extLst>
            <c:ext xmlns:c16="http://schemas.microsoft.com/office/drawing/2014/chart" uri="{C3380CC4-5D6E-409C-BE32-E72D297353CC}">
              <c16:uniqueId val="{00000002-3471-4049-9AE6-8A9B54073016}"/>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45444</c:v>
                </c:pt>
              </c:numCache>
            </c:numRef>
          </c:cat>
          <c:val>
            <c:numRef>
              <c:f>Sheet1!$E$2</c:f>
              <c:numCache>
                <c:formatCode>General</c:formatCode>
                <c:ptCount val="1"/>
                <c:pt idx="0">
                  <c:v>1186</c:v>
                </c:pt>
              </c:numCache>
            </c:numRef>
          </c:val>
          <c:extLst>
            <c:ext xmlns:c16="http://schemas.microsoft.com/office/drawing/2014/chart" uri="{C3380CC4-5D6E-409C-BE32-E72D297353CC}">
              <c16:uniqueId val="{00000003-3471-4049-9AE6-8A9B54073016}"/>
            </c:ext>
          </c:extLst>
        </c:ser>
        <c:dLbls>
          <c:showLegendKey val="0"/>
          <c:showVal val="0"/>
          <c:showCatName val="0"/>
          <c:showSerName val="0"/>
          <c:showPercent val="0"/>
          <c:showBubbleSize val="0"/>
        </c:dLbls>
        <c:gapWidth val="219"/>
        <c:overlap val="-27"/>
        <c:axId val="385502552"/>
        <c:axId val="391625008"/>
      </c:barChart>
      <c:dateAx>
        <c:axId val="385502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25008"/>
        <c:crosses val="autoZero"/>
        <c:auto val="1"/>
        <c:lblOffset val="100"/>
        <c:baseTimeUnit val="days"/>
      </c:dateAx>
      <c:valAx>
        <c:axId val="39162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50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1</c:v>
                </c:pt>
                <c:pt idx="2">
                  <c:v>-1</c:v>
                </c:pt>
                <c:pt idx="3">
                  <c:v>-2</c:v>
                </c:pt>
                <c:pt idx="4">
                  <c:v>0</c:v>
                </c:pt>
                <c:pt idx="5">
                  <c:v>-4</c:v>
                </c:pt>
                <c:pt idx="6">
                  <c:v>0</c:v>
                </c:pt>
              </c:numCache>
            </c:numRef>
          </c:val>
          <c:extLst>
            <c:ext xmlns:c16="http://schemas.microsoft.com/office/drawing/2014/chart" uri="{C3380CC4-5D6E-409C-BE32-E72D297353CC}">
              <c16:uniqueId val="{00000000-0F93-4019-B9CD-2AC3A5B34EF5}"/>
            </c:ext>
          </c:extLst>
        </c:ser>
        <c:dLbls>
          <c:showLegendKey val="0"/>
          <c:showVal val="0"/>
          <c:showCatName val="0"/>
          <c:showSerName val="0"/>
          <c:showPercent val="0"/>
          <c:showBubbleSize val="0"/>
        </c:dLbls>
        <c:gapWidth val="219"/>
        <c:overlap val="-27"/>
        <c:axId val="394629224"/>
        <c:axId val="394626272"/>
      </c:barChart>
      <c:dateAx>
        <c:axId val="394629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26272"/>
        <c:crosses val="autoZero"/>
        <c:auto val="1"/>
        <c:lblOffset val="100"/>
        <c:baseTimeUnit val="months"/>
      </c:dateAx>
      <c:valAx>
        <c:axId val="394626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29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9</c:v>
                </c:pt>
                <c:pt idx="1">
                  <c:v>7</c:v>
                </c:pt>
                <c:pt idx="2">
                  <c:v>10</c:v>
                </c:pt>
                <c:pt idx="3">
                  <c:v>10</c:v>
                </c:pt>
                <c:pt idx="4">
                  <c:v>7</c:v>
                </c:pt>
                <c:pt idx="5">
                  <c:v>6</c:v>
                </c:pt>
                <c:pt idx="6">
                  <c:v>9</c:v>
                </c:pt>
                <c:pt idx="7">
                  <c:v>0</c:v>
                </c:pt>
                <c:pt idx="8">
                  <c:v>0</c:v>
                </c:pt>
                <c:pt idx="9">
                  <c:v>0</c:v>
                </c:pt>
                <c:pt idx="10">
                  <c:v>0</c:v>
                </c:pt>
                <c:pt idx="11">
                  <c:v>0</c:v>
                </c:pt>
              </c:numCache>
            </c:numRef>
          </c:val>
          <c:extLst>
            <c:ext xmlns:c16="http://schemas.microsoft.com/office/drawing/2014/chart" uri="{C3380CC4-5D6E-409C-BE32-E72D297353CC}">
              <c16:uniqueId val="{00000000-7732-4634-810C-46DBB0354930}"/>
            </c:ext>
          </c:extLst>
        </c:ser>
        <c:dLbls>
          <c:showLegendKey val="0"/>
          <c:showVal val="0"/>
          <c:showCatName val="0"/>
          <c:showSerName val="0"/>
          <c:showPercent val="0"/>
          <c:showBubbleSize val="0"/>
        </c:dLbls>
        <c:gapWidth val="219"/>
        <c:overlap val="-27"/>
        <c:axId val="394839176"/>
        <c:axId val="394841472"/>
      </c:barChart>
      <c:dateAx>
        <c:axId val="394839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41472"/>
        <c:crosses val="autoZero"/>
        <c:auto val="1"/>
        <c:lblOffset val="100"/>
        <c:baseTimeUnit val="months"/>
      </c:dateAx>
      <c:valAx>
        <c:axId val="394841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3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94</c:v>
                </c:pt>
                <c:pt idx="1">
                  <c:v>84</c:v>
                </c:pt>
                <c:pt idx="2">
                  <c:v>132</c:v>
                </c:pt>
                <c:pt idx="3">
                  <c:v>125</c:v>
                </c:pt>
                <c:pt idx="4">
                  <c:v>59</c:v>
                </c:pt>
                <c:pt idx="5">
                  <c:v>41</c:v>
                </c:pt>
                <c:pt idx="6">
                  <c:v>9</c:v>
                </c:pt>
                <c:pt idx="7">
                  <c:v>0</c:v>
                </c:pt>
                <c:pt idx="8">
                  <c:v>0</c:v>
                </c:pt>
                <c:pt idx="9">
                  <c:v>0</c:v>
                </c:pt>
                <c:pt idx="10">
                  <c:v>0</c:v>
                </c:pt>
                <c:pt idx="11">
                  <c:v>0</c:v>
                </c:pt>
              </c:numCache>
            </c:numRef>
          </c:val>
          <c:extLst>
            <c:ext xmlns:c16="http://schemas.microsoft.com/office/drawing/2014/chart" uri="{C3380CC4-5D6E-409C-BE32-E72D297353CC}">
              <c16:uniqueId val="{00000000-4B0B-4953-BB34-7497335A9403}"/>
            </c:ext>
          </c:extLst>
        </c:ser>
        <c:dLbls>
          <c:showLegendKey val="0"/>
          <c:showVal val="0"/>
          <c:showCatName val="0"/>
          <c:showSerName val="0"/>
          <c:showPercent val="0"/>
          <c:showBubbleSize val="0"/>
        </c:dLbls>
        <c:gapWidth val="219"/>
        <c:overlap val="-27"/>
        <c:axId val="386427808"/>
        <c:axId val="386427480"/>
      </c:barChart>
      <c:catAx>
        <c:axId val="386427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27480"/>
        <c:crosses val="autoZero"/>
        <c:auto val="1"/>
        <c:lblAlgn val="ctr"/>
        <c:lblOffset val="100"/>
        <c:noMultiLvlLbl val="0"/>
      </c:catAx>
      <c:valAx>
        <c:axId val="38642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2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3115</c:v>
                </c:pt>
                <c:pt idx="1">
                  <c:v>3313</c:v>
                </c:pt>
                <c:pt idx="2">
                  <c:v>3922</c:v>
                </c:pt>
                <c:pt idx="3">
                  <c:v>3483</c:v>
                </c:pt>
                <c:pt idx="4">
                  <c:v>2034</c:v>
                </c:pt>
                <c:pt idx="5">
                  <c:v>2680</c:v>
                </c:pt>
                <c:pt idx="6">
                  <c:v>0</c:v>
                </c:pt>
                <c:pt idx="7">
                  <c:v>0</c:v>
                </c:pt>
              </c:numCache>
            </c:numRef>
          </c:val>
          <c:extLst>
            <c:ext xmlns:c16="http://schemas.microsoft.com/office/drawing/2014/chart" uri="{C3380CC4-5D6E-409C-BE32-E72D297353CC}">
              <c16:uniqueId val="{00000000-7D5E-4634-AD56-8C7DD0586836}"/>
            </c:ext>
          </c:extLst>
        </c:ser>
        <c:dLbls>
          <c:showLegendKey val="0"/>
          <c:showVal val="0"/>
          <c:showCatName val="0"/>
          <c:showSerName val="0"/>
          <c:showPercent val="0"/>
          <c:showBubbleSize val="0"/>
        </c:dLbls>
        <c:gapWidth val="219"/>
        <c:overlap val="-27"/>
        <c:axId val="398207024"/>
        <c:axId val="398207680"/>
      </c:barChart>
      <c:dateAx>
        <c:axId val="398207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207680"/>
        <c:crosses val="autoZero"/>
        <c:auto val="1"/>
        <c:lblOffset val="100"/>
        <c:baseTimeUnit val="months"/>
      </c:dateAx>
      <c:valAx>
        <c:axId val="398207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207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-1</c:v>
                </c:pt>
                <c:pt idx="3">
                  <c:v>-1</c:v>
                </c:pt>
                <c:pt idx="4">
                  <c:v>-1</c:v>
                </c:pt>
                <c:pt idx="5">
                  <c:v>1</c:v>
                </c:pt>
                <c:pt idx="6">
                  <c:v>0</c:v>
                </c:pt>
              </c:numCache>
            </c:numRef>
          </c:val>
          <c:extLst>
            <c:ext xmlns:c16="http://schemas.microsoft.com/office/drawing/2014/chart" uri="{C3380CC4-5D6E-409C-BE32-E72D297353CC}">
              <c16:uniqueId val="{00000000-73F8-4F3A-BD04-B206041250D7}"/>
            </c:ext>
          </c:extLst>
        </c:ser>
        <c:dLbls>
          <c:showLegendKey val="0"/>
          <c:showVal val="0"/>
          <c:showCatName val="0"/>
          <c:showSerName val="0"/>
          <c:showPercent val="0"/>
          <c:showBubbleSize val="0"/>
        </c:dLbls>
        <c:gapWidth val="219"/>
        <c:overlap val="-27"/>
        <c:axId val="499876872"/>
        <c:axId val="499876544"/>
      </c:barChart>
      <c:dateAx>
        <c:axId val="499876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876544"/>
        <c:crosses val="autoZero"/>
        <c:auto val="1"/>
        <c:lblOffset val="100"/>
        <c:baseTimeUnit val="months"/>
      </c:dateAx>
      <c:valAx>
        <c:axId val="499876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876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826-4DBB-A476-3F51D2F8FCD7}"/>
            </c:ext>
          </c:extLst>
        </c:ser>
        <c:dLbls>
          <c:showLegendKey val="0"/>
          <c:showVal val="0"/>
          <c:showCatName val="0"/>
          <c:showSerName val="0"/>
          <c:showPercent val="0"/>
          <c:showBubbleSize val="0"/>
        </c:dLbls>
        <c:gapWidth val="219"/>
        <c:overlap val="-27"/>
        <c:axId val="499953688"/>
        <c:axId val="499954016"/>
      </c:barChart>
      <c:dateAx>
        <c:axId val="499953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954016"/>
        <c:crosses val="autoZero"/>
        <c:auto val="1"/>
        <c:lblOffset val="100"/>
        <c:baseTimeUnit val="months"/>
      </c:dateAx>
      <c:valAx>
        <c:axId val="499954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953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12</c:v>
                </c:pt>
                <c:pt idx="1">
                  <c:v>22</c:v>
                </c:pt>
                <c:pt idx="2">
                  <c:v>9</c:v>
                </c:pt>
                <c:pt idx="3">
                  <c:v>7</c:v>
                </c:pt>
                <c:pt idx="4">
                  <c:v>1</c:v>
                </c:pt>
                <c:pt idx="5">
                  <c:v>2</c:v>
                </c:pt>
                <c:pt idx="6">
                  <c:v>0</c:v>
                </c:pt>
                <c:pt idx="7">
                  <c:v>0</c:v>
                </c:pt>
                <c:pt idx="8">
                  <c:v>0</c:v>
                </c:pt>
                <c:pt idx="9">
                  <c:v>0</c:v>
                </c:pt>
                <c:pt idx="10">
                  <c:v>0</c:v>
                </c:pt>
                <c:pt idx="11">
                  <c:v>0</c:v>
                </c:pt>
              </c:numCache>
            </c:numRef>
          </c:val>
          <c:extLst>
            <c:ext xmlns:c16="http://schemas.microsoft.com/office/drawing/2014/chart" uri="{C3380CC4-5D6E-409C-BE32-E72D297353CC}">
              <c16:uniqueId val="{00000000-DC60-4E6D-A432-72E9AD5CD27D}"/>
            </c:ext>
          </c:extLst>
        </c:ser>
        <c:dLbls>
          <c:showLegendKey val="0"/>
          <c:showVal val="0"/>
          <c:showCatName val="0"/>
          <c:showSerName val="0"/>
          <c:showPercent val="0"/>
          <c:showBubbleSize val="0"/>
        </c:dLbls>
        <c:gapWidth val="219"/>
        <c:overlap val="-27"/>
        <c:axId val="497132128"/>
        <c:axId val="497131800"/>
      </c:barChart>
      <c:catAx>
        <c:axId val="497132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131800"/>
        <c:crosses val="autoZero"/>
        <c:auto val="1"/>
        <c:lblAlgn val="ctr"/>
        <c:lblOffset val="100"/>
        <c:noMultiLvlLbl val="0"/>
      </c:catAx>
      <c:valAx>
        <c:axId val="497131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132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41</c:v>
                </c:pt>
                <c:pt idx="1">
                  <c:v>33</c:v>
                </c:pt>
                <c:pt idx="2">
                  <c:v>51</c:v>
                </c:pt>
                <c:pt idx="3">
                  <c:v>41</c:v>
                </c:pt>
                <c:pt idx="4">
                  <c:v>59</c:v>
                </c:pt>
                <c:pt idx="5">
                  <c:v>50</c:v>
                </c:pt>
                <c:pt idx="6">
                  <c:v>2</c:v>
                </c:pt>
              </c:numCache>
            </c:numRef>
          </c:val>
          <c:extLst>
            <c:ext xmlns:c16="http://schemas.microsoft.com/office/drawing/2014/chart" uri="{C3380CC4-5D6E-409C-BE32-E72D297353CC}">
              <c16:uniqueId val="{00000000-0016-48D5-94C3-73DF29DA03C4}"/>
            </c:ext>
          </c:extLst>
        </c:ser>
        <c:dLbls>
          <c:showLegendKey val="0"/>
          <c:showVal val="0"/>
          <c:showCatName val="0"/>
          <c:showSerName val="0"/>
          <c:showPercent val="0"/>
          <c:showBubbleSize val="0"/>
        </c:dLbls>
        <c:gapWidth val="219"/>
        <c:overlap val="-27"/>
        <c:axId val="505575616"/>
        <c:axId val="505574304"/>
      </c:barChart>
      <c:dateAx>
        <c:axId val="505575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574304"/>
        <c:crosses val="autoZero"/>
        <c:auto val="1"/>
        <c:lblOffset val="100"/>
        <c:baseTimeUnit val="months"/>
      </c:dateAx>
      <c:valAx>
        <c:axId val="505574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575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Sheet1!$A$2:$A$8</c:f>
              <c:strCache>
                <c:ptCount val="7"/>
                <c:pt idx="0">
                  <c:v>2024-01</c:v>
                </c:pt>
                <c:pt idx="1">
                  <c:v>2024-02</c:v>
                </c:pt>
                <c:pt idx="2">
                  <c:v>2024-03</c:v>
                </c:pt>
                <c:pt idx="3">
                  <c:v>2024-04</c:v>
                </c:pt>
                <c:pt idx="4">
                  <c:v>2024-05</c:v>
                </c:pt>
                <c:pt idx="5">
                  <c:v>2024-06</c:v>
                </c:pt>
                <c:pt idx="6">
                  <c:v>2024-07</c:v>
                </c:pt>
              </c:strCache>
            </c:strRef>
          </c:cat>
          <c:val>
            <c:numRef>
              <c:f>Sheet1!$B$2:$B$8</c:f>
              <c:numCache>
                <c:formatCode>General</c:formatCode>
                <c:ptCount val="7"/>
                <c:pt idx="0">
                  <c:v>49</c:v>
                </c:pt>
                <c:pt idx="1">
                  <c:v>41</c:v>
                </c:pt>
                <c:pt idx="2">
                  <c:v>53</c:v>
                </c:pt>
                <c:pt idx="3">
                  <c:v>45</c:v>
                </c:pt>
                <c:pt idx="4">
                  <c:v>51</c:v>
                </c:pt>
                <c:pt idx="5">
                  <c:v>36</c:v>
                </c:pt>
                <c:pt idx="6">
                  <c:v>34</c:v>
                </c:pt>
              </c:numCache>
            </c:numRef>
          </c:val>
          <c:extLst>
            <c:ext xmlns:c16="http://schemas.microsoft.com/office/drawing/2014/chart" uri="{C3380CC4-5D6E-409C-BE32-E72D297353CC}">
              <c16:uniqueId val="{00000000-1B53-4B59-AD68-8CB1EF4D824E}"/>
            </c:ext>
          </c:extLst>
        </c:ser>
        <c:dLbls>
          <c:showLegendKey val="0"/>
          <c:showVal val="0"/>
          <c:showCatName val="0"/>
          <c:showSerName val="0"/>
          <c:showPercent val="0"/>
          <c:showBubbleSize val="0"/>
        </c:dLbls>
        <c:gapWidth val="219"/>
        <c:overlap val="-27"/>
        <c:axId val="394630040"/>
        <c:axId val="394631024"/>
      </c:barChart>
      <c:catAx>
        <c:axId val="394630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31024"/>
        <c:crosses val="autoZero"/>
        <c:auto val="1"/>
        <c:lblAlgn val="ctr"/>
        <c:lblOffset val="100"/>
        <c:noMultiLvlLbl val="0"/>
      </c:catAx>
      <c:valAx>
        <c:axId val="394631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3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Sheet1!$A$2:$A$8</c:f>
              <c:strCache>
                <c:ptCount val="7"/>
                <c:pt idx="0">
                  <c:v>2024-01</c:v>
                </c:pt>
                <c:pt idx="1">
                  <c:v>2024-02</c:v>
                </c:pt>
                <c:pt idx="2">
                  <c:v>2024-03</c:v>
                </c:pt>
                <c:pt idx="3">
                  <c:v>2024-04</c:v>
                </c:pt>
                <c:pt idx="4">
                  <c:v>2024-05</c:v>
                </c:pt>
                <c:pt idx="5">
                  <c:v>2024-06</c:v>
                </c:pt>
                <c:pt idx="6">
                  <c:v>2024-07</c:v>
                </c:pt>
              </c:strCache>
            </c:strRef>
          </c:cat>
          <c:val>
            <c:numRef>
              <c:f>Sheet1!$B$2:$B$8</c:f>
              <c:numCache>
                <c:formatCode>General</c:formatCode>
                <c:ptCount val="7"/>
                <c:pt idx="0">
                  <c:v>441</c:v>
                </c:pt>
                <c:pt idx="1">
                  <c:v>330</c:v>
                </c:pt>
                <c:pt idx="2">
                  <c:v>532</c:v>
                </c:pt>
                <c:pt idx="3">
                  <c:v>411</c:v>
                </c:pt>
                <c:pt idx="4">
                  <c:v>362</c:v>
                </c:pt>
                <c:pt idx="5">
                  <c:v>253</c:v>
                </c:pt>
                <c:pt idx="6">
                  <c:v>34</c:v>
                </c:pt>
              </c:numCache>
            </c:numRef>
          </c:val>
          <c:extLst>
            <c:ext xmlns:c16="http://schemas.microsoft.com/office/drawing/2014/chart" uri="{C3380CC4-5D6E-409C-BE32-E72D297353CC}">
              <c16:uniqueId val="{00000000-A84D-4449-8675-79405EDA00DA}"/>
            </c:ext>
          </c:extLst>
        </c:ser>
        <c:dLbls>
          <c:showLegendKey val="0"/>
          <c:showVal val="0"/>
          <c:showCatName val="0"/>
          <c:showSerName val="0"/>
          <c:showPercent val="0"/>
          <c:showBubbleSize val="0"/>
        </c:dLbls>
        <c:gapWidth val="219"/>
        <c:overlap val="-27"/>
        <c:axId val="504468568"/>
        <c:axId val="504467584"/>
      </c:barChart>
      <c:catAx>
        <c:axId val="504468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467584"/>
        <c:crosses val="autoZero"/>
        <c:auto val="1"/>
        <c:lblAlgn val="ctr"/>
        <c:lblOffset val="100"/>
        <c:noMultiLvlLbl val="0"/>
      </c:catAx>
      <c:valAx>
        <c:axId val="504467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46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140</c:v>
                </c:pt>
                <c:pt idx="1">
                  <c:v>14953</c:v>
                </c:pt>
                <c:pt idx="2">
                  <c:v>11863</c:v>
                </c:pt>
                <c:pt idx="3">
                  <c:v>18026</c:v>
                </c:pt>
                <c:pt idx="4">
                  <c:v>13280</c:v>
                </c:pt>
                <c:pt idx="5">
                  <c:v>12629</c:v>
                </c:pt>
                <c:pt idx="6">
                  <c:v>12809</c:v>
                </c:pt>
              </c:numCache>
            </c:numRef>
          </c:val>
          <c:extLst>
            <c:ext xmlns:c16="http://schemas.microsoft.com/office/drawing/2014/chart" uri="{C3380CC4-5D6E-409C-BE32-E72D297353CC}">
              <c16:uniqueId val="{00000000-F2AA-44AE-B437-A9803D5CD65F}"/>
            </c:ext>
          </c:extLst>
        </c:ser>
        <c:dLbls>
          <c:showLegendKey val="0"/>
          <c:showVal val="0"/>
          <c:showCatName val="0"/>
          <c:showSerName val="0"/>
          <c:showPercent val="0"/>
          <c:showBubbleSize val="0"/>
        </c:dLbls>
        <c:gapWidth val="219"/>
        <c:overlap val="-27"/>
        <c:axId val="505441496"/>
        <c:axId val="505444448"/>
      </c:barChart>
      <c:catAx>
        <c:axId val="505441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444448"/>
        <c:crosses val="autoZero"/>
        <c:auto val="1"/>
        <c:lblAlgn val="ctr"/>
        <c:lblOffset val="100"/>
        <c:noMultiLvlLbl val="0"/>
      </c:catAx>
      <c:valAx>
        <c:axId val="505444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441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13</c:v>
                </c:pt>
                <c:pt idx="3">
                  <c:v>-3</c:v>
                </c:pt>
                <c:pt idx="4">
                  <c:v>84</c:v>
                </c:pt>
                <c:pt idx="5">
                  <c:v>9</c:v>
                </c:pt>
                <c:pt idx="6">
                  <c:v>-1</c:v>
                </c:pt>
              </c:numCache>
            </c:numRef>
          </c:val>
          <c:extLst>
            <c:ext xmlns:c16="http://schemas.microsoft.com/office/drawing/2014/chart" uri="{C3380CC4-5D6E-409C-BE32-E72D297353CC}">
              <c16:uniqueId val="{00000000-D7E3-432C-8EDF-7B8E7AAB04B4}"/>
            </c:ext>
          </c:extLst>
        </c:ser>
        <c:dLbls>
          <c:showLegendKey val="0"/>
          <c:showVal val="0"/>
          <c:showCatName val="0"/>
          <c:showSerName val="0"/>
          <c:showPercent val="0"/>
          <c:showBubbleSize val="0"/>
        </c:dLbls>
        <c:gapWidth val="219"/>
        <c:overlap val="-27"/>
        <c:axId val="509350272"/>
        <c:axId val="509353224"/>
      </c:barChart>
      <c:dateAx>
        <c:axId val="509350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353224"/>
        <c:crosses val="autoZero"/>
        <c:auto val="1"/>
        <c:lblOffset val="100"/>
        <c:baseTimeUnit val="months"/>
      </c:dateAx>
      <c:valAx>
        <c:axId val="509353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35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32</c:v>
                </c:pt>
                <c:pt idx="1">
                  <c:v>37</c:v>
                </c:pt>
                <c:pt idx="2">
                  <c:v>52</c:v>
                </c:pt>
                <c:pt idx="3">
                  <c:v>34</c:v>
                </c:pt>
                <c:pt idx="4">
                  <c:v>59</c:v>
                </c:pt>
                <c:pt idx="5">
                  <c:v>110</c:v>
                </c:pt>
                <c:pt idx="6">
                  <c:v>25</c:v>
                </c:pt>
                <c:pt idx="7">
                  <c:v>0</c:v>
                </c:pt>
                <c:pt idx="8">
                  <c:v>0</c:v>
                </c:pt>
                <c:pt idx="9">
                  <c:v>0</c:v>
                </c:pt>
                <c:pt idx="10">
                  <c:v>0</c:v>
                </c:pt>
                <c:pt idx="11">
                  <c:v>0</c:v>
                </c:pt>
              </c:numCache>
            </c:numRef>
          </c:val>
          <c:extLst>
            <c:ext xmlns:c16="http://schemas.microsoft.com/office/drawing/2014/chart" uri="{C3380CC4-5D6E-409C-BE32-E72D297353CC}">
              <c16:uniqueId val="{00000000-F17D-4C35-956A-07E3B145EFF7}"/>
            </c:ext>
          </c:extLst>
        </c:ser>
        <c:dLbls>
          <c:showLegendKey val="0"/>
          <c:showVal val="0"/>
          <c:showCatName val="0"/>
          <c:showSerName val="0"/>
          <c:showPercent val="0"/>
          <c:showBubbleSize val="0"/>
        </c:dLbls>
        <c:gapWidth val="219"/>
        <c:overlap val="-27"/>
        <c:axId val="509350600"/>
        <c:axId val="509354864"/>
      </c:barChart>
      <c:dateAx>
        <c:axId val="509350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354864"/>
        <c:crosses val="autoZero"/>
        <c:auto val="1"/>
        <c:lblOffset val="100"/>
        <c:baseTimeUnit val="months"/>
      </c:dateAx>
      <c:valAx>
        <c:axId val="509354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350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261</c:v>
                </c:pt>
                <c:pt idx="1">
                  <c:v>263</c:v>
                </c:pt>
                <c:pt idx="2">
                  <c:v>573</c:v>
                </c:pt>
                <c:pt idx="3">
                  <c:v>314</c:v>
                </c:pt>
                <c:pt idx="4">
                  <c:v>297</c:v>
                </c:pt>
                <c:pt idx="5">
                  <c:v>662</c:v>
                </c:pt>
                <c:pt idx="6">
                  <c:v>25</c:v>
                </c:pt>
                <c:pt idx="7">
                  <c:v>0</c:v>
                </c:pt>
                <c:pt idx="8">
                  <c:v>0</c:v>
                </c:pt>
                <c:pt idx="9">
                  <c:v>0</c:v>
                </c:pt>
                <c:pt idx="10">
                  <c:v>0</c:v>
                </c:pt>
                <c:pt idx="11">
                  <c:v>0</c:v>
                </c:pt>
              </c:numCache>
            </c:numRef>
          </c:val>
          <c:extLst>
            <c:ext xmlns:c16="http://schemas.microsoft.com/office/drawing/2014/chart" uri="{C3380CC4-5D6E-409C-BE32-E72D297353CC}">
              <c16:uniqueId val="{00000000-B8B3-4D42-BA26-2227F3D9EFC5}"/>
            </c:ext>
          </c:extLst>
        </c:ser>
        <c:dLbls>
          <c:showLegendKey val="0"/>
          <c:showVal val="0"/>
          <c:showCatName val="0"/>
          <c:showSerName val="0"/>
          <c:showPercent val="0"/>
          <c:showBubbleSize val="0"/>
        </c:dLbls>
        <c:gapWidth val="219"/>
        <c:overlap val="-27"/>
        <c:axId val="509352896"/>
        <c:axId val="509359784"/>
      </c:barChart>
      <c:catAx>
        <c:axId val="509352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359784"/>
        <c:crosses val="autoZero"/>
        <c:auto val="1"/>
        <c:lblAlgn val="ctr"/>
        <c:lblOffset val="100"/>
        <c:noMultiLvlLbl val="0"/>
      </c:catAx>
      <c:valAx>
        <c:axId val="509359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352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4214</c:v>
                </c:pt>
                <c:pt idx="1">
                  <c:v>5422</c:v>
                </c:pt>
                <c:pt idx="2">
                  <c:v>13844</c:v>
                </c:pt>
                <c:pt idx="3">
                  <c:v>4999</c:v>
                </c:pt>
                <c:pt idx="4">
                  <c:v>10855</c:v>
                </c:pt>
                <c:pt idx="5">
                  <c:v>7211</c:v>
                </c:pt>
              </c:numCache>
            </c:numRef>
          </c:val>
          <c:extLst>
            <c:ext xmlns:c16="http://schemas.microsoft.com/office/drawing/2014/chart" uri="{C3380CC4-5D6E-409C-BE32-E72D297353CC}">
              <c16:uniqueId val="{00000000-5013-47C7-A860-88CD4E002CE1}"/>
            </c:ext>
          </c:extLst>
        </c:ser>
        <c:dLbls>
          <c:showLegendKey val="0"/>
          <c:showVal val="0"/>
          <c:showCatName val="0"/>
          <c:showSerName val="0"/>
          <c:showPercent val="0"/>
          <c:showBubbleSize val="0"/>
        </c:dLbls>
        <c:gapWidth val="219"/>
        <c:overlap val="-27"/>
        <c:axId val="510510088"/>
        <c:axId val="510512384"/>
      </c:barChart>
      <c:dateAx>
        <c:axId val="510510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512384"/>
        <c:crosses val="autoZero"/>
        <c:auto val="1"/>
        <c:lblOffset val="100"/>
        <c:baseTimeUnit val="months"/>
      </c:dateAx>
      <c:valAx>
        <c:axId val="51051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510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F31BF-2242-4D8D-8EF2-DD0DCEC6A185}"/>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389713DB-D367-4CB8-AA2D-C104AEBA724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65079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7806A-B8DD-4992-830D-7180869B06A5}"/>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4E138C9B-C74F-4DA3-ABBD-36D86E4526A4}"/>
              </a:ext>
            </a:extLst>
          </p:cNvPr>
          <p:cNvGraphicFramePr>
            <a:graphicFrameLocks noGrp="1"/>
          </p:cNvGraphicFramePr>
          <p:nvPr>
            <p:ph type="chart" sz="quarter" idx="13"/>
            <p:extLst>
              <p:ext uri="{D42A27DB-BD31-4B8C-83A1-F6EECF244321}">
                <p14:modId xmlns:p14="http://schemas.microsoft.com/office/powerpoint/2010/main" val="3106625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D242DD-FC93-4D6A-A7C3-B67FFF90214E}"/>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485C41F1-2F3D-4F2B-BCC4-2A1825CE21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0990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EBA4A-49C3-4B53-98E5-32F9A08C4D0C}"/>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7147FA15-752E-4C52-9CE5-CF3B9C032CEF}"/>
              </a:ext>
            </a:extLst>
          </p:cNvPr>
          <p:cNvGraphicFramePr>
            <a:graphicFrameLocks noGrp="1"/>
          </p:cNvGraphicFramePr>
          <p:nvPr>
            <p:ph type="tbl" sz="quarter" idx="13"/>
            <p:extLst>
              <p:ext uri="{D42A27DB-BD31-4B8C-83A1-F6EECF244321}">
                <p14:modId xmlns:p14="http://schemas.microsoft.com/office/powerpoint/2010/main" val="2707409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976629233"/>
                    </a:ext>
                  </a:extLst>
                </a:gridCol>
                <a:gridCol w="905256">
                  <a:extLst>
                    <a:ext uri="{9D8B030D-6E8A-4147-A177-3AD203B41FA5}">
                      <a16:colId xmlns:a16="http://schemas.microsoft.com/office/drawing/2014/main" val="3160172555"/>
                    </a:ext>
                  </a:extLst>
                </a:gridCol>
                <a:gridCol w="905256">
                  <a:extLst>
                    <a:ext uri="{9D8B030D-6E8A-4147-A177-3AD203B41FA5}">
                      <a16:colId xmlns:a16="http://schemas.microsoft.com/office/drawing/2014/main" val="1591575933"/>
                    </a:ext>
                  </a:extLst>
                </a:gridCol>
                <a:gridCol w="905256">
                  <a:extLst>
                    <a:ext uri="{9D8B030D-6E8A-4147-A177-3AD203B41FA5}">
                      <a16:colId xmlns:a16="http://schemas.microsoft.com/office/drawing/2014/main" val="2832906466"/>
                    </a:ext>
                  </a:extLst>
                </a:gridCol>
                <a:gridCol w="905256">
                  <a:extLst>
                    <a:ext uri="{9D8B030D-6E8A-4147-A177-3AD203B41FA5}">
                      <a16:colId xmlns:a16="http://schemas.microsoft.com/office/drawing/2014/main" val="1448995134"/>
                    </a:ext>
                  </a:extLst>
                </a:gridCol>
                <a:gridCol w="905256">
                  <a:extLst>
                    <a:ext uri="{9D8B030D-6E8A-4147-A177-3AD203B41FA5}">
                      <a16:colId xmlns:a16="http://schemas.microsoft.com/office/drawing/2014/main" val="4159805901"/>
                    </a:ext>
                  </a:extLst>
                </a:gridCol>
                <a:gridCol w="905256">
                  <a:extLst>
                    <a:ext uri="{9D8B030D-6E8A-4147-A177-3AD203B41FA5}">
                      <a16:colId xmlns:a16="http://schemas.microsoft.com/office/drawing/2014/main" val="3870514689"/>
                    </a:ext>
                  </a:extLst>
                </a:gridCol>
                <a:gridCol w="905256">
                  <a:extLst>
                    <a:ext uri="{9D8B030D-6E8A-4147-A177-3AD203B41FA5}">
                      <a16:colId xmlns:a16="http://schemas.microsoft.com/office/drawing/2014/main" val="3396551277"/>
                    </a:ext>
                  </a:extLst>
                </a:gridCol>
                <a:gridCol w="905256">
                  <a:extLst>
                    <a:ext uri="{9D8B030D-6E8A-4147-A177-3AD203B41FA5}">
                      <a16:colId xmlns:a16="http://schemas.microsoft.com/office/drawing/2014/main" val="155689994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51200923"/>
                  </a:ext>
                </a:extLst>
              </a:tr>
              <a:tr h="370840">
                <a:tc>
                  <a:txBody>
                    <a:bodyPr/>
                    <a:lstStyle/>
                    <a:p>
                      <a:r>
                        <a:rPr lang="en-US" sz="1000"/>
                        <a:t>1901</a:t>
                      </a:r>
                    </a:p>
                  </a:txBody>
                  <a:tcPr/>
                </a:tc>
                <a:tc>
                  <a:txBody>
                    <a:bodyPr/>
                    <a:lstStyle/>
                    <a:p>
                      <a:r>
                        <a:rPr lang="en-US" sz="1000"/>
                        <a:t>-4</a:t>
                      </a:r>
                    </a:p>
                  </a:txBody>
                  <a:tcPr/>
                </a:tc>
                <a:tc>
                  <a:txBody>
                    <a:bodyPr/>
                    <a:lstStyle/>
                    <a:p>
                      <a:r>
                        <a:rPr lang="en-US" sz="1000"/>
                        <a:t>6</a:t>
                      </a:r>
                    </a:p>
                  </a:txBody>
                  <a:tcPr/>
                </a:tc>
                <a:tc>
                  <a:txBody>
                    <a:bodyPr/>
                    <a:lstStyle/>
                    <a:p>
                      <a:r>
                        <a:rPr lang="en-US" sz="1000"/>
                        <a:t>41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0.3591 %</a:t>
                      </a:r>
                    </a:p>
                  </a:txBody>
                  <a:tcPr/>
                </a:tc>
                <a:tc>
                  <a:txBody>
                    <a:bodyPr/>
                    <a:lstStyle/>
                    <a:p>
                      <a:r>
                        <a:rPr lang="en-US" sz="1000"/>
                        <a:t>0.0 %</a:t>
                      </a:r>
                    </a:p>
                  </a:txBody>
                  <a:tcPr/>
                </a:tc>
                <a:extLst>
                  <a:ext uri="{0D108BD9-81ED-4DB2-BD59-A6C34878D82A}">
                    <a16:rowId xmlns:a16="http://schemas.microsoft.com/office/drawing/2014/main" val="616152007"/>
                  </a:ext>
                </a:extLst>
              </a:tr>
            </a:tbl>
          </a:graphicData>
        </a:graphic>
      </p:graphicFrame>
      <p:sp>
        <p:nvSpPr>
          <p:cNvPr id="4" name="Text Placeholder 3">
            <a:extLst>
              <a:ext uri="{FF2B5EF4-FFF2-40B4-BE49-F238E27FC236}">
                <a16:creationId xmlns:a16="http://schemas.microsoft.com/office/drawing/2014/main" id="{0C456E29-3DDB-4951-83A0-891D1B523D1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8005251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54BCA-C4A4-432C-9D8A-4E7BC2FA8190}"/>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46A68915-DD6E-4E1C-8320-A70C2E9EB3FF}"/>
              </a:ext>
            </a:extLst>
          </p:cNvPr>
          <p:cNvGraphicFramePr>
            <a:graphicFrameLocks noGrp="1"/>
          </p:cNvGraphicFramePr>
          <p:nvPr>
            <p:ph type="chart" sz="quarter" idx="13"/>
            <p:extLst>
              <p:ext uri="{D42A27DB-BD31-4B8C-83A1-F6EECF244321}">
                <p14:modId xmlns:p14="http://schemas.microsoft.com/office/powerpoint/2010/main" val="26009987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B3E94B-2C2D-40DF-9CAC-0F52140CB34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A59B3D8-2F20-4909-A508-EE218D44EA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2167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6BC5A-BE7C-44F4-8F0E-FD98036DC9A5}"/>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4D20F2BE-FD95-46EB-A55F-FC87E5EB04F3}"/>
              </a:ext>
            </a:extLst>
          </p:cNvPr>
          <p:cNvGraphicFramePr>
            <a:graphicFrameLocks noGrp="1"/>
          </p:cNvGraphicFramePr>
          <p:nvPr>
            <p:ph type="chart" sz="quarter" idx="13"/>
            <p:extLst>
              <p:ext uri="{D42A27DB-BD31-4B8C-83A1-F6EECF244321}">
                <p14:modId xmlns:p14="http://schemas.microsoft.com/office/powerpoint/2010/main" val="21782756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BDF04F-A949-482C-A501-F06538CCB2B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E07B2C1-AAAF-4F57-AF2C-159095D8D5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3104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A5AE5-D35A-4C17-B7B6-5E45AA65ADDF}"/>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EAB214AA-6353-4793-9841-A0414C4BCFC2}"/>
              </a:ext>
            </a:extLst>
          </p:cNvPr>
          <p:cNvGraphicFramePr>
            <a:graphicFrameLocks noGrp="1"/>
          </p:cNvGraphicFramePr>
          <p:nvPr>
            <p:ph type="chart" sz="quarter" idx="13"/>
            <p:extLst>
              <p:ext uri="{D42A27DB-BD31-4B8C-83A1-F6EECF244321}">
                <p14:modId xmlns:p14="http://schemas.microsoft.com/office/powerpoint/2010/main" val="1526246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BF5730-E571-4BC1-8CA3-15F77573B0A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E13EAFE-C178-4FA1-909C-8CD75278A5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0857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E6E7C-B0A3-4FF8-AA63-C5BA9A82F57D}"/>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AF8846C9-5880-45B3-8767-138D7AF9336E}"/>
              </a:ext>
            </a:extLst>
          </p:cNvPr>
          <p:cNvGraphicFramePr>
            <a:graphicFrameLocks noGrp="1"/>
          </p:cNvGraphicFramePr>
          <p:nvPr>
            <p:ph type="chart" sz="quarter" idx="13"/>
            <p:extLst>
              <p:ext uri="{D42A27DB-BD31-4B8C-83A1-F6EECF244321}">
                <p14:modId xmlns:p14="http://schemas.microsoft.com/office/powerpoint/2010/main" val="303538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53D5A5-5E40-4DE1-9FD0-9D3914F74F7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24A97E2-A24E-4040-8B9D-7C61FE0FE9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273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39D34-BE7F-4998-AF4B-04987A7231C5}"/>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323F6EDB-1191-4559-B082-F7A5891D1E47}"/>
              </a:ext>
            </a:extLst>
          </p:cNvPr>
          <p:cNvGraphicFramePr>
            <a:graphicFrameLocks noGrp="1"/>
          </p:cNvGraphicFramePr>
          <p:nvPr>
            <p:ph type="tbl" sz="quarter" idx="13"/>
            <p:extLst>
              <p:ext uri="{D42A27DB-BD31-4B8C-83A1-F6EECF244321}">
                <p14:modId xmlns:p14="http://schemas.microsoft.com/office/powerpoint/2010/main" val="1668325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98045785"/>
                    </a:ext>
                  </a:extLst>
                </a:gridCol>
                <a:gridCol w="1316737">
                  <a:extLst>
                    <a:ext uri="{9D8B030D-6E8A-4147-A177-3AD203B41FA5}">
                      <a16:colId xmlns:a16="http://schemas.microsoft.com/office/drawing/2014/main" val="368571653"/>
                    </a:ext>
                  </a:extLst>
                </a:gridCol>
                <a:gridCol w="329184">
                  <a:extLst>
                    <a:ext uri="{9D8B030D-6E8A-4147-A177-3AD203B41FA5}">
                      <a16:colId xmlns:a16="http://schemas.microsoft.com/office/drawing/2014/main" val="186921202"/>
                    </a:ext>
                  </a:extLst>
                </a:gridCol>
                <a:gridCol w="329184">
                  <a:extLst>
                    <a:ext uri="{9D8B030D-6E8A-4147-A177-3AD203B41FA5}">
                      <a16:colId xmlns:a16="http://schemas.microsoft.com/office/drawing/2014/main" val="1927216562"/>
                    </a:ext>
                  </a:extLst>
                </a:gridCol>
                <a:gridCol w="329184">
                  <a:extLst>
                    <a:ext uri="{9D8B030D-6E8A-4147-A177-3AD203B41FA5}">
                      <a16:colId xmlns:a16="http://schemas.microsoft.com/office/drawing/2014/main" val="3094543673"/>
                    </a:ext>
                  </a:extLst>
                </a:gridCol>
                <a:gridCol w="329184">
                  <a:extLst>
                    <a:ext uri="{9D8B030D-6E8A-4147-A177-3AD203B41FA5}">
                      <a16:colId xmlns:a16="http://schemas.microsoft.com/office/drawing/2014/main" val="2839756320"/>
                    </a:ext>
                  </a:extLst>
                </a:gridCol>
                <a:gridCol w="329184">
                  <a:extLst>
                    <a:ext uri="{9D8B030D-6E8A-4147-A177-3AD203B41FA5}">
                      <a16:colId xmlns:a16="http://schemas.microsoft.com/office/drawing/2014/main" val="2010852426"/>
                    </a:ext>
                  </a:extLst>
                </a:gridCol>
                <a:gridCol w="329184">
                  <a:extLst>
                    <a:ext uri="{9D8B030D-6E8A-4147-A177-3AD203B41FA5}">
                      <a16:colId xmlns:a16="http://schemas.microsoft.com/office/drawing/2014/main" val="3412795660"/>
                    </a:ext>
                  </a:extLst>
                </a:gridCol>
                <a:gridCol w="329184">
                  <a:extLst>
                    <a:ext uri="{9D8B030D-6E8A-4147-A177-3AD203B41FA5}">
                      <a16:colId xmlns:a16="http://schemas.microsoft.com/office/drawing/2014/main" val="284464046"/>
                    </a:ext>
                  </a:extLst>
                </a:gridCol>
                <a:gridCol w="329184">
                  <a:extLst>
                    <a:ext uri="{9D8B030D-6E8A-4147-A177-3AD203B41FA5}">
                      <a16:colId xmlns:a16="http://schemas.microsoft.com/office/drawing/2014/main" val="2188589460"/>
                    </a:ext>
                  </a:extLst>
                </a:gridCol>
                <a:gridCol w="329184">
                  <a:extLst>
                    <a:ext uri="{9D8B030D-6E8A-4147-A177-3AD203B41FA5}">
                      <a16:colId xmlns:a16="http://schemas.microsoft.com/office/drawing/2014/main" val="5765627"/>
                    </a:ext>
                  </a:extLst>
                </a:gridCol>
                <a:gridCol w="329184">
                  <a:extLst>
                    <a:ext uri="{9D8B030D-6E8A-4147-A177-3AD203B41FA5}">
                      <a16:colId xmlns:a16="http://schemas.microsoft.com/office/drawing/2014/main" val="3261373071"/>
                    </a:ext>
                  </a:extLst>
                </a:gridCol>
                <a:gridCol w="329184">
                  <a:extLst>
                    <a:ext uri="{9D8B030D-6E8A-4147-A177-3AD203B41FA5}">
                      <a16:colId xmlns:a16="http://schemas.microsoft.com/office/drawing/2014/main" val="570863003"/>
                    </a:ext>
                  </a:extLst>
                </a:gridCol>
                <a:gridCol w="329184">
                  <a:extLst>
                    <a:ext uri="{9D8B030D-6E8A-4147-A177-3AD203B41FA5}">
                      <a16:colId xmlns:a16="http://schemas.microsoft.com/office/drawing/2014/main" val="522723273"/>
                    </a:ext>
                  </a:extLst>
                </a:gridCol>
                <a:gridCol w="329184">
                  <a:extLst>
                    <a:ext uri="{9D8B030D-6E8A-4147-A177-3AD203B41FA5}">
                      <a16:colId xmlns:a16="http://schemas.microsoft.com/office/drawing/2014/main" val="435231230"/>
                    </a:ext>
                  </a:extLst>
                </a:gridCol>
                <a:gridCol w="329184">
                  <a:extLst>
                    <a:ext uri="{9D8B030D-6E8A-4147-A177-3AD203B41FA5}">
                      <a16:colId xmlns:a16="http://schemas.microsoft.com/office/drawing/2014/main" val="421990654"/>
                    </a:ext>
                  </a:extLst>
                </a:gridCol>
                <a:gridCol w="329184">
                  <a:extLst>
                    <a:ext uri="{9D8B030D-6E8A-4147-A177-3AD203B41FA5}">
                      <a16:colId xmlns:a16="http://schemas.microsoft.com/office/drawing/2014/main" val="2940844530"/>
                    </a:ext>
                  </a:extLst>
                </a:gridCol>
                <a:gridCol w="329184">
                  <a:extLst>
                    <a:ext uri="{9D8B030D-6E8A-4147-A177-3AD203B41FA5}">
                      <a16:colId xmlns:a16="http://schemas.microsoft.com/office/drawing/2014/main" val="4157175049"/>
                    </a:ext>
                  </a:extLst>
                </a:gridCol>
                <a:gridCol w="329184">
                  <a:extLst>
                    <a:ext uri="{9D8B030D-6E8A-4147-A177-3AD203B41FA5}">
                      <a16:colId xmlns:a16="http://schemas.microsoft.com/office/drawing/2014/main" val="3092957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3810131"/>
                  </a:ext>
                </a:extLst>
              </a:tr>
            </a:tbl>
          </a:graphicData>
        </a:graphic>
      </p:graphicFrame>
      <p:sp>
        <p:nvSpPr>
          <p:cNvPr id="4" name="Text Placeholder 3">
            <a:extLst>
              <a:ext uri="{FF2B5EF4-FFF2-40B4-BE49-F238E27FC236}">
                <a16:creationId xmlns:a16="http://schemas.microsoft.com/office/drawing/2014/main" id="{263E18BD-B3CD-4B54-A3FB-C6A29C5D9B2E}"/>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593306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D0186-73B9-4C4B-A9AB-2D06BBD627DE}"/>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A3CB961E-53C9-4FC3-91AD-D4EE59945CBE}"/>
              </a:ext>
            </a:extLst>
          </p:cNvPr>
          <p:cNvGraphicFramePr>
            <a:graphicFrameLocks noGrp="1"/>
          </p:cNvGraphicFramePr>
          <p:nvPr>
            <p:ph type="tbl" sz="quarter" idx="13"/>
            <p:extLst>
              <p:ext uri="{D42A27DB-BD31-4B8C-83A1-F6EECF244321}">
                <p14:modId xmlns:p14="http://schemas.microsoft.com/office/powerpoint/2010/main" val="4247857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27543679"/>
                    </a:ext>
                  </a:extLst>
                </a:gridCol>
                <a:gridCol w="1316737">
                  <a:extLst>
                    <a:ext uri="{9D8B030D-6E8A-4147-A177-3AD203B41FA5}">
                      <a16:colId xmlns:a16="http://schemas.microsoft.com/office/drawing/2014/main" val="3800881486"/>
                    </a:ext>
                  </a:extLst>
                </a:gridCol>
                <a:gridCol w="329184">
                  <a:extLst>
                    <a:ext uri="{9D8B030D-6E8A-4147-A177-3AD203B41FA5}">
                      <a16:colId xmlns:a16="http://schemas.microsoft.com/office/drawing/2014/main" val="3067711007"/>
                    </a:ext>
                  </a:extLst>
                </a:gridCol>
                <a:gridCol w="329184">
                  <a:extLst>
                    <a:ext uri="{9D8B030D-6E8A-4147-A177-3AD203B41FA5}">
                      <a16:colId xmlns:a16="http://schemas.microsoft.com/office/drawing/2014/main" val="3804381579"/>
                    </a:ext>
                  </a:extLst>
                </a:gridCol>
                <a:gridCol w="329184">
                  <a:extLst>
                    <a:ext uri="{9D8B030D-6E8A-4147-A177-3AD203B41FA5}">
                      <a16:colId xmlns:a16="http://schemas.microsoft.com/office/drawing/2014/main" val="2653212063"/>
                    </a:ext>
                  </a:extLst>
                </a:gridCol>
                <a:gridCol w="329184">
                  <a:extLst>
                    <a:ext uri="{9D8B030D-6E8A-4147-A177-3AD203B41FA5}">
                      <a16:colId xmlns:a16="http://schemas.microsoft.com/office/drawing/2014/main" val="4198802228"/>
                    </a:ext>
                  </a:extLst>
                </a:gridCol>
                <a:gridCol w="329184">
                  <a:extLst>
                    <a:ext uri="{9D8B030D-6E8A-4147-A177-3AD203B41FA5}">
                      <a16:colId xmlns:a16="http://schemas.microsoft.com/office/drawing/2014/main" val="552795754"/>
                    </a:ext>
                  </a:extLst>
                </a:gridCol>
                <a:gridCol w="329184">
                  <a:extLst>
                    <a:ext uri="{9D8B030D-6E8A-4147-A177-3AD203B41FA5}">
                      <a16:colId xmlns:a16="http://schemas.microsoft.com/office/drawing/2014/main" val="1620941736"/>
                    </a:ext>
                  </a:extLst>
                </a:gridCol>
                <a:gridCol w="329184">
                  <a:extLst>
                    <a:ext uri="{9D8B030D-6E8A-4147-A177-3AD203B41FA5}">
                      <a16:colId xmlns:a16="http://schemas.microsoft.com/office/drawing/2014/main" val="2485128550"/>
                    </a:ext>
                  </a:extLst>
                </a:gridCol>
                <a:gridCol w="329184">
                  <a:extLst>
                    <a:ext uri="{9D8B030D-6E8A-4147-A177-3AD203B41FA5}">
                      <a16:colId xmlns:a16="http://schemas.microsoft.com/office/drawing/2014/main" val="3437571549"/>
                    </a:ext>
                  </a:extLst>
                </a:gridCol>
                <a:gridCol w="329184">
                  <a:extLst>
                    <a:ext uri="{9D8B030D-6E8A-4147-A177-3AD203B41FA5}">
                      <a16:colId xmlns:a16="http://schemas.microsoft.com/office/drawing/2014/main" val="592295597"/>
                    </a:ext>
                  </a:extLst>
                </a:gridCol>
                <a:gridCol w="329184">
                  <a:extLst>
                    <a:ext uri="{9D8B030D-6E8A-4147-A177-3AD203B41FA5}">
                      <a16:colId xmlns:a16="http://schemas.microsoft.com/office/drawing/2014/main" val="2267390554"/>
                    </a:ext>
                  </a:extLst>
                </a:gridCol>
                <a:gridCol w="329184">
                  <a:extLst>
                    <a:ext uri="{9D8B030D-6E8A-4147-A177-3AD203B41FA5}">
                      <a16:colId xmlns:a16="http://schemas.microsoft.com/office/drawing/2014/main" val="3765355088"/>
                    </a:ext>
                  </a:extLst>
                </a:gridCol>
                <a:gridCol w="329184">
                  <a:extLst>
                    <a:ext uri="{9D8B030D-6E8A-4147-A177-3AD203B41FA5}">
                      <a16:colId xmlns:a16="http://schemas.microsoft.com/office/drawing/2014/main" val="2432971835"/>
                    </a:ext>
                  </a:extLst>
                </a:gridCol>
                <a:gridCol w="329184">
                  <a:extLst>
                    <a:ext uri="{9D8B030D-6E8A-4147-A177-3AD203B41FA5}">
                      <a16:colId xmlns:a16="http://schemas.microsoft.com/office/drawing/2014/main" val="2066966524"/>
                    </a:ext>
                  </a:extLst>
                </a:gridCol>
                <a:gridCol w="329184">
                  <a:extLst>
                    <a:ext uri="{9D8B030D-6E8A-4147-A177-3AD203B41FA5}">
                      <a16:colId xmlns:a16="http://schemas.microsoft.com/office/drawing/2014/main" val="3600646198"/>
                    </a:ext>
                  </a:extLst>
                </a:gridCol>
                <a:gridCol w="329184">
                  <a:extLst>
                    <a:ext uri="{9D8B030D-6E8A-4147-A177-3AD203B41FA5}">
                      <a16:colId xmlns:a16="http://schemas.microsoft.com/office/drawing/2014/main" val="146614448"/>
                    </a:ext>
                  </a:extLst>
                </a:gridCol>
                <a:gridCol w="329184">
                  <a:extLst>
                    <a:ext uri="{9D8B030D-6E8A-4147-A177-3AD203B41FA5}">
                      <a16:colId xmlns:a16="http://schemas.microsoft.com/office/drawing/2014/main" val="786572062"/>
                    </a:ext>
                  </a:extLst>
                </a:gridCol>
                <a:gridCol w="329184">
                  <a:extLst>
                    <a:ext uri="{9D8B030D-6E8A-4147-A177-3AD203B41FA5}">
                      <a16:colId xmlns:a16="http://schemas.microsoft.com/office/drawing/2014/main" val="1059962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6376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- 2024-06-24 17:00:07</a:t>
                      </a:r>
                      <a:r>
                        <a:rPr kumimoji="0" lang="en-US" sz="1000" b="0" i="0" u="none" strike="noStrike" kern="1200" cap="none" spc="0" normalizeH="0" baseline="0" noProof="0">
                          <a:ln>
                            <a:noFill/>
                          </a:ln>
                          <a:solidFill>
                            <a:prstClr val="black"/>
                          </a:solidFill>
                          <a:effectLst/>
                          <a:uLnTx/>
                          <a:uFillTx/>
                          <a:latin typeface="Calibri"/>
                          <a:ea typeface="+mn-ea"/>
                          <a:cs typeface="+mn-cs"/>
                        </a:rPr>
                        <a:t>
 Meet the FICOH associates participating in this year's Tokio Marine 2100: Navigating the Future program! The six-month, fully virtual leadership development program includes more than 100 participants from Tokio Marine Group companies worldwide. In addition to building cross-company networking relationships, participants learn skills to prepare them from the future. FICOH’s participants represent diverse departments including Claims, Commercial Underwriting, Finance, Marketing and HR. We’re excited for them to gain increased exposure to the larger Tokio Marine Group as they move forward in their professional journeys.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https://quintly-eu-image-storage.s3.amazonaws.com/17ae3836335657ff0a83f20c7d11e5e8/6dcd5c443e343e7398b858633c393a1e.jpg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703122534"/>
                  </a:ext>
                </a:extLst>
              </a:tr>
            </a:tbl>
          </a:graphicData>
        </a:graphic>
      </p:graphicFrame>
      <p:sp>
        <p:nvSpPr>
          <p:cNvPr id="4" name="Text Placeholder 3">
            <a:extLst>
              <a:ext uri="{FF2B5EF4-FFF2-40B4-BE49-F238E27FC236}">
                <a16:creationId xmlns:a16="http://schemas.microsoft.com/office/drawing/2014/main" id="{3E8192A9-EECB-4944-B561-C2B5F31B1C0D}"/>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012119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D1136-9F49-43B6-8F2E-6FDB807A89F9}"/>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0AAB1FBD-3E46-4300-942E-0F1D6DDA8953}"/>
              </a:ext>
            </a:extLst>
          </p:cNvPr>
          <p:cNvGraphicFramePr>
            <a:graphicFrameLocks noGrp="1"/>
          </p:cNvGraphicFramePr>
          <p:nvPr>
            <p:ph type="tbl" sz="quarter" idx="13"/>
            <p:extLst>
              <p:ext uri="{D42A27DB-BD31-4B8C-83A1-F6EECF244321}">
                <p14:modId xmlns:p14="http://schemas.microsoft.com/office/powerpoint/2010/main" val="2747381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03502920"/>
                    </a:ext>
                  </a:extLst>
                </a:gridCol>
                <a:gridCol w="1316737">
                  <a:extLst>
                    <a:ext uri="{9D8B030D-6E8A-4147-A177-3AD203B41FA5}">
                      <a16:colId xmlns:a16="http://schemas.microsoft.com/office/drawing/2014/main" val="1513776057"/>
                    </a:ext>
                  </a:extLst>
                </a:gridCol>
                <a:gridCol w="329184">
                  <a:extLst>
                    <a:ext uri="{9D8B030D-6E8A-4147-A177-3AD203B41FA5}">
                      <a16:colId xmlns:a16="http://schemas.microsoft.com/office/drawing/2014/main" val="3185050028"/>
                    </a:ext>
                  </a:extLst>
                </a:gridCol>
                <a:gridCol w="329184">
                  <a:extLst>
                    <a:ext uri="{9D8B030D-6E8A-4147-A177-3AD203B41FA5}">
                      <a16:colId xmlns:a16="http://schemas.microsoft.com/office/drawing/2014/main" val="4041725153"/>
                    </a:ext>
                  </a:extLst>
                </a:gridCol>
                <a:gridCol w="329184">
                  <a:extLst>
                    <a:ext uri="{9D8B030D-6E8A-4147-A177-3AD203B41FA5}">
                      <a16:colId xmlns:a16="http://schemas.microsoft.com/office/drawing/2014/main" val="1507973728"/>
                    </a:ext>
                  </a:extLst>
                </a:gridCol>
                <a:gridCol w="329184">
                  <a:extLst>
                    <a:ext uri="{9D8B030D-6E8A-4147-A177-3AD203B41FA5}">
                      <a16:colId xmlns:a16="http://schemas.microsoft.com/office/drawing/2014/main" val="3889935549"/>
                    </a:ext>
                  </a:extLst>
                </a:gridCol>
                <a:gridCol w="329184">
                  <a:extLst>
                    <a:ext uri="{9D8B030D-6E8A-4147-A177-3AD203B41FA5}">
                      <a16:colId xmlns:a16="http://schemas.microsoft.com/office/drawing/2014/main" val="1698661670"/>
                    </a:ext>
                  </a:extLst>
                </a:gridCol>
                <a:gridCol w="329184">
                  <a:extLst>
                    <a:ext uri="{9D8B030D-6E8A-4147-A177-3AD203B41FA5}">
                      <a16:colId xmlns:a16="http://schemas.microsoft.com/office/drawing/2014/main" val="2491224995"/>
                    </a:ext>
                  </a:extLst>
                </a:gridCol>
                <a:gridCol w="329184">
                  <a:extLst>
                    <a:ext uri="{9D8B030D-6E8A-4147-A177-3AD203B41FA5}">
                      <a16:colId xmlns:a16="http://schemas.microsoft.com/office/drawing/2014/main" val="3619416795"/>
                    </a:ext>
                  </a:extLst>
                </a:gridCol>
                <a:gridCol w="329184">
                  <a:extLst>
                    <a:ext uri="{9D8B030D-6E8A-4147-A177-3AD203B41FA5}">
                      <a16:colId xmlns:a16="http://schemas.microsoft.com/office/drawing/2014/main" val="3115857395"/>
                    </a:ext>
                  </a:extLst>
                </a:gridCol>
                <a:gridCol w="329184">
                  <a:extLst>
                    <a:ext uri="{9D8B030D-6E8A-4147-A177-3AD203B41FA5}">
                      <a16:colId xmlns:a16="http://schemas.microsoft.com/office/drawing/2014/main" val="1131961753"/>
                    </a:ext>
                  </a:extLst>
                </a:gridCol>
                <a:gridCol w="329184">
                  <a:extLst>
                    <a:ext uri="{9D8B030D-6E8A-4147-A177-3AD203B41FA5}">
                      <a16:colId xmlns:a16="http://schemas.microsoft.com/office/drawing/2014/main" val="3083599357"/>
                    </a:ext>
                  </a:extLst>
                </a:gridCol>
                <a:gridCol w="329184">
                  <a:extLst>
                    <a:ext uri="{9D8B030D-6E8A-4147-A177-3AD203B41FA5}">
                      <a16:colId xmlns:a16="http://schemas.microsoft.com/office/drawing/2014/main" val="3828721711"/>
                    </a:ext>
                  </a:extLst>
                </a:gridCol>
                <a:gridCol w="329184">
                  <a:extLst>
                    <a:ext uri="{9D8B030D-6E8A-4147-A177-3AD203B41FA5}">
                      <a16:colId xmlns:a16="http://schemas.microsoft.com/office/drawing/2014/main" val="840014891"/>
                    </a:ext>
                  </a:extLst>
                </a:gridCol>
                <a:gridCol w="329184">
                  <a:extLst>
                    <a:ext uri="{9D8B030D-6E8A-4147-A177-3AD203B41FA5}">
                      <a16:colId xmlns:a16="http://schemas.microsoft.com/office/drawing/2014/main" val="2126150795"/>
                    </a:ext>
                  </a:extLst>
                </a:gridCol>
                <a:gridCol w="329184">
                  <a:extLst>
                    <a:ext uri="{9D8B030D-6E8A-4147-A177-3AD203B41FA5}">
                      <a16:colId xmlns:a16="http://schemas.microsoft.com/office/drawing/2014/main" val="1337025935"/>
                    </a:ext>
                  </a:extLst>
                </a:gridCol>
                <a:gridCol w="329184">
                  <a:extLst>
                    <a:ext uri="{9D8B030D-6E8A-4147-A177-3AD203B41FA5}">
                      <a16:colId xmlns:a16="http://schemas.microsoft.com/office/drawing/2014/main" val="1220007474"/>
                    </a:ext>
                  </a:extLst>
                </a:gridCol>
                <a:gridCol w="329184">
                  <a:extLst>
                    <a:ext uri="{9D8B030D-6E8A-4147-A177-3AD203B41FA5}">
                      <a16:colId xmlns:a16="http://schemas.microsoft.com/office/drawing/2014/main" val="824847667"/>
                    </a:ext>
                  </a:extLst>
                </a:gridCol>
                <a:gridCol w="329184">
                  <a:extLst>
                    <a:ext uri="{9D8B030D-6E8A-4147-A177-3AD203B41FA5}">
                      <a16:colId xmlns:a16="http://schemas.microsoft.com/office/drawing/2014/main" val="3840476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10298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- 2024-06-06 17:00:09</a:t>
                      </a:r>
                      <a:r>
                        <a:rPr kumimoji="0" lang="en-US" sz="1000" b="0" i="0" u="none" strike="noStrike" kern="1200" cap="none" spc="0" normalizeH="0" baseline="0" noProof="0">
                          <a:ln>
                            <a:noFill/>
                          </a:ln>
                          <a:solidFill>
                            <a:prstClr val="black"/>
                          </a:solidFill>
                          <a:effectLst/>
                          <a:uLnTx/>
                          <a:uFillTx/>
                          <a:latin typeface="Calibri"/>
                          <a:ea typeface="+mn-ea"/>
                          <a:cs typeface="+mn-cs"/>
                        </a:rPr>
                        <a:t>
 Last month, FICOH’s Community Action Team organized a school drive for Ka’ala Elementary School’s Safe Walking Route Program. The program helps students walk safely to school on a route supervised by staff and parent volunteers. Our associates donated raincoats, ponchos, umbrellas, slippers and money to help keep the students and volunteers safe, visible, and dry. Mahalo to the administration and staff of Ka’ala Elementary School for their commitment to keeping our keiki safe while on their way to 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https://quintly-eu-image-storage.s3.amazonaws.com/17ae3836335657ff0a83f20c7d11e5e8/6c6176179e5b46e7da6353a160e33daa.jpg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219325626"/>
                  </a:ext>
                </a:extLst>
              </a:tr>
            </a:tbl>
          </a:graphicData>
        </a:graphic>
      </p:graphicFrame>
      <p:sp>
        <p:nvSpPr>
          <p:cNvPr id="4" name="Text Placeholder 3">
            <a:extLst>
              <a:ext uri="{FF2B5EF4-FFF2-40B4-BE49-F238E27FC236}">
                <a16:creationId xmlns:a16="http://schemas.microsoft.com/office/drawing/2014/main" id="{B4DDCC17-E66D-438B-A726-D7350EFA3F7A}"/>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371405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5F1B6-5902-4548-96BB-1421159812E7}"/>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CEE1C477-C504-4C4F-89AD-79963F2C3F02}"/>
              </a:ext>
            </a:extLst>
          </p:cNvPr>
          <p:cNvGraphicFramePr>
            <a:graphicFrameLocks noGrp="1"/>
          </p:cNvGraphicFramePr>
          <p:nvPr>
            <p:ph type="tbl" sz="quarter" idx="13"/>
            <p:extLst>
              <p:ext uri="{D42A27DB-BD31-4B8C-83A1-F6EECF244321}">
                <p14:modId xmlns:p14="http://schemas.microsoft.com/office/powerpoint/2010/main" val="3717423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01835589"/>
                    </a:ext>
                  </a:extLst>
                </a:gridCol>
                <a:gridCol w="1316737">
                  <a:extLst>
                    <a:ext uri="{9D8B030D-6E8A-4147-A177-3AD203B41FA5}">
                      <a16:colId xmlns:a16="http://schemas.microsoft.com/office/drawing/2014/main" val="3631756994"/>
                    </a:ext>
                  </a:extLst>
                </a:gridCol>
                <a:gridCol w="329184">
                  <a:extLst>
                    <a:ext uri="{9D8B030D-6E8A-4147-A177-3AD203B41FA5}">
                      <a16:colId xmlns:a16="http://schemas.microsoft.com/office/drawing/2014/main" val="3987594698"/>
                    </a:ext>
                  </a:extLst>
                </a:gridCol>
                <a:gridCol w="329184">
                  <a:extLst>
                    <a:ext uri="{9D8B030D-6E8A-4147-A177-3AD203B41FA5}">
                      <a16:colId xmlns:a16="http://schemas.microsoft.com/office/drawing/2014/main" val="1438103756"/>
                    </a:ext>
                  </a:extLst>
                </a:gridCol>
                <a:gridCol w="329184">
                  <a:extLst>
                    <a:ext uri="{9D8B030D-6E8A-4147-A177-3AD203B41FA5}">
                      <a16:colId xmlns:a16="http://schemas.microsoft.com/office/drawing/2014/main" val="895857349"/>
                    </a:ext>
                  </a:extLst>
                </a:gridCol>
                <a:gridCol w="329184">
                  <a:extLst>
                    <a:ext uri="{9D8B030D-6E8A-4147-A177-3AD203B41FA5}">
                      <a16:colId xmlns:a16="http://schemas.microsoft.com/office/drawing/2014/main" val="2307432918"/>
                    </a:ext>
                  </a:extLst>
                </a:gridCol>
                <a:gridCol w="329184">
                  <a:extLst>
                    <a:ext uri="{9D8B030D-6E8A-4147-A177-3AD203B41FA5}">
                      <a16:colId xmlns:a16="http://schemas.microsoft.com/office/drawing/2014/main" val="3680326598"/>
                    </a:ext>
                  </a:extLst>
                </a:gridCol>
                <a:gridCol w="329184">
                  <a:extLst>
                    <a:ext uri="{9D8B030D-6E8A-4147-A177-3AD203B41FA5}">
                      <a16:colId xmlns:a16="http://schemas.microsoft.com/office/drawing/2014/main" val="1401418974"/>
                    </a:ext>
                  </a:extLst>
                </a:gridCol>
                <a:gridCol w="329184">
                  <a:extLst>
                    <a:ext uri="{9D8B030D-6E8A-4147-A177-3AD203B41FA5}">
                      <a16:colId xmlns:a16="http://schemas.microsoft.com/office/drawing/2014/main" val="2573440893"/>
                    </a:ext>
                  </a:extLst>
                </a:gridCol>
                <a:gridCol w="329184">
                  <a:extLst>
                    <a:ext uri="{9D8B030D-6E8A-4147-A177-3AD203B41FA5}">
                      <a16:colId xmlns:a16="http://schemas.microsoft.com/office/drawing/2014/main" val="2690483688"/>
                    </a:ext>
                  </a:extLst>
                </a:gridCol>
                <a:gridCol w="329184">
                  <a:extLst>
                    <a:ext uri="{9D8B030D-6E8A-4147-A177-3AD203B41FA5}">
                      <a16:colId xmlns:a16="http://schemas.microsoft.com/office/drawing/2014/main" val="115675218"/>
                    </a:ext>
                  </a:extLst>
                </a:gridCol>
                <a:gridCol w="329184">
                  <a:extLst>
                    <a:ext uri="{9D8B030D-6E8A-4147-A177-3AD203B41FA5}">
                      <a16:colId xmlns:a16="http://schemas.microsoft.com/office/drawing/2014/main" val="987422136"/>
                    </a:ext>
                  </a:extLst>
                </a:gridCol>
                <a:gridCol w="329184">
                  <a:extLst>
                    <a:ext uri="{9D8B030D-6E8A-4147-A177-3AD203B41FA5}">
                      <a16:colId xmlns:a16="http://schemas.microsoft.com/office/drawing/2014/main" val="2382951209"/>
                    </a:ext>
                  </a:extLst>
                </a:gridCol>
                <a:gridCol w="329184">
                  <a:extLst>
                    <a:ext uri="{9D8B030D-6E8A-4147-A177-3AD203B41FA5}">
                      <a16:colId xmlns:a16="http://schemas.microsoft.com/office/drawing/2014/main" val="1654441655"/>
                    </a:ext>
                  </a:extLst>
                </a:gridCol>
                <a:gridCol w="329184">
                  <a:extLst>
                    <a:ext uri="{9D8B030D-6E8A-4147-A177-3AD203B41FA5}">
                      <a16:colId xmlns:a16="http://schemas.microsoft.com/office/drawing/2014/main" val="2269956737"/>
                    </a:ext>
                  </a:extLst>
                </a:gridCol>
                <a:gridCol w="329184">
                  <a:extLst>
                    <a:ext uri="{9D8B030D-6E8A-4147-A177-3AD203B41FA5}">
                      <a16:colId xmlns:a16="http://schemas.microsoft.com/office/drawing/2014/main" val="4259801340"/>
                    </a:ext>
                  </a:extLst>
                </a:gridCol>
                <a:gridCol w="329184">
                  <a:extLst>
                    <a:ext uri="{9D8B030D-6E8A-4147-A177-3AD203B41FA5}">
                      <a16:colId xmlns:a16="http://schemas.microsoft.com/office/drawing/2014/main" val="3435154159"/>
                    </a:ext>
                  </a:extLst>
                </a:gridCol>
                <a:gridCol w="329184">
                  <a:extLst>
                    <a:ext uri="{9D8B030D-6E8A-4147-A177-3AD203B41FA5}">
                      <a16:colId xmlns:a16="http://schemas.microsoft.com/office/drawing/2014/main" val="2180174605"/>
                    </a:ext>
                  </a:extLst>
                </a:gridCol>
                <a:gridCol w="329184">
                  <a:extLst>
                    <a:ext uri="{9D8B030D-6E8A-4147-A177-3AD203B41FA5}">
                      <a16:colId xmlns:a16="http://schemas.microsoft.com/office/drawing/2014/main" val="1135349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59290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- 2024-06-25 17:00:08</a:t>
                      </a:r>
                      <a:r>
                        <a:rPr kumimoji="0" lang="en-US" sz="1000" b="0" i="0" u="none" strike="noStrike" kern="1200" cap="none" spc="0" normalizeH="0" baseline="0" noProof="0">
                          <a:ln>
                            <a:noFill/>
                          </a:ln>
                          <a:solidFill>
                            <a:prstClr val="black"/>
                          </a:solidFill>
                          <a:effectLst/>
                          <a:uLnTx/>
                          <a:uFillTx/>
                          <a:latin typeface="Calibri"/>
                          <a:ea typeface="+mn-ea"/>
                          <a:cs typeface="+mn-cs"/>
                        </a:rPr>
                        <a:t>
 FICOH joined Walk Wise Hawaii at the Hawaii Active Seniors Expo to educate seniors about the importance of being visible when walking between dusk and dawn -- which is the most dangerous time to be a pedestrian. We spoke with kūpuna and their family members about their pedestrian habits, led them in taking the Walk Wise pledge, and passed out reflective wristbands to help them be seen at night. For nearly 15 years, Walk Wise Hawaii has been committed to making Hawaii safer for pedestrians. Mahalo, Walk Wise 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https://quintly-eu-image-storage.s3.amazonaws.com/17ae3836335657ff0a83f20c7d11e5e8/e58e3dd1655e50ae5b9230549e892f99.jpg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02305300"/>
                  </a:ext>
                </a:extLst>
              </a:tr>
            </a:tbl>
          </a:graphicData>
        </a:graphic>
      </p:graphicFrame>
      <p:sp>
        <p:nvSpPr>
          <p:cNvPr id="4" name="Text Placeholder 3">
            <a:extLst>
              <a:ext uri="{FF2B5EF4-FFF2-40B4-BE49-F238E27FC236}">
                <a16:creationId xmlns:a16="http://schemas.microsoft.com/office/drawing/2014/main" id="{15902591-08C7-4BD6-9EF4-0A5191E41152}"/>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102607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7C0FA-D302-47E8-A380-8A2D463D8E78}"/>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01259C41-3AA8-4FD9-899E-88E382FC54B9}"/>
              </a:ext>
            </a:extLst>
          </p:cNvPr>
          <p:cNvGraphicFramePr>
            <a:graphicFrameLocks noGrp="1"/>
          </p:cNvGraphicFramePr>
          <p:nvPr>
            <p:ph type="tbl" sz="quarter" idx="13"/>
            <p:extLst>
              <p:ext uri="{D42A27DB-BD31-4B8C-83A1-F6EECF244321}">
                <p14:modId xmlns:p14="http://schemas.microsoft.com/office/powerpoint/2010/main" val="1539267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298694342"/>
                    </a:ext>
                  </a:extLst>
                </a:gridCol>
                <a:gridCol w="576072">
                  <a:extLst>
                    <a:ext uri="{9D8B030D-6E8A-4147-A177-3AD203B41FA5}">
                      <a16:colId xmlns:a16="http://schemas.microsoft.com/office/drawing/2014/main" val="486539493"/>
                    </a:ext>
                  </a:extLst>
                </a:gridCol>
                <a:gridCol w="576072">
                  <a:extLst>
                    <a:ext uri="{9D8B030D-6E8A-4147-A177-3AD203B41FA5}">
                      <a16:colId xmlns:a16="http://schemas.microsoft.com/office/drawing/2014/main" val="1664248847"/>
                    </a:ext>
                  </a:extLst>
                </a:gridCol>
                <a:gridCol w="576072">
                  <a:extLst>
                    <a:ext uri="{9D8B030D-6E8A-4147-A177-3AD203B41FA5}">
                      <a16:colId xmlns:a16="http://schemas.microsoft.com/office/drawing/2014/main" val="173593121"/>
                    </a:ext>
                  </a:extLst>
                </a:gridCol>
                <a:gridCol w="576072">
                  <a:extLst>
                    <a:ext uri="{9D8B030D-6E8A-4147-A177-3AD203B41FA5}">
                      <a16:colId xmlns:a16="http://schemas.microsoft.com/office/drawing/2014/main" val="1696331579"/>
                    </a:ext>
                  </a:extLst>
                </a:gridCol>
                <a:gridCol w="576072">
                  <a:extLst>
                    <a:ext uri="{9D8B030D-6E8A-4147-A177-3AD203B41FA5}">
                      <a16:colId xmlns:a16="http://schemas.microsoft.com/office/drawing/2014/main" val="2394558061"/>
                    </a:ext>
                  </a:extLst>
                </a:gridCol>
                <a:gridCol w="576072">
                  <a:extLst>
                    <a:ext uri="{9D8B030D-6E8A-4147-A177-3AD203B41FA5}">
                      <a16:colId xmlns:a16="http://schemas.microsoft.com/office/drawing/2014/main" val="1800091512"/>
                    </a:ext>
                  </a:extLst>
                </a:gridCol>
                <a:gridCol w="576072">
                  <a:extLst>
                    <a:ext uri="{9D8B030D-6E8A-4147-A177-3AD203B41FA5}">
                      <a16:colId xmlns:a16="http://schemas.microsoft.com/office/drawing/2014/main" val="3678620865"/>
                    </a:ext>
                  </a:extLst>
                </a:gridCol>
                <a:gridCol w="576072">
                  <a:extLst>
                    <a:ext uri="{9D8B030D-6E8A-4147-A177-3AD203B41FA5}">
                      <a16:colId xmlns:a16="http://schemas.microsoft.com/office/drawing/2014/main" val="2975482255"/>
                    </a:ext>
                  </a:extLst>
                </a:gridCol>
                <a:gridCol w="576072">
                  <a:extLst>
                    <a:ext uri="{9D8B030D-6E8A-4147-A177-3AD203B41FA5}">
                      <a16:colId xmlns:a16="http://schemas.microsoft.com/office/drawing/2014/main" val="2413691463"/>
                    </a:ext>
                  </a:extLst>
                </a:gridCol>
                <a:gridCol w="576072">
                  <a:extLst>
                    <a:ext uri="{9D8B030D-6E8A-4147-A177-3AD203B41FA5}">
                      <a16:colId xmlns:a16="http://schemas.microsoft.com/office/drawing/2014/main" val="868984197"/>
                    </a:ext>
                  </a:extLst>
                </a:gridCol>
                <a:gridCol w="576072">
                  <a:extLst>
                    <a:ext uri="{9D8B030D-6E8A-4147-A177-3AD203B41FA5}">
                      <a16:colId xmlns:a16="http://schemas.microsoft.com/office/drawing/2014/main" val="3273150901"/>
                    </a:ext>
                  </a:extLst>
                </a:gridCol>
                <a:gridCol w="576072">
                  <a:extLst>
                    <a:ext uri="{9D8B030D-6E8A-4147-A177-3AD203B41FA5}">
                      <a16:colId xmlns:a16="http://schemas.microsoft.com/office/drawing/2014/main" val="115836210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53222872"/>
                  </a:ext>
                </a:extLst>
              </a:tr>
              <a:tr h="370840">
                <a:tc>
                  <a:txBody>
                    <a:bodyPr/>
                    <a:lstStyle/>
                    <a:p>
                      <a:r>
                        <a:rPr lang="en-US" sz="1000"/>
                        <a:t>1186</a:t>
                      </a:r>
                    </a:p>
                  </a:txBody>
                  <a:tcPr/>
                </a:tc>
                <a:tc>
                  <a:txBody>
                    <a:bodyPr/>
                    <a:lstStyle/>
                    <a:p>
                      <a:r>
                        <a:rPr lang="en-US" sz="1000"/>
                        <a:t>1</a:t>
                      </a:r>
                    </a:p>
                  </a:txBody>
                  <a:tcPr/>
                </a:tc>
                <a:tc>
                  <a:txBody>
                    <a:bodyPr/>
                    <a:lstStyle/>
                    <a:p>
                      <a:r>
                        <a:rPr lang="en-US" sz="1000"/>
                        <a:t>4</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0.0422 %</a:t>
                      </a:r>
                    </a:p>
                  </a:txBody>
                  <a:tcPr/>
                </a:tc>
                <a:tc>
                  <a:txBody>
                    <a:bodyPr/>
                    <a:lstStyle/>
                    <a:p>
                      <a:r>
                        <a:rPr lang="en-US" sz="1000"/>
                        <a:t>0.0 %</a:t>
                      </a:r>
                    </a:p>
                  </a:txBody>
                  <a:tcPr/>
                </a:tc>
                <a:extLst>
                  <a:ext uri="{0D108BD9-81ED-4DB2-BD59-A6C34878D82A}">
                    <a16:rowId xmlns:a16="http://schemas.microsoft.com/office/drawing/2014/main" val="2123505305"/>
                  </a:ext>
                </a:extLst>
              </a:tr>
            </a:tbl>
          </a:graphicData>
        </a:graphic>
      </p:graphicFrame>
      <p:sp>
        <p:nvSpPr>
          <p:cNvPr id="4" name="Text Placeholder 3">
            <a:extLst>
              <a:ext uri="{FF2B5EF4-FFF2-40B4-BE49-F238E27FC236}">
                <a16:creationId xmlns:a16="http://schemas.microsoft.com/office/drawing/2014/main" id="{776A468B-AE21-418E-9B84-E17C19F2C5F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826370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906A5-A9D7-4F89-B361-9B805D087015}"/>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0ACFC2E4-924A-42D5-A5F8-6AAE761E5EB0}"/>
              </a:ext>
            </a:extLst>
          </p:cNvPr>
          <p:cNvGraphicFramePr>
            <a:graphicFrameLocks noGrp="1"/>
          </p:cNvGraphicFramePr>
          <p:nvPr>
            <p:ph type="chart" sz="quarter" idx="13"/>
            <p:extLst>
              <p:ext uri="{D42A27DB-BD31-4B8C-83A1-F6EECF244321}">
                <p14:modId xmlns:p14="http://schemas.microsoft.com/office/powerpoint/2010/main" val="9444002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52C226-1CF3-4ADE-AAF5-68829F0A7C8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176FE9D-3A90-4F60-BBE5-C4A96823E0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79501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1D00E-E0E4-4D38-9477-9165E426478A}"/>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6497909E-2A39-400B-8047-A9EFD1D60585}"/>
              </a:ext>
            </a:extLst>
          </p:cNvPr>
          <p:cNvGraphicFramePr>
            <a:graphicFrameLocks noGrp="1"/>
          </p:cNvGraphicFramePr>
          <p:nvPr>
            <p:ph type="chart" sz="quarter" idx="13"/>
            <p:extLst>
              <p:ext uri="{D42A27DB-BD31-4B8C-83A1-F6EECF244321}">
                <p14:modId xmlns:p14="http://schemas.microsoft.com/office/powerpoint/2010/main" val="4188140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A0097E-D6A6-4267-AE05-33C045EEEFD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5A5C605-2EB9-4BD3-B24A-27A4EC935A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7383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E1B0D-3F1E-4871-A7C0-05D6F445D36D}"/>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D84BF99F-C9AA-47D5-A8D4-A753A538846B}"/>
              </a:ext>
            </a:extLst>
          </p:cNvPr>
          <p:cNvGraphicFramePr>
            <a:graphicFrameLocks noGrp="1"/>
          </p:cNvGraphicFramePr>
          <p:nvPr>
            <p:ph type="chart" sz="quarter" idx="13"/>
            <p:extLst>
              <p:ext uri="{D42A27DB-BD31-4B8C-83A1-F6EECF244321}">
                <p14:modId xmlns:p14="http://schemas.microsoft.com/office/powerpoint/2010/main" val="27967765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B99312-80D6-4766-B3F3-136FB75FFB2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518FF91-A09B-4784-8A82-554843351C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464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81948-5F53-457E-9660-D437F27EF343}"/>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81AB8B66-975E-4E56-8AE5-A5B4C3BA223C}"/>
              </a:ext>
            </a:extLst>
          </p:cNvPr>
          <p:cNvGraphicFramePr>
            <a:graphicFrameLocks noGrp="1"/>
          </p:cNvGraphicFramePr>
          <p:nvPr>
            <p:ph type="tbl" sz="quarter" idx="13"/>
            <p:extLst>
              <p:ext uri="{D42A27DB-BD31-4B8C-83A1-F6EECF244321}">
                <p14:modId xmlns:p14="http://schemas.microsoft.com/office/powerpoint/2010/main" val="1928405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76190015"/>
                    </a:ext>
                  </a:extLst>
                </a:gridCol>
                <a:gridCol w="1152144">
                  <a:extLst>
                    <a:ext uri="{9D8B030D-6E8A-4147-A177-3AD203B41FA5}">
                      <a16:colId xmlns:a16="http://schemas.microsoft.com/office/drawing/2014/main" val="4098797543"/>
                    </a:ext>
                  </a:extLst>
                </a:gridCol>
                <a:gridCol w="1152144">
                  <a:extLst>
                    <a:ext uri="{9D8B030D-6E8A-4147-A177-3AD203B41FA5}">
                      <a16:colId xmlns:a16="http://schemas.microsoft.com/office/drawing/2014/main" val="176912010"/>
                    </a:ext>
                  </a:extLst>
                </a:gridCol>
                <a:gridCol w="1152144">
                  <a:extLst>
                    <a:ext uri="{9D8B030D-6E8A-4147-A177-3AD203B41FA5}">
                      <a16:colId xmlns:a16="http://schemas.microsoft.com/office/drawing/2014/main" val="373349251"/>
                    </a:ext>
                  </a:extLst>
                </a:gridCol>
                <a:gridCol w="1152144">
                  <a:extLst>
                    <a:ext uri="{9D8B030D-6E8A-4147-A177-3AD203B41FA5}">
                      <a16:colId xmlns:a16="http://schemas.microsoft.com/office/drawing/2014/main" val="2961388651"/>
                    </a:ext>
                  </a:extLst>
                </a:gridCol>
                <a:gridCol w="1152144">
                  <a:extLst>
                    <a:ext uri="{9D8B030D-6E8A-4147-A177-3AD203B41FA5}">
                      <a16:colId xmlns:a16="http://schemas.microsoft.com/office/drawing/2014/main" val="2312412858"/>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18422449"/>
                  </a:ext>
                </a:extLst>
              </a:tr>
              <a:tr h="370840">
                <a:tc>
                  <a:txBody>
                    <a:bodyPr/>
                    <a:lstStyle/>
                    <a:p>
                      <a:r>
                        <a:rPr lang="en-US" sz="1000" b="1"/>
                        <a:t>@FirstInsHI - 2024-06-06 19:24:39</a:t>
                      </a:r>
                      <a:r>
                        <a:rPr lang="en-US" sz="1000"/>
                        <a:t>
 Last month, FICOH’s Community Action Team organized a school drive for Ka’ala Elementary School’s Safe Walking Route Program. Our associates donated raincoats, ponchos, umbrellas, slippers and money to help keep the students and volunteers safe, visible, and dry. https://t.co/EKlexH6ns2</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0.0845 %</a:t>
                      </a:r>
                    </a:p>
                  </a:txBody>
                  <a:tcPr/>
                </a:tc>
                <a:extLst>
                  <a:ext uri="{0D108BD9-81ED-4DB2-BD59-A6C34878D82A}">
                    <a16:rowId xmlns:a16="http://schemas.microsoft.com/office/drawing/2014/main" val="2065026487"/>
                  </a:ext>
                </a:extLst>
              </a:tr>
              <a:tr h="370840">
                <a:tc>
                  <a:txBody>
                    <a:bodyPr/>
                    <a:lstStyle/>
                    <a:p>
                      <a:r>
                        <a:rPr lang="en-US" sz="1000" b="1"/>
                        <a:t>@FirstInsHI - 2024-06-25 16:33:47</a:t>
                      </a:r>
                      <a:r>
                        <a:rPr lang="en-US" sz="1000"/>
                        <a:t>
 FICOH joined @WalkWiseHawaii at the Hawaii Active Seniors Expo! We spoke with kūpuna and their family members about their pedestrian habits, led them in taking the Walk Wise pledge, and passed out reflective wristbands to help them be seen at night. https://t.co/dent51fHOq</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0.0844 %</a:t>
                      </a:r>
                    </a:p>
                  </a:txBody>
                  <a:tcPr/>
                </a:tc>
                <a:extLst>
                  <a:ext uri="{0D108BD9-81ED-4DB2-BD59-A6C34878D82A}">
                    <a16:rowId xmlns:a16="http://schemas.microsoft.com/office/drawing/2014/main" val="3755867031"/>
                  </a:ext>
                </a:extLst>
              </a:tr>
              <a:tr h="370840">
                <a:tc>
                  <a:txBody>
                    <a:bodyPr/>
                    <a:lstStyle/>
                    <a:p>
                      <a:r>
                        <a:rPr lang="en-US" sz="1000" b="1"/>
                        <a:t>@FirstInsHI - 2024-06-05 12:33:37</a:t>
                      </a:r>
                      <a:r>
                        <a:rPr lang="en-US" sz="1000"/>
                        <a:t>
 If your business transports or stores property over land, you may need inland marine insurance. Learn more.
https://t.co/vPdBYq3DSC</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1076672112"/>
                  </a:ext>
                </a:extLst>
              </a:tr>
            </a:tbl>
          </a:graphicData>
        </a:graphic>
      </p:graphicFrame>
      <p:sp>
        <p:nvSpPr>
          <p:cNvPr id="4" name="Text Placeholder 3">
            <a:extLst>
              <a:ext uri="{FF2B5EF4-FFF2-40B4-BE49-F238E27FC236}">
                <a16:creationId xmlns:a16="http://schemas.microsoft.com/office/drawing/2014/main" id="{73D3B7F8-B77A-4581-ACDB-F45AEA1C88C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719898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1BA7C-2898-4335-80B8-1CFF52B89F81}"/>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8E1B6710-17EC-496C-94E0-DDA5BE9ADD27}"/>
              </a:ext>
            </a:extLst>
          </p:cNvPr>
          <p:cNvGraphicFramePr>
            <a:graphicFrameLocks noGrp="1"/>
          </p:cNvGraphicFramePr>
          <p:nvPr>
            <p:ph type="tbl" sz="quarter" idx="13"/>
            <p:extLst>
              <p:ext uri="{D42A27DB-BD31-4B8C-83A1-F6EECF244321}">
                <p14:modId xmlns:p14="http://schemas.microsoft.com/office/powerpoint/2010/main" val="252778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910787511"/>
                    </a:ext>
                  </a:extLst>
                </a:gridCol>
                <a:gridCol w="576072">
                  <a:extLst>
                    <a:ext uri="{9D8B030D-6E8A-4147-A177-3AD203B41FA5}">
                      <a16:colId xmlns:a16="http://schemas.microsoft.com/office/drawing/2014/main" val="2336707478"/>
                    </a:ext>
                  </a:extLst>
                </a:gridCol>
                <a:gridCol w="576072">
                  <a:extLst>
                    <a:ext uri="{9D8B030D-6E8A-4147-A177-3AD203B41FA5}">
                      <a16:colId xmlns:a16="http://schemas.microsoft.com/office/drawing/2014/main" val="1557764385"/>
                    </a:ext>
                  </a:extLst>
                </a:gridCol>
                <a:gridCol w="576072">
                  <a:extLst>
                    <a:ext uri="{9D8B030D-6E8A-4147-A177-3AD203B41FA5}">
                      <a16:colId xmlns:a16="http://schemas.microsoft.com/office/drawing/2014/main" val="1692692811"/>
                    </a:ext>
                  </a:extLst>
                </a:gridCol>
                <a:gridCol w="576072">
                  <a:extLst>
                    <a:ext uri="{9D8B030D-6E8A-4147-A177-3AD203B41FA5}">
                      <a16:colId xmlns:a16="http://schemas.microsoft.com/office/drawing/2014/main" val="443166361"/>
                    </a:ext>
                  </a:extLst>
                </a:gridCol>
                <a:gridCol w="576072">
                  <a:extLst>
                    <a:ext uri="{9D8B030D-6E8A-4147-A177-3AD203B41FA5}">
                      <a16:colId xmlns:a16="http://schemas.microsoft.com/office/drawing/2014/main" val="3635159241"/>
                    </a:ext>
                  </a:extLst>
                </a:gridCol>
                <a:gridCol w="576072">
                  <a:extLst>
                    <a:ext uri="{9D8B030D-6E8A-4147-A177-3AD203B41FA5}">
                      <a16:colId xmlns:a16="http://schemas.microsoft.com/office/drawing/2014/main" val="1947816369"/>
                    </a:ext>
                  </a:extLst>
                </a:gridCol>
                <a:gridCol w="576072">
                  <a:extLst>
                    <a:ext uri="{9D8B030D-6E8A-4147-A177-3AD203B41FA5}">
                      <a16:colId xmlns:a16="http://schemas.microsoft.com/office/drawing/2014/main" val="303286093"/>
                    </a:ext>
                  </a:extLst>
                </a:gridCol>
                <a:gridCol w="576072">
                  <a:extLst>
                    <a:ext uri="{9D8B030D-6E8A-4147-A177-3AD203B41FA5}">
                      <a16:colId xmlns:a16="http://schemas.microsoft.com/office/drawing/2014/main" val="3665493607"/>
                    </a:ext>
                  </a:extLst>
                </a:gridCol>
                <a:gridCol w="576072">
                  <a:extLst>
                    <a:ext uri="{9D8B030D-6E8A-4147-A177-3AD203B41FA5}">
                      <a16:colId xmlns:a16="http://schemas.microsoft.com/office/drawing/2014/main" val="1458527278"/>
                    </a:ext>
                  </a:extLst>
                </a:gridCol>
                <a:gridCol w="576072">
                  <a:extLst>
                    <a:ext uri="{9D8B030D-6E8A-4147-A177-3AD203B41FA5}">
                      <a16:colId xmlns:a16="http://schemas.microsoft.com/office/drawing/2014/main" val="1192993149"/>
                    </a:ext>
                  </a:extLst>
                </a:gridCol>
                <a:gridCol w="576072">
                  <a:extLst>
                    <a:ext uri="{9D8B030D-6E8A-4147-A177-3AD203B41FA5}">
                      <a16:colId xmlns:a16="http://schemas.microsoft.com/office/drawing/2014/main" val="3879327719"/>
                    </a:ext>
                  </a:extLst>
                </a:gridCol>
                <a:gridCol w="576072">
                  <a:extLst>
                    <a:ext uri="{9D8B030D-6E8A-4147-A177-3AD203B41FA5}">
                      <a16:colId xmlns:a16="http://schemas.microsoft.com/office/drawing/2014/main" val="3082416836"/>
                    </a:ext>
                  </a:extLst>
                </a:gridCol>
                <a:gridCol w="576072">
                  <a:extLst>
                    <a:ext uri="{9D8B030D-6E8A-4147-A177-3AD203B41FA5}">
                      <a16:colId xmlns:a16="http://schemas.microsoft.com/office/drawing/2014/main" val="230393604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597332179"/>
                  </a:ext>
                </a:extLst>
              </a:tr>
              <a:tr h="370840">
                <a:tc>
                  <a:txBody>
                    <a:bodyPr/>
                    <a:lstStyle/>
                    <a:p>
                      <a:r>
                        <a:rPr lang="en-US" sz="1000"/>
                        <a:t>4510</a:t>
                      </a:r>
                    </a:p>
                  </a:txBody>
                  <a:tcPr/>
                </a:tc>
                <a:tc>
                  <a:txBody>
                    <a:bodyPr/>
                    <a:lstStyle/>
                    <a:p>
                      <a:r>
                        <a:rPr lang="en-US" sz="1000"/>
                        <a:t>50</a:t>
                      </a:r>
                    </a:p>
                  </a:txBody>
                  <a:tcPr/>
                </a:tc>
                <a:tc>
                  <a:txBody>
                    <a:bodyPr/>
                    <a:lstStyle/>
                    <a:p>
                      <a:r>
                        <a:rPr lang="en-US" sz="1000"/>
                        <a:t>7</a:t>
                      </a:r>
                    </a:p>
                  </a:txBody>
                  <a:tcPr/>
                </a:tc>
                <a:tc>
                  <a:txBody>
                    <a:bodyPr/>
                    <a:lstStyle/>
                    <a:p>
                      <a:r>
                        <a:rPr lang="en-US" sz="1000"/>
                        <a:t>232</a:t>
                      </a:r>
                    </a:p>
                  </a:txBody>
                  <a:tcPr/>
                </a:tc>
                <a:tc>
                  <a:txBody>
                    <a:bodyPr/>
                    <a:lstStyle/>
                    <a:p>
                      <a:r>
                        <a:rPr lang="en-US" sz="1000"/>
                        <a:t>33.142857142857</a:t>
                      </a:r>
                    </a:p>
                  </a:txBody>
                  <a:tcPr/>
                </a:tc>
                <a:tc>
                  <a:txBody>
                    <a:bodyPr/>
                    <a:lstStyle/>
                    <a:p>
                      <a:r>
                        <a:rPr lang="en-US" sz="1000"/>
                        <a:t>13</a:t>
                      </a:r>
                    </a:p>
                  </a:txBody>
                  <a:tcPr/>
                </a:tc>
                <a:tc>
                  <a:txBody>
                    <a:bodyPr/>
                    <a:lstStyle/>
                    <a:p>
                      <a:r>
                        <a:rPr lang="en-US" sz="1000"/>
                        <a:t>8</a:t>
                      </a:r>
                    </a:p>
                  </a:txBody>
                  <a:tcPr/>
                </a:tc>
                <a:tc>
                  <a:txBody>
                    <a:bodyPr/>
                    <a:lstStyle/>
                    <a:p>
                      <a:r>
                        <a:rPr lang="en-US" sz="1000"/>
                        <a:t>1.1428571428571</a:t>
                      </a:r>
                    </a:p>
                  </a:txBody>
                  <a:tcPr/>
                </a:tc>
                <a:tc>
                  <a:txBody>
                    <a:bodyPr/>
                    <a:lstStyle/>
                    <a:p>
                      <a:r>
                        <a:rPr lang="en-US" sz="1000"/>
                        <a:t>697</a:t>
                      </a:r>
                    </a:p>
                  </a:txBody>
                  <a:tcPr/>
                </a:tc>
                <a:tc>
                  <a:txBody>
                    <a:bodyPr/>
                    <a:lstStyle/>
                    <a:p>
                      <a:r>
                        <a:rPr lang="en-US" sz="1000"/>
                        <a:t>99.571428571429</a:t>
                      </a:r>
                    </a:p>
                  </a:txBody>
                  <a:tcPr/>
                </a:tc>
                <a:tc>
                  <a:txBody>
                    <a:bodyPr/>
                    <a:lstStyle/>
                    <a:p>
                      <a:r>
                        <a:rPr lang="en-US" sz="1000"/>
                        <a:t>9078</a:t>
                      </a:r>
                    </a:p>
                  </a:txBody>
                  <a:tcPr/>
                </a:tc>
                <a:tc>
                  <a:txBody>
                    <a:bodyPr/>
                    <a:lstStyle/>
                    <a:p>
                      <a:r>
                        <a:rPr lang="en-US" sz="1000"/>
                        <a:t>1296.8571428571</a:t>
                      </a:r>
                    </a:p>
                  </a:txBody>
                  <a:tcPr/>
                </a:tc>
                <a:tc>
                  <a:txBody>
                    <a:bodyPr/>
                    <a:lstStyle/>
                    <a:p>
                      <a:r>
                        <a:rPr lang="en-US" sz="1000"/>
                        <a:t>9.9144785594405 %</a:t>
                      </a:r>
                    </a:p>
                  </a:txBody>
                  <a:tcPr/>
                </a:tc>
                <a:tc>
                  <a:txBody>
                    <a:bodyPr/>
                    <a:lstStyle/>
                    <a:p>
                      <a:r>
                        <a:rPr lang="en-US" sz="1000"/>
                        <a:t>689</a:t>
                      </a:r>
                    </a:p>
                  </a:txBody>
                  <a:tcPr/>
                </a:tc>
                <a:extLst>
                  <a:ext uri="{0D108BD9-81ED-4DB2-BD59-A6C34878D82A}">
                    <a16:rowId xmlns:a16="http://schemas.microsoft.com/office/drawing/2014/main" val="2624240631"/>
                  </a:ext>
                </a:extLst>
              </a:tr>
            </a:tbl>
          </a:graphicData>
        </a:graphic>
      </p:graphicFrame>
      <p:sp>
        <p:nvSpPr>
          <p:cNvPr id="4" name="Text Placeholder 3">
            <a:extLst>
              <a:ext uri="{FF2B5EF4-FFF2-40B4-BE49-F238E27FC236}">
                <a16:creationId xmlns:a16="http://schemas.microsoft.com/office/drawing/2014/main" id="{E9CF2BE9-B8D5-4D4A-9AA4-2FED44AD2C3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077467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DCDD6-007A-4D46-B723-FBAD6081D129}"/>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D7D96C6D-1848-47F1-B58C-9E3924F651DE}"/>
              </a:ext>
            </a:extLst>
          </p:cNvPr>
          <p:cNvGraphicFramePr>
            <a:graphicFrameLocks noGrp="1"/>
          </p:cNvGraphicFramePr>
          <p:nvPr>
            <p:ph type="chart" sz="quarter" idx="13"/>
            <p:extLst>
              <p:ext uri="{D42A27DB-BD31-4B8C-83A1-F6EECF244321}">
                <p14:modId xmlns:p14="http://schemas.microsoft.com/office/powerpoint/2010/main" val="27191372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8AF4FC-12CF-4BA7-9A01-8CD6DD2C6C8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A52EDCB-C1C2-46D6-8B77-52B496059C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8085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398F6-6238-43F3-AEE9-72A2856AC816}"/>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DA68C23C-1F63-4B27-88BA-5DF03987E867}"/>
              </a:ext>
            </a:extLst>
          </p:cNvPr>
          <p:cNvGraphicFramePr>
            <a:graphicFrameLocks noGrp="1"/>
          </p:cNvGraphicFramePr>
          <p:nvPr>
            <p:ph type="chart" sz="quarter" idx="13"/>
            <p:extLst>
              <p:ext uri="{D42A27DB-BD31-4B8C-83A1-F6EECF244321}">
                <p14:modId xmlns:p14="http://schemas.microsoft.com/office/powerpoint/2010/main" val="37591895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B8C6BC-A1C0-488A-B378-9D09F718193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FF2FE90-9106-4BCA-96F3-D81D5ABDFF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86051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15F25-287E-4503-890C-7AD31074CB59}"/>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E2E50B04-8482-4402-B3F9-776287811323}"/>
              </a:ext>
            </a:extLst>
          </p:cNvPr>
          <p:cNvGraphicFramePr>
            <a:graphicFrameLocks noGrp="1"/>
          </p:cNvGraphicFramePr>
          <p:nvPr>
            <p:ph type="chart" sz="quarter" idx="13"/>
            <p:extLst>
              <p:ext uri="{D42A27DB-BD31-4B8C-83A1-F6EECF244321}">
                <p14:modId xmlns:p14="http://schemas.microsoft.com/office/powerpoint/2010/main" val="20958839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109182-C20F-487A-8FB3-F4F6D503DCA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5D2FEE7-655D-4757-96BF-D49A265632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07149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66D8A-C649-4C92-B119-ED6C42F2D1FD}"/>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6CB421A2-8CE5-41C3-B1D0-2C27D09852B6}"/>
              </a:ext>
            </a:extLst>
          </p:cNvPr>
          <p:cNvGraphicFramePr>
            <a:graphicFrameLocks noGrp="1"/>
          </p:cNvGraphicFramePr>
          <p:nvPr>
            <p:ph type="chart" sz="quarter" idx="13"/>
            <p:extLst>
              <p:ext uri="{D42A27DB-BD31-4B8C-83A1-F6EECF244321}">
                <p14:modId xmlns:p14="http://schemas.microsoft.com/office/powerpoint/2010/main" val="4075447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53B32E-B005-4E45-8816-321B25FCABD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7F7464D-9C44-4651-845F-4F2A842135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53001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13E81-C54A-4258-9F45-6154802814DA}"/>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E9314890-9744-4390-8481-18036EA830AF}"/>
              </a:ext>
            </a:extLst>
          </p:cNvPr>
          <p:cNvGraphicFramePr>
            <a:graphicFrameLocks noGrp="1"/>
          </p:cNvGraphicFramePr>
          <p:nvPr>
            <p:ph type="tbl" sz="quarter" idx="13"/>
            <p:extLst>
              <p:ext uri="{D42A27DB-BD31-4B8C-83A1-F6EECF244321}">
                <p14:modId xmlns:p14="http://schemas.microsoft.com/office/powerpoint/2010/main" val="1035881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53940926"/>
                    </a:ext>
                  </a:extLst>
                </a:gridCol>
                <a:gridCol w="658368">
                  <a:extLst>
                    <a:ext uri="{9D8B030D-6E8A-4147-A177-3AD203B41FA5}">
                      <a16:colId xmlns:a16="http://schemas.microsoft.com/office/drawing/2014/main" val="3207917426"/>
                    </a:ext>
                  </a:extLst>
                </a:gridCol>
                <a:gridCol w="658368">
                  <a:extLst>
                    <a:ext uri="{9D8B030D-6E8A-4147-A177-3AD203B41FA5}">
                      <a16:colId xmlns:a16="http://schemas.microsoft.com/office/drawing/2014/main" val="2701086011"/>
                    </a:ext>
                  </a:extLst>
                </a:gridCol>
                <a:gridCol w="658368">
                  <a:extLst>
                    <a:ext uri="{9D8B030D-6E8A-4147-A177-3AD203B41FA5}">
                      <a16:colId xmlns:a16="http://schemas.microsoft.com/office/drawing/2014/main" val="1155158326"/>
                    </a:ext>
                  </a:extLst>
                </a:gridCol>
                <a:gridCol w="658368">
                  <a:extLst>
                    <a:ext uri="{9D8B030D-6E8A-4147-A177-3AD203B41FA5}">
                      <a16:colId xmlns:a16="http://schemas.microsoft.com/office/drawing/2014/main" val="1925830087"/>
                    </a:ext>
                  </a:extLst>
                </a:gridCol>
                <a:gridCol w="658368">
                  <a:extLst>
                    <a:ext uri="{9D8B030D-6E8A-4147-A177-3AD203B41FA5}">
                      <a16:colId xmlns:a16="http://schemas.microsoft.com/office/drawing/2014/main" val="3357463968"/>
                    </a:ext>
                  </a:extLst>
                </a:gridCol>
                <a:gridCol w="658368">
                  <a:extLst>
                    <a:ext uri="{9D8B030D-6E8A-4147-A177-3AD203B41FA5}">
                      <a16:colId xmlns:a16="http://schemas.microsoft.com/office/drawing/2014/main" val="809313621"/>
                    </a:ext>
                  </a:extLst>
                </a:gridCol>
                <a:gridCol w="658368">
                  <a:extLst>
                    <a:ext uri="{9D8B030D-6E8A-4147-A177-3AD203B41FA5}">
                      <a16:colId xmlns:a16="http://schemas.microsoft.com/office/drawing/2014/main" val="3949452251"/>
                    </a:ext>
                  </a:extLst>
                </a:gridCol>
                <a:gridCol w="658368">
                  <a:extLst>
                    <a:ext uri="{9D8B030D-6E8A-4147-A177-3AD203B41FA5}">
                      <a16:colId xmlns:a16="http://schemas.microsoft.com/office/drawing/2014/main" val="1718845112"/>
                    </a:ext>
                  </a:extLst>
                </a:gridCol>
                <a:gridCol w="658368">
                  <a:extLst>
                    <a:ext uri="{9D8B030D-6E8A-4147-A177-3AD203B41FA5}">
                      <a16:colId xmlns:a16="http://schemas.microsoft.com/office/drawing/2014/main" val="2560684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52284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- 2024-06-18 13:34:51</a:t>
                      </a:r>
                      <a:r>
                        <a:rPr kumimoji="0" lang="en-US" sz="1000" b="0" i="0" u="none" strike="noStrike" kern="1200" cap="none" spc="0" normalizeH="0" baseline="0" noProof="0">
                          <a:ln>
                            <a:noFill/>
                          </a:ln>
                          <a:solidFill>
                            <a:prstClr val="black"/>
                          </a:solidFill>
                          <a:effectLst/>
                          <a:uLnTx/>
                          <a:uFillTx/>
                          <a:latin typeface="Calibri"/>
                          <a:ea typeface="+mn-ea"/>
                          <a:cs typeface="+mn-cs"/>
                        </a:rPr>
                        <a:t>
 Our 2024 summer hires include a mix of familiar and new faces. We’re excited to welcome them all on board! They will be assisting our Legal and Finance departments and learning more about insurance and life as a FICOH associate before returning to school in the fall. We look forward to the fresh perspectives they will bring as they gain valuable, hands-on experience. Welcome, Miranda Borra, Zion Vaoifi and Sara 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11.755583126551 %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28541805"/>
                  </a:ext>
                </a:extLst>
              </a:tr>
            </a:tbl>
          </a:graphicData>
        </a:graphic>
      </p:graphicFrame>
      <p:sp>
        <p:nvSpPr>
          <p:cNvPr id="4" name="Text Placeholder 3">
            <a:extLst>
              <a:ext uri="{FF2B5EF4-FFF2-40B4-BE49-F238E27FC236}">
                <a16:creationId xmlns:a16="http://schemas.microsoft.com/office/drawing/2014/main" id="{4067C19D-3B25-4689-8E18-1F0DB230226F}"/>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0939795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46D07-65AD-481E-B6FE-4A1987BB220A}"/>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03B53FF9-B372-4D8F-9F85-F3755ECA7AE6}"/>
              </a:ext>
            </a:extLst>
          </p:cNvPr>
          <p:cNvGraphicFramePr>
            <a:graphicFrameLocks noGrp="1"/>
          </p:cNvGraphicFramePr>
          <p:nvPr>
            <p:ph type="tbl" sz="quarter" idx="13"/>
            <p:extLst>
              <p:ext uri="{D42A27DB-BD31-4B8C-83A1-F6EECF244321}">
                <p14:modId xmlns:p14="http://schemas.microsoft.com/office/powerpoint/2010/main" val="2413636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107477175"/>
                    </a:ext>
                  </a:extLst>
                </a:gridCol>
                <a:gridCol w="658368">
                  <a:extLst>
                    <a:ext uri="{9D8B030D-6E8A-4147-A177-3AD203B41FA5}">
                      <a16:colId xmlns:a16="http://schemas.microsoft.com/office/drawing/2014/main" val="630173325"/>
                    </a:ext>
                  </a:extLst>
                </a:gridCol>
                <a:gridCol w="658368">
                  <a:extLst>
                    <a:ext uri="{9D8B030D-6E8A-4147-A177-3AD203B41FA5}">
                      <a16:colId xmlns:a16="http://schemas.microsoft.com/office/drawing/2014/main" val="3171915053"/>
                    </a:ext>
                  </a:extLst>
                </a:gridCol>
                <a:gridCol w="658368">
                  <a:extLst>
                    <a:ext uri="{9D8B030D-6E8A-4147-A177-3AD203B41FA5}">
                      <a16:colId xmlns:a16="http://schemas.microsoft.com/office/drawing/2014/main" val="2815321706"/>
                    </a:ext>
                  </a:extLst>
                </a:gridCol>
                <a:gridCol w="658368">
                  <a:extLst>
                    <a:ext uri="{9D8B030D-6E8A-4147-A177-3AD203B41FA5}">
                      <a16:colId xmlns:a16="http://schemas.microsoft.com/office/drawing/2014/main" val="563999885"/>
                    </a:ext>
                  </a:extLst>
                </a:gridCol>
                <a:gridCol w="658368">
                  <a:extLst>
                    <a:ext uri="{9D8B030D-6E8A-4147-A177-3AD203B41FA5}">
                      <a16:colId xmlns:a16="http://schemas.microsoft.com/office/drawing/2014/main" val="3211569198"/>
                    </a:ext>
                  </a:extLst>
                </a:gridCol>
                <a:gridCol w="658368">
                  <a:extLst>
                    <a:ext uri="{9D8B030D-6E8A-4147-A177-3AD203B41FA5}">
                      <a16:colId xmlns:a16="http://schemas.microsoft.com/office/drawing/2014/main" val="2009835321"/>
                    </a:ext>
                  </a:extLst>
                </a:gridCol>
                <a:gridCol w="658368">
                  <a:extLst>
                    <a:ext uri="{9D8B030D-6E8A-4147-A177-3AD203B41FA5}">
                      <a16:colId xmlns:a16="http://schemas.microsoft.com/office/drawing/2014/main" val="3640392385"/>
                    </a:ext>
                  </a:extLst>
                </a:gridCol>
                <a:gridCol w="658368">
                  <a:extLst>
                    <a:ext uri="{9D8B030D-6E8A-4147-A177-3AD203B41FA5}">
                      <a16:colId xmlns:a16="http://schemas.microsoft.com/office/drawing/2014/main" val="2026802945"/>
                    </a:ext>
                  </a:extLst>
                </a:gridCol>
                <a:gridCol w="658368">
                  <a:extLst>
                    <a:ext uri="{9D8B030D-6E8A-4147-A177-3AD203B41FA5}">
                      <a16:colId xmlns:a16="http://schemas.microsoft.com/office/drawing/2014/main" val="4205349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50616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- 2024-06-24 14:35:52</a:t>
                      </a:r>
                      <a:r>
                        <a:rPr kumimoji="0" lang="en-US" sz="1000" b="0" i="0" u="none" strike="noStrike" kern="1200" cap="none" spc="0" normalizeH="0" baseline="0" noProof="0">
                          <a:ln>
                            <a:noFill/>
                          </a:ln>
                          <a:solidFill>
                            <a:prstClr val="black"/>
                          </a:solidFill>
                          <a:effectLst/>
                          <a:uLnTx/>
                          <a:uFillTx/>
                          <a:latin typeface="Calibri"/>
                          <a:ea typeface="+mn-ea"/>
                          <a:cs typeface="+mn-cs"/>
                        </a:rPr>
                        <a:t>
 Meet the FICOH associates participating in this year's Tokio Marine 2100: Navigating the Future program! The six-month, fully virtual leadership development program includes more than 100 participants from Tokio Marine Group companies worldwide. In addition to building cross-company networking relationships, participants learn skills to prepare them from the future. FICOH’s participants represent diverse departments including Claims, Commercial Underwriting, Finance, Marketing and HR. We’re excited for them to gain increased exposure to the larger Tokio Marine Group as they move forward in their professional journeys.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10.472440944882 %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37199084"/>
                  </a:ext>
                </a:extLst>
              </a:tr>
            </a:tbl>
          </a:graphicData>
        </a:graphic>
      </p:graphicFrame>
      <p:sp>
        <p:nvSpPr>
          <p:cNvPr id="4" name="Text Placeholder 3">
            <a:extLst>
              <a:ext uri="{FF2B5EF4-FFF2-40B4-BE49-F238E27FC236}">
                <a16:creationId xmlns:a16="http://schemas.microsoft.com/office/drawing/2014/main" id="{645FEA2B-2A33-4180-A01F-372E72A51EE7}"/>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6613937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8B04D-3E83-489E-83AE-281D4B7D4CDD}"/>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5329CCF6-69D0-426E-997F-75C2E5237477}"/>
              </a:ext>
            </a:extLst>
          </p:cNvPr>
          <p:cNvGraphicFramePr>
            <a:graphicFrameLocks noGrp="1"/>
          </p:cNvGraphicFramePr>
          <p:nvPr>
            <p:ph type="tbl" sz="quarter" idx="13"/>
            <p:extLst>
              <p:ext uri="{D42A27DB-BD31-4B8C-83A1-F6EECF244321}">
                <p14:modId xmlns:p14="http://schemas.microsoft.com/office/powerpoint/2010/main" val="24065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989332493"/>
                    </a:ext>
                  </a:extLst>
                </a:gridCol>
                <a:gridCol w="658368">
                  <a:extLst>
                    <a:ext uri="{9D8B030D-6E8A-4147-A177-3AD203B41FA5}">
                      <a16:colId xmlns:a16="http://schemas.microsoft.com/office/drawing/2014/main" val="931049410"/>
                    </a:ext>
                  </a:extLst>
                </a:gridCol>
                <a:gridCol w="658368">
                  <a:extLst>
                    <a:ext uri="{9D8B030D-6E8A-4147-A177-3AD203B41FA5}">
                      <a16:colId xmlns:a16="http://schemas.microsoft.com/office/drawing/2014/main" val="160403029"/>
                    </a:ext>
                  </a:extLst>
                </a:gridCol>
                <a:gridCol w="658368">
                  <a:extLst>
                    <a:ext uri="{9D8B030D-6E8A-4147-A177-3AD203B41FA5}">
                      <a16:colId xmlns:a16="http://schemas.microsoft.com/office/drawing/2014/main" val="1163186358"/>
                    </a:ext>
                  </a:extLst>
                </a:gridCol>
                <a:gridCol w="658368">
                  <a:extLst>
                    <a:ext uri="{9D8B030D-6E8A-4147-A177-3AD203B41FA5}">
                      <a16:colId xmlns:a16="http://schemas.microsoft.com/office/drawing/2014/main" val="1108650296"/>
                    </a:ext>
                  </a:extLst>
                </a:gridCol>
                <a:gridCol w="658368">
                  <a:extLst>
                    <a:ext uri="{9D8B030D-6E8A-4147-A177-3AD203B41FA5}">
                      <a16:colId xmlns:a16="http://schemas.microsoft.com/office/drawing/2014/main" val="3030921913"/>
                    </a:ext>
                  </a:extLst>
                </a:gridCol>
                <a:gridCol w="658368">
                  <a:extLst>
                    <a:ext uri="{9D8B030D-6E8A-4147-A177-3AD203B41FA5}">
                      <a16:colId xmlns:a16="http://schemas.microsoft.com/office/drawing/2014/main" val="1836794210"/>
                    </a:ext>
                  </a:extLst>
                </a:gridCol>
                <a:gridCol w="658368">
                  <a:extLst>
                    <a:ext uri="{9D8B030D-6E8A-4147-A177-3AD203B41FA5}">
                      <a16:colId xmlns:a16="http://schemas.microsoft.com/office/drawing/2014/main" val="3279746169"/>
                    </a:ext>
                  </a:extLst>
                </a:gridCol>
                <a:gridCol w="658368">
                  <a:extLst>
                    <a:ext uri="{9D8B030D-6E8A-4147-A177-3AD203B41FA5}">
                      <a16:colId xmlns:a16="http://schemas.microsoft.com/office/drawing/2014/main" val="2666393473"/>
                    </a:ext>
                  </a:extLst>
                </a:gridCol>
                <a:gridCol w="658368">
                  <a:extLst>
                    <a:ext uri="{9D8B030D-6E8A-4147-A177-3AD203B41FA5}">
                      <a16:colId xmlns:a16="http://schemas.microsoft.com/office/drawing/2014/main" val="2892704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15315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- 2024-06-26 12:53:19</a:t>
                      </a:r>
                      <a:r>
                        <a:rPr kumimoji="0" lang="en-US" sz="1000" b="0" i="0" u="none" strike="noStrike" kern="1200" cap="none" spc="0" normalizeH="0" baseline="0" noProof="0">
                          <a:ln>
                            <a:noFill/>
                          </a:ln>
                          <a:solidFill>
                            <a:prstClr val="black"/>
                          </a:solidFill>
                          <a:effectLst/>
                          <a:uLnTx/>
                          <a:uFillTx/>
                          <a:latin typeface="Calibri"/>
                          <a:ea typeface="+mn-ea"/>
                          <a:cs typeface="+mn-cs"/>
                        </a:rPr>
                        <a:t>
 In honor of #GlobalWellnessMonth, we received exclusive #TMWalkstheWorld hats to keep us cool during our summer quarterly walk. Our Ward Ave associates proudly sported their new hats during our midday walk to the State Capitol and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8.6035737921906 %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a:t>
                      </a:r>
                    </a:p>
                  </a:txBody>
                  <a:tcPr/>
                </a:tc>
                <a:extLst>
                  <a:ext uri="{0D108BD9-81ED-4DB2-BD59-A6C34878D82A}">
                    <a16:rowId xmlns:a16="http://schemas.microsoft.com/office/drawing/2014/main" val="4232235475"/>
                  </a:ext>
                </a:extLst>
              </a:tr>
            </a:tbl>
          </a:graphicData>
        </a:graphic>
      </p:graphicFrame>
      <p:sp>
        <p:nvSpPr>
          <p:cNvPr id="4" name="Text Placeholder 3">
            <a:extLst>
              <a:ext uri="{FF2B5EF4-FFF2-40B4-BE49-F238E27FC236}">
                <a16:creationId xmlns:a16="http://schemas.microsoft.com/office/drawing/2014/main" id="{F080A084-1847-4338-9C3E-CA702F87E22F}"/>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8127054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1EB03-E864-4B07-9B09-2F6FA8302244}"/>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D2E6580B-A238-4A3C-8CF0-98909B57D0AE}"/>
              </a:ext>
            </a:extLst>
          </p:cNvPr>
          <p:cNvGraphicFramePr>
            <a:graphicFrameLocks noGrp="1"/>
          </p:cNvGraphicFramePr>
          <p:nvPr>
            <p:ph type="tbl" sz="quarter" idx="13"/>
            <p:extLst>
              <p:ext uri="{D42A27DB-BD31-4B8C-83A1-F6EECF244321}">
                <p14:modId xmlns:p14="http://schemas.microsoft.com/office/powerpoint/2010/main" val="3099705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56584594"/>
                    </a:ext>
                  </a:extLst>
                </a:gridCol>
                <a:gridCol w="658368">
                  <a:extLst>
                    <a:ext uri="{9D8B030D-6E8A-4147-A177-3AD203B41FA5}">
                      <a16:colId xmlns:a16="http://schemas.microsoft.com/office/drawing/2014/main" val="2161059744"/>
                    </a:ext>
                  </a:extLst>
                </a:gridCol>
                <a:gridCol w="658368">
                  <a:extLst>
                    <a:ext uri="{9D8B030D-6E8A-4147-A177-3AD203B41FA5}">
                      <a16:colId xmlns:a16="http://schemas.microsoft.com/office/drawing/2014/main" val="3758183194"/>
                    </a:ext>
                  </a:extLst>
                </a:gridCol>
                <a:gridCol w="658368">
                  <a:extLst>
                    <a:ext uri="{9D8B030D-6E8A-4147-A177-3AD203B41FA5}">
                      <a16:colId xmlns:a16="http://schemas.microsoft.com/office/drawing/2014/main" val="124354005"/>
                    </a:ext>
                  </a:extLst>
                </a:gridCol>
                <a:gridCol w="658368">
                  <a:extLst>
                    <a:ext uri="{9D8B030D-6E8A-4147-A177-3AD203B41FA5}">
                      <a16:colId xmlns:a16="http://schemas.microsoft.com/office/drawing/2014/main" val="1112895158"/>
                    </a:ext>
                  </a:extLst>
                </a:gridCol>
                <a:gridCol w="658368">
                  <a:extLst>
                    <a:ext uri="{9D8B030D-6E8A-4147-A177-3AD203B41FA5}">
                      <a16:colId xmlns:a16="http://schemas.microsoft.com/office/drawing/2014/main" val="1045529264"/>
                    </a:ext>
                  </a:extLst>
                </a:gridCol>
                <a:gridCol w="658368">
                  <a:extLst>
                    <a:ext uri="{9D8B030D-6E8A-4147-A177-3AD203B41FA5}">
                      <a16:colId xmlns:a16="http://schemas.microsoft.com/office/drawing/2014/main" val="493451580"/>
                    </a:ext>
                  </a:extLst>
                </a:gridCol>
                <a:gridCol w="658368">
                  <a:extLst>
                    <a:ext uri="{9D8B030D-6E8A-4147-A177-3AD203B41FA5}">
                      <a16:colId xmlns:a16="http://schemas.microsoft.com/office/drawing/2014/main" val="3654956655"/>
                    </a:ext>
                  </a:extLst>
                </a:gridCol>
                <a:gridCol w="658368">
                  <a:extLst>
                    <a:ext uri="{9D8B030D-6E8A-4147-A177-3AD203B41FA5}">
                      <a16:colId xmlns:a16="http://schemas.microsoft.com/office/drawing/2014/main" val="3623676544"/>
                    </a:ext>
                  </a:extLst>
                </a:gridCol>
                <a:gridCol w="658368">
                  <a:extLst>
                    <a:ext uri="{9D8B030D-6E8A-4147-A177-3AD203B41FA5}">
                      <a16:colId xmlns:a16="http://schemas.microsoft.com/office/drawing/2014/main" val="281058008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1600139463"/>
                  </a:ext>
                </a:extLst>
              </a:tr>
              <a:tr h="370840">
                <a:tc>
                  <a:txBody>
                    <a:bodyPr/>
                    <a:lstStyle/>
                    <a:p>
                      <a:r>
                        <a:rPr lang="en-US" sz="1000"/>
                        <a:t>firstinshi</a:t>
                      </a:r>
                    </a:p>
                  </a:txBody>
                  <a:tcPr/>
                </a:tc>
                <a:tc>
                  <a:txBody>
                    <a:bodyPr/>
                    <a:lstStyle/>
                    <a:p>
                      <a:r>
                        <a:rPr lang="en-US" sz="1000"/>
                        <a:t>2945</a:t>
                      </a:r>
                    </a:p>
                  </a:txBody>
                  <a:tcPr/>
                </a:tc>
                <a:tc>
                  <a:txBody>
                    <a:bodyPr/>
                    <a:lstStyle/>
                    <a:p>
                      <a:r>
                        <a:rPr lang="en-US" sz="1000"/>
                        <a:t>9</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2</a:t>
                      </a:r>
                    </a:p>
                  </a:txBody>
                  <a:tcPr/>
                </a:tc>
                <a:tc>
                  <a:txBody>
                    <a:bodyPr/>
                    <a:lstStyle/>
                    <a:p>
                      <a:r>
                        <a:rPr lang="en-US" sz="1000"/>
                        <a:t>8</a:t>
                      </a:r>
                    </a:p>
                  </a:txBody>
                  <a:tcPr/>
                </a:tc>
                <a:tc>
                  <a:txBody>
                    <a:bodyPr/>
                    <a:lstStyle/>
                    <a:p>
                      <a:r>
                        <a:rPr lang="en-US" sz="1000"/>
                        <a:t>336</a:t>
                      </a:r>
                    </a:p>
                  </a:txBody>
                  <a:tcPr/>
                </a:tc>
                <a:tc>
                  <a:txBody>
                    <a:bodyPr/>
                    <a:lstStyle/>
                    <a:p>
                      <a:r>
                        <a:rPr lang="en-US" sz="1000"/>
                        <a:t>364</a:t>
                      </a:r>
                    </a:p>
                  </a:txBody>
                  <a:tcPr/>
                </a:tc>
                <a:extLst>
                  <a:ext uri="{0D108BD9-81ED-4DB2-BD59-A6C34878D82A}">
                    <a16:rowId xmlns:a16="http://schemas.microsoft.com/office/drawing/2014/main" val="1935026704"/>
                  </a:ext>
                </a:extLst>
              </a:tr>
            </a:tbl>
          </a:graphicData>
        </a:graphic>
      </p:graphicFrame>
      <p:sp>
        <p:nvSpPr>
          <p:cNvPr id="4" name="Text Placeholder 3">
            <a:extLst>
              <a:ext uri="{FF2B5EF4-FFF2-40B4-BE49-F238E27FC236}">
                <a16:creationId xmlns:a16="http://schemas.microsoft.com/office/drawing/2014/main" id="{D569EB4E-FEB4-4708-87D6-19CEDED2039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7463048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5A32C-96F9-4D53-8AB6-2AC148AA5AD1}"/>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F921455D-C65E-43EC-B2A2-1E46732126B2}"/>
              </a:ext>
            </a:extLst>
          </p:cNvPr>
          <p:cNvGraphicFramePr>
            <a:graphicFrameLocks noGrp="1"/>
          </p:cNvGraphicFramePr>
          <p:nvPr>
            <p:ph type="chart" sz="quarter" idx="13"/>
            <p:extLst>
              <p:ext uri="{D42A27DB-BD31-4B8C-83A1-F6EECF244321}">
                <p14:modId xmlns:p14="http://schemas.microsoft.com/office/powerpoint/2010/main" val="31693817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68DC85-67EF-44A9-954B-978CF9CD559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2DF5E97-A067-4371-A6FA-02711EF5E0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12624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80CA4-659F-481A-8664-D91135755303}"/>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E480E31E-D643-4106-8C8D-8AAB833CFB5B}"/>
              </a:ext>
            </a:extLst>
          </p:cNvPr>
          <p:cNvGraphicFramePr>
            <a:graphicFrameLocks noGrp="1"/>
          </p:cNvGraphicFramePr>
          <p:nvPr>
            <p:ph type="chart" sz="quarter" idx="13"/>
            <p:extLst>
              <p:ext uri="{D42A27DB-BD31-4B8C-83A1-F6EECF244321}">
                <p14:modId xmlns:p14="http://schemas.microsoft.com/office/powerpoint/2010/main" val="1210113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731E74-C682-453C-A10A-F9187084D99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512D902-C7FD-4EBB-A5E3-89A67B42DD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34617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63F6A-5E47-44C2-B7A1-5D765DECAC90}"/>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6E2AC5E7-61BE-4103-9022-C48726D80525}"/>
              </a:ext>
            </a:extLst>
          </p:cNvPr>
          <p:cNvGraphicFramePr>
            <a:graphicFrameLocks noGrp="1"/>
          </p:cNvGraphicFramePr>
          <p:nvPr>
            <p:ph type="chart" sz="quarter" idx="13"/>
            <p:extLst>
              <p:ext uri="{D42A27DB-BD31-4B8C-83A1-F6EECF244321}">
                <p14:modId xmlns:p14="http://schemas.microsoft.com/office/powerpoint/2010/main" val="33156648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22A854-0E8B-4A9B-9D35-65AEB1DC50E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7272E08-F5B4-47DC-9E42-D4219FC815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50733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7BF56-A0B2-425C-AFFE-979F6353C8A2}"/>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27B7ADFD-E2CE-4F5C-A834-2B6401B92518}"/>
              </a:ext>
            </a:extLst>
          </p:cNvPr>
          <p:cNvGraphicFramePr>
            <a:graphicFrameLocks noGrp="1"/>
          </p:cNvGraphicFramePr>
          <p:nvPr>
            <p:ph type="chart" sz="quarter" idx="13"/>
            <p:extLst>
              <p:ext uri="{D42A27DB-BD31-4B8C-83A1-F6EECF244321}">
                <p14:modId xmlns:p14="http://schemas.microsoft.com/office/powerpoint/2010/main" val="13114107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C42A52-C009-4374-ACB1-06A9413C479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814C08B-C9A2-461F-B984-BCEAA955DA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46528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73287-300E-40B6-B297-821F931FEA65}"/>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3BD682B0-A1CA-496F-A711-D3DCA83AB77C}"/>
              </a:ext>
            </a:extLst>
          </p:cNvPr>
          <p:cNvGraphicFramePr>
            <a:graphicFrameLocks noGrp="1"/>
          </p:cNvGraphicFramePr>
          <p:nvPr>
            <p:ph type="tbl" sz="quarter" idx="13"/>
            <p:extLst>
              <p:ext uri="{D42A27DB-BD31-4B8C-83A1-F6EECF244321}">
                <p14:modId xmlns:p14="http://schemas.microsoft.com/office/powerpoint/2010/main" val="2538543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79762653"/>
                    </a:ext>
                  </a:extLst>
                </a:gridCol>
                <a:gridCol w="987552">
                  <a:extLst>
                    <a:ext uri="{9D8B030D-6E8A-4147-A177-3AD203B41FA5}">
                      <a16:colId xmlns:a16="http://schemas.microsoft.com/office/drawing/2014/main" val="2267401898"/>
                    </a:ext>
                  </a:extLst>
                </a:gridCol>
                <a:gridCol w="987552">
                  <a:extLst>
                    <a:ext uri="{9D8B030D-6E8A-4147-A177-3AD203B41FA5}">
                      <a16:colId xmlns:a16="http://schemas.microsoft.com/office/drawing/2014/main" val="1092673133"/>
                    </a:ext>
                  </a:extLst>
                </a:gridCol>
                <a:gridCol w="987552">
                  <a:extLst>
                    <a:ext uri="{9D8B030D-6E8A-4147-A177-3AD203B41FA5}">
                      <a16:colId xmlns:a16="http://schemas.microsoft.com/office/drawing/2014/main" val="3373251031"/>
                    </a:ext>
                  </a:extLst>
                </a:gridCol>
                <a:gridCol w="987552">
                  <a:extLst>
                    <a:ext uri="{9D8B030D-6E8A-4147-A177-3AD203B41FA5}">
                      <a16:colId xmlns:a16="http://schemas.microsoft.com/office/drawing/2014/main" val="856321223"/>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408172576"/>
                  </a:ext>
                </a:extLst>
              </a:tr>
              <a:tr h="370840">
                <a:tc>
                  <a:txBody>
                    <a:bodyPr/>
                    <a:lstStyle/>
                    <a:p>
                      <a:r>
                        <a:rPr lang="en-US" sz="1000" b="1"/>
                        <a:t>firstinshi - 2024-06-03 17:00:22</a:t>
                      </a:r>
                      <a:r>
                        <a:rPr lang="en-US" sz="1000"/>
                        <a:t>
 *CLOSED* National Donut Day is coming up on Friday! Throughout the week, you can enter our giveaway for a chance to win a  gift card to lilihabakery, which has five locations to satisfy your cravings!
HERE’S HOW TO ENTER:
1) Like the post
2) Follow firstinshi
3) Tag a friend you’d enjoy sharing a donut with in the comments
We will randomly select a winner on Friday, June 7, 2024. The winner will be contacted via Direct Message and have 48 hours to claim their prize. Multiple entries are welcome, limit one tag per comment. For complete contest rules, tap our link in bio. #nationaldonutday</a:t>
                      </a:r>
                    </a:p>
                  </a:txBody>
                  <a:tcPr/>
                </a:tc>
                <a:tc>
                  <a:txBody>
                    <a:bodyPr/>
                    <a:lstStyle/>
                    <a:p>
                      <a:r>
                        <a:rPr lang="en-US" sz="1000"/>
                        <a:t>122</a:t>
                      </a:r>
                    </a:p>
                  </a:txBody>
                  <a:tcPr/>
                </a:tc>
                <a:tc>
                  <a:txBody>
                    <a:bodyPr/>
                    <a:lstStyle/>
                    <a:p>
                      <a:r>
                        <a:rPr lang="en-US" sz="1000"/>
                        <a:t>362</a:t>
                      </a:r>
                    </a:p>
                  </a:txBody>
                  <a:tcPr/>
                </a:tc>
                <a:tc>
                  <a:txBody>
                    <a:bodyPr/>
                    <a:lstStyle/>
                    <a:p>
                      <a:r>
                        <a:rPr lang="en-US" sz="1000"/>
                        <a:t>16.4794 %</a:t>
                      </a:r>
                    </a:p>
                  </a:txBody>
                  <a:tcPr/>
                </a:tc>
                <a:tc>
                  <a:txBody>
                    <a:bodyPr/>
                    <a:lstStyle/>
                    <a:p>
                      <a:r>
                        <a:rPr lang="en-US" sz="1000"/>
                        <a:t>Image</a:t>
                      </a:r>
                    </a:p>
                  </a:txBody>
                  <a:tcPr/>
                </a:tc>
                <a:extLst>
                  <a:ext uri="{0D108BD9-81ED-4DB2-BD59-A6C34878D82A}">
                    <a16:rowId xmlns:a16="http://schemas.microsoft.com/office/drawing/2014/main" val="1982940179"/>
                  </a:ext>
                </a:extLst>
              </a:tr>
              <a:tr h="370840">
                <a:tc>
                  <a:txBody>
                    <a:bodyPr/>
                    <a:lstStyle/>
                    <a:p>
                      <a:r>
                        <a:rPr lang="en-US" sz="1000" b="1"/>
                        <a:t>firstinshi - 2024-06-13 17:00:18</a:t>
                      </a:r>
                      <a:r>
                        <a:rPr lang="en-US" sz="1000"/>
                        <a:t>
 Today’s #FICOHFamily features commercial underwriter Kelsey S. Collaborative and self-motivated, Kelsey plays a key role in evaluating prospective customers for FICOH. Outside of work, Kelsey enjoys traveling, shopping, and spending time with loved ones. Learn more about Kelsey, including her customer service philosophy, by swiping left.</a:t>
                      </a:r>
                    </a:p>
                  </a:txBody>
                  <a:tcPr/>
                </a:tc>
                <a:tc>
                  <a:txBody>
                    <a:bodyPr/>
                    <a:lstStyle/>
                    <a:p>
                      <a:r>
                        <a:rPr lang="en-US" sz="1000"/>
                        <a:t>60</a:t>
                      </a:r>
                    </a:p>
                  </a:txBody>
                  <a:tcPr/>
                </a:tc>
                <a:tc>
                  <a:txBody>
                    <a:bodyPr/>
                    <a:lstStyle/>
                    <a:p>
                      <a:r>
                        <a:rPr lang="en-US" sz="1000"/>
                        <a:t>1</a:t>
                      </a:r>
                    </a:p>
                  </a:txBody>
                  <a:tcPr/>
                </a:tc>
                <a:tc>
                  <a:txBody>
                    <a:bodyPr/>
                    <a:lstStyle/>
                    <a:p>
                      <a:r>
                        <a:rPr lang="en-US" sz="1000"/>
                        <a:t>2.0720 %</a:t>
                      </a:r>
                    </a:p>
                  </a:txBody>
                  <a:tcPr/>
                </a:tc>
                <a:tc>
                  <a:txBody>
                    <a:bodyPr/>
                    <a:lstStyle/>
                    <a:p>
                      <a:r>
                        <a:rPr lang="en-US" sz="1000"/>
                        <a:t>Carousel</a:t>
                      </a:r>
                    </a:p>
                  </a:txBody>
                  <a:tcPr/>
                </a:tc>
                <a:extLst>
                  <a:ext uri="{0D108BD9-81ED-4DB2-BD59-A6C34878D82A}">
                    <a16:rowId xmlns:a16="http://schemas.microsoft.com/office/drawing/2014/main" val="1806906979"/>
                  </a:ext>
                </a:extLst>
              </a:tr>
              <a:tr h="370840">
                <a:tc>
                  <a:txBody>
                    <a:bodyPr/>
                    <a:lstStyle/>
                    <a:p>
                      <a:r>
                        <a:rPr lang="en-US" sz="1000" b="1"/>
                        <a:t>firstinshi - 2024-06-24 17:00:25</a:t>
                      </a:r>
                      <a:r>
                        <a:rPr lang="en-US" sz="1000"/>
                        <a:t>
 Meet the FICOH associates participating in this year's Tokio Marine 2100: Navigating the Future program! The six-month, fully virtual leadership development program includes more than 100 participants from Tokio Marine Group companies worldwide. In addition to building cross-company networking relationships, participants learn skills to prepare them from the future. FICOH’s participants represent diverse departments including Claims, Commercial Underwriting, Finance, Marketing and HR. We’re excited for them to gain increased exposure to the larger Tokio Marine Group as they move forward in their professional journeys.</a:t>
                      </a:r>
                    </a:p>
                  </a:txBody>
                  <a:tcPr/>
                </a:tc>
                <a:tc>
                  <a:txBody>
                    <a:bodyPr/>
                    <a:lstStyle/>
                    <a:p>
                      <a:r>
                        <a:rPr lang="en-US" sz="1000"/>
                        <a:t>37</a:t>
                      </a:r>
                    </a:p>
                  </a:txBody>
                  <a:tcPr/>
                </a:tc>
                <a:tc>
                  <a:txBody>
                    <a:bodyPr/>
                    <a:lstStyle/>
                    <a:p>
                      <a:r>
                        <a:rPr lang="en-US" sz="1000"/>
                        <a:t>1</a:t>
                      </a:r>
                    </a:p>
                  </a:txBody>
                  <a:tcPr/>
                </a:tc>
                <a:tc>
                  <a:txBody>
                    <a:bodyPr/>
                    <a:lstStyle/>
                    <a:p>
                      <a:r>
                        <a:rPr lang="en-US" sz="1000"/>
                        <a:t>1.2899 %</a:t>
                      </a:r>
                    </a:p>
                  </a:txBody>
                  <a:tcPr/>
                </a:tc>
                <a:tc>
                  <a:txBody>
                    <a:bodyPr/>
                    <a:lstStyle/>
                    <a:p>
                      <a:r>
                        <a:rPr lang="en-US" sz="1000"/>
                        <a:t>Image</a:t>
                      </a:r>
                    </a:p>
                  </a:txBody>
                  <a:tcPr/>
                </a:tc>
                <a:extLst>
                  <a:ext uri="{0D108BD9-81ED-4DB2-BD59-A6C34878D82A}">
                    <a16:rowId xmlns:a16="http://schemas.microsoft.com/office/drawing/2014/main" val="546046056"/>
                  </a:ext>
                </a:extLst>
              </a:tr>
            </a:tbl>
          </a:graphicData>
        </a:graphic>
      </p:graphicFrame>
      <p:sp>
        <p:nvSpPr>
          <p:cNvPr id="4" name="Text Placeholder 3">
            <a:extLst>
              <a:ext uri="{FF2B5EF4-FFF2-40B4-BE49-F238E27FC236}">
                <a16:creationId xmlns:a16="http://schemas.microsoft.com/office/drawing/2014/main" id="{E9D66D4D-C94F-401B-8C2B-7DC65BBC66E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9778771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B44E4-F3C2-442F-B4D1-8DB2AA2E1034}"/>
              </a:ext>
            </a:extLst>
          </p:cNvPr>
          <p:cNvSpPr>
            <a:spLocks noGrp="1"/>
          </p:cNvSpPr>
          <p:nvPr>
            <p:ph type="title"/>
          </p:nvPr>
        </p:nvSpPr>
        <p:spPr/>
        <p:txBody>
          <a:bodyPr/>
          <a:lstStyle/>
          <a:p>
            <a:r>
              <a:rPr lang="en-US"/>
              <a:t>Instagram Videos Table | FICOH</a:t>
            </a:r>
          </a:p>
        </p:txBody>
      </p:sp>
      <p:graphicFrame>
        <p:nvGraphicFramePr>
          <p:cNvPr id="5" name="Table Placeholder 4">
            <a:extLst>
              <a:ext uri="{FF2B5EF4-FFF2-40B4-BE49-F238E27FC236}">
                <a16:creationId xmlns:a16="http://schemas.microsoft.com/office/drawing/2014/main" id="{918A0AE2-A090-415F-8EB8-5559451D73F8}"/>
              </a:ext>
            </a:extLst>
          </p:cNvPr>
          <p:cNvGraphicFramePr>
            <a:graphicFrameLocks noGrp="1"/>
          </p:cNvGraphicFramePr>
          <p:nvPr>
            <p:ph type="tbl" sz="quarter" idx="13"/>
            <p:extLst>
              <p:ext uri="{D42A27DB-BD31-4B8C-83A1-F6EECF244321}">
                <p14:modId xmlns:p14="http://schemas.microsoft.com/office/powerpoint/2010/main" val="4072291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364311962"/>
                    </a:ext>
                  </a:extLst>
                </a:gridCol>
                <a:gridCol w="1234439">
                  <a:extLst>
                    <a:ext uri="{9D8B030D-6E8A-4147-A177-3AD203B41FA5}">
                      <a16:colId xmlns:a16="http://schemas.microsoft.com/office/drawing/2014/main" val="1211100094"/>
                    </a:ext>
                  </a:extLst>
                </a:gridCol>
                <a:gridCol w="493776">
                  <a:extLst>
                    <a:ext uri="{9D8B030D-6E8A-4147-A177-3AD203B41FA5}">
                      <a16:colId xmlns:a16="http://schemas.microsoft.com/office/drawing/2014/main" val="792136415"/>
                    </a:ext>
                  </a:extLst>
                </a:gridCol>
                <a:gridCol w="493776">
                  <a:extLst>
                    <a:ext uri="{9D8B030D-6E8A-4147-A177-3AD203B41FA5}">
                      <a16:colId xmlns:a16="http://schemas.microsoft.com/office/drawing/2014/main" val="627338625"/>
                    </a:ext>
                  </a:extLst>
                </a:gridCol>
                <a:gridCol w="493776">
                  <a:extLst>
                    <a:ext uri="{9D8B030D-6E8A-4147-A177-3AD203B41FA5}">
                      <a16:colId xmlns:a16="http://schemas.microsoft.com/office/drawing/2014/main" val="2088969579"/>
                    </a:ext>
                  </a:extLst>
                </a:gridCol>
                <a:gridCol w="493776">
                  <a:extLst>
                    <a:ext uri="{9D8B030D-6E8A-4147-A177-3AD203B41FA5}">
                      <a16:colId xmlns:a16="http://schemas.microsoft.com/office/drawing/2014/main" val="1859854959"/>
                    </a:ext>
                  </a:extLst>
                </a:gridCol>
                <a:gridCol w="493776">
                  <a:extLst>
                    <a:ext uri="{9D8B030D-6E8A-4147-A177-3AD203B41FA5}">
                      <a16:colId xmlns:a16="http://schemas.microsoft.com/office/drawing/2014/main" val="3373867581"/>
                    </a:ext>
                  </a:extLst>
                </a:gridCol>
                <a:gridCol w="493776">
                  <a:extLst>
                    <a:ext uri="{9D8B030D-6E8A-4147-A177-3AD203B41FA5}">
                      <a16:colId xmlns:a16="http://schemas.microsoft.com/office/drawing/2014/main" val="2475462650"/>
                    </a:ext>
                  </a:extLst>
                </a:gridCol>
                <a:gridCol w="493776">
                  <a:extLst>
                    <a:ext uri="{9D8B030D-6E8A-4147-A177-3AD203B41FA5}">
                      <a16:colId xmlns:a16="http://schemas.microsoft.com/office/drawing/2014/main" val="4056382967"/>
                    </a:ext>
                  </a:extLst>
                </a:gridCol>
                <a:gridCol w="493776">
                  <a:extLst>
                    <a:ext uri="{9D8B030D-6E8A-4147-A177-3AD203B41FA5}">
                      <a16:colId xmlns:a16="http://schemas.microsoft.com/office/drawing/2014/main" val="515728016"/>
                    </a:ext>
                  </a:extLst>
                </a:gridCol>
                <a:gridCol w="493776">
                  <a:extLst>
                    <a:ext uri="{9D8B030D-6E8A-4147-A177-3AD203B41FA5}">
                      <a16:colId xmlns:a16="http://schemas.microsoft.com/office/drawing/2014/main" val="1130288972"/>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2073614811"/>
                  </a:ext>
                </a:extLst>
              </a:tr>
              <a:tr h="370840">
                <a:tc>
                  <a:txBody>
                    <a:bodyPr/>
                    <a:lstStyle/>
                    <a:p>
                      <a:r>
                        <a:rPr lang="en-US" sz="1000" b="1"/>
                        <a:t>firstinshi - 2024-06-26 17:01:13</a:t>
                      </a:r>
                      <a:r>
                        <a:rPr lang="en-US" sz="1000"/>
                        <a:t>
 In honor of #GlobalWellnessMonth, we received exclusive #TMWalkstheWorld hats to keep us cool during our summer quarterly walk. Our Ward Ave associates proudly sported their new hats during our midday walk to the State Capitol and back.</a:t>
                      </a:r>
                    </a:p>
                  </a:txBody>
                  <a:tcPr/>
                </a:tc>
                <a:tc>
                  <a:txBody>
                    <a:bodyPr/>
                    <a:lstStyle/>
                    <a:p>
                      <a:r>
                        <a:rPr lang="en-US" sz="1000"/>
                        <a:t>https://quintly-eu-image-storage.s3.amazonaws.com/42a5b893a9726451877e4ab7634db126/313597bdea2e9ad143f1bbf6dfae4b6f.jpg</a:t>
                      </a:r>
                    </a:p>
                  </a:txBody>
                  <a:tcPr/>
                </a:tc>
                <a:tc>
                  <a:txBody>
                    <a:bodyPr/>
                    <a:lstStyle/>
                    <a:p>
                      <a:r>
                        <a:rPr lang="en-US" sz="1000"/>
                        <a:t>292</a:t>
                      </a:r>
                    </a:p>
                  </a:txBody>
                  <a:tcPr/>
                </a:tc>
                <a:tc>
                  <a:txBody>
                    <a:bodyPr/>
                    <a:lstStyle/>
                    <a:p>
                      <a:r>
                        <a:rPr lang="en-US" sz="1000"/>
                        <a:t>30</a:t>
                      </a:r>
                    </a:p>
                  </a:txBody>
                  <a:tcPr/>
                </a:tc>
                <a:tc>
                  <a:txBody>
                    <a:bodyPr/>
                    <a:lstStyle/>
                    <a:p>
                      <a:r>
                        <a:rPr lang="en-US" sz="1000"/>
                        <a:t>0</a:t>
                      </a:r>
                    </a:p>
                  </a:txBody>
                  <a:tcPr/>
                </a:tc>
                <a:tc>
                  <a:txBody>
                    <a:bodyPr/>
                    <a:lstStyle/>
                    <a:p>
                      <a:r>
                        <a:rPr lang="en-US" sz="1000"/>
                        <a:t>0</a:t>
                      </a:r>
                    </a:p>
                  </a:txBody>
                  <a:tcPr/>
                </a:tc>
                <a:tc>
                  <a:txBody>
                    <a:bodyPr/>
                    <a:lstStyle/>
                    <a:p>
                      <a:r>
                        <a:rPr lang="en-US" sz="1000"/>
                        <a:t>31</a:t>
                      </a:r>
                    </a:p>
                  </a:txBody>
                  <a:tcPr/>
                </a:tc>
                <a:tc>
                  <a:txBody>
                    <a:bodyPr/>
                    <a:lstStyle/>
                    <a:p>
                      <a:r>
                        <a:rPr lang="en-US" sz="1000"/>
                        <a:t>263</a:t>
                      </a:r>
                    </a:p>
                  </a:txBody>
                  <a:tcPr/>
                </a:tc>
                <a:tc>
                  <a:txBody>
                    <a:bodyPr/>
                    <a:lstStyle/>
                    <a:p>
                      <a:r>
                        <a:rPr lang="en-US" sz="1000"/>
                        <a:t>219</a:t>
                      </a:r>
                    </a:p>
                  </a:txBody>
                  <a:tcPr/>
                </a:tc>
                <a:tc>
                  <a:txBody>
                    <a:bodyPr/>
                    <a:lstStyle/>
                    <a:p>
                      <a:r>
                        <a:rPr lang="en-US" sz="1000"/>
                        <a:t>10.62 %</a:t>
                      </a:r>
                    </a:p>
                  </a:txBody>
                  <a:tcPr/>
                </a:tc>
                <a:tc>
                  <a:txBody>
                    <a:bodyPr/>
                    <a:lstStyle/>
                    <a:p>
                      <a:r>
                        <a:rPr lang="en-US" sz="1000"/>
                        <a:t>111.03 %</a:t>
                      </a:r>
                    </a:p>
                  </a:txBody>
                  <a:tcPr/>
                </a:tc>
                <a:extLst>
                  <a:ext uri="{0D108BD9-81ED-4DB2-BD59-A6C34878D82A}">
                    <a16:rowId xmlns:a16="http://schemas.microsoft.com/office/drawing/2014/main" val="3503266799"/>
                  </a:ext>
                </a:extLst>
              </a:tr>
              <a:tr h="370840">
                <a:tc>
                  <a:txBody>
                    <a:bodyPr/>
                    <a:lstStyle/>
                    <a:p>
                      <a:r>
                        <a:rPr lang="en-US" sz="1000" b="1"/>
                        <a:t>firstinshi - 2024-06-16 16:01:02</a:t>
                      </a:r>
                      <a:r>
                        <a:rPr lang="en-US" sz="1000"/>
                        <a:t>
 Poincy is taking a moment to reflect on a favorite moment with his dad. We should too! To all the fathers and father-figures in our lives, #HappyFathersDay!</a:t>
                      </a:r>
                    </a:p>
                  </a:txBody>
                  <a:tcPr/>
                </a:tc>
                <a:tc>
                  <a:txBody>
                    <a:bodyPr/>
                    <a:lstStyle/>
                    <a:p>
                      <a:r>
                        <a:rPr lang="en-US" sz="1000"/>
                        <a:t>https://quintly-eu-image-storage.s3.amazonaws.com/42a5b893a9726451877e4ab7634db126/da20c848d2607ef0eb22f2fdbf71cc92.jpg</a:t>
                      </a:r>
                    </a:p>
                  </a:txBody>
                  <a:tcPr/>
                </a:tc>
                <a:tc>
                  <a:txBody>
                    <a:bodyPr/>
                    <a:lstStyle/>
                    <a:p>
                      <a:r>
                        <a:rPr lang="en-US" sz="1000"/>
                        <a:t>171</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168</a:t>
                      </a:r>
                    </a:p>
                  </a:txBody>
                  <a:tcPr/>
                </a:tc>
                <a:tc>
                  <a:txBody>
                    <a:bodyPr/>
                    <a:lstStyle/>
                    <a:p>
                      <a:r>
                        <a:rPr lang="en-US" sz="1000"/>
                        <a:t>131</a:t>
                      </a:r>
                    </a:p>
                  </a:txBody>
                  <a:tcPr/>
                </a:tc>
                <a:tc>
                  <a:txBody>
                    <a:bodyPr/>
                    <a:lstStyle/>
                    <a:p>
                      <a:r>
                        <a:rPr lang="en-US" sz="1000"/>
                        <a:t>0 %</a:t>
                      </a:r>
                    </a:p>
                  </a:txBody>
                  <a:tcPr/>
                </a:tc>
                <a:tc>
                  <a:txBody>
                    <a:bodyPr/>
                    <a:lstStyle/>
                    <a:p>
                      <a:r>
                        <a:rPr lang="en-US" sz="1000"/>
                        <a:t>101.79 %</a:t>
                      </a:r>
                    </a:p>
                  </a:txBody>
                  <a:tcPr/>
                </a:tc>
                <a:extLst>
                  <a:ext uri="{0D108BD9-81ED-4DB2-BD59-A6C34878D82A}">
                    <a16:rowId xmlns:a16="http://schemas.microsoft.com/office/drawing/2014/main" val="2551209014"/>
                  </a:ext>
                </a:extLst>
              </a:tr>
            </a:tbl>
          </a:graphicData>
        </a:graphic>
      </p:graphicFrame>
      <p:sp>
        <p:nvSpPr>
          <p:cNvPr id="4" name="Text Placeholder 3">
            <a:extLst>
              <a:ext uri="{FF2B5EF4-FFF2-40B4-BE49-F238E27FC236}">
                <a16:creationId xmlns:a16="http://schemas.microsoft.com/office/drawing/2014/main" id="{99EFB7FF-C89A-48AB-B2A8-9963654E303E}"/>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2877336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6B8AB-8A7B-4CA3-AE9E-6B36E08C71B0}"/>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63147906-A9C8-4733-B086-9CB8DBDB6526}"/>
              </a:ext>
            </a:extLst>
          </p:cNvPr>
          <p:cNvGraphicFramePr>
            <a:graphicFrameLocks noGrp="1"/>
          </p:cNvGraphicFramePr>
          <p:nvPr>
            <p:ph type="tbl" sz="quarter" idx="13"/>
            <p:extLst>
              <p:ext uri="{D42A27DB-BD31-4B8C-83A1-F6EECF244321}">
                <p14:modId xmlns:p14="http://schemas.microsoft.com/office/powerpoint/2010/main" val="3622011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089288497"/>
                    </a:ext>
                  </a:extLst>
                </a:gridCol>
                <a:gridCol w="1069848">
                  <a:extLst>
                    <a:ext uri="{9D8B030D-6E8A-4147-A177-3AD203B41FA5}">
                      <a16:colId xmlns:a16="http://schemas.microsoft.com/office/drawing/2014/main" val="3337697286"/>
                    </a:ext>
                  </a:extLst>
                </a:gridCol>
                <a:gridCol w="493776">
                  <a:extLst>
                    <a:ext uri="{9D8B030D-6E8A-4147-A177-3AD203B41FA5}">
                      <a16:colId xmlns:a16="http://schemas.microsoft.com/office/drawing/2014/main" val="1908035768"/>
                    </a:ext>
                  </a:extLst>
                </a:gridCol>
                <a:gridCol w="1069848">
                  <a:extLst>
                    <a:ext uri="{9D8B030D-6E8A-4147-A177-3AD203B41FA5}">
                      <a16:colId xmlns:a16="http://schemas.microsoft.com/office/drawing/2014/main" val="2819383546"/>
                    </a:ext>
                  </a:extLst>
                </a:gridCol>
                <a:gridCol w="1069848">
                  <a:extLst>
                    <a:ext uri="{9D8B030D-6E8A-4147-A177-3AD203B41FA5}">
                      <a16:colId xmlns:a16="http://schemas.microsoft.com/office/drawing/2014/main" val="4287627003"/>
                    </a:ext>
                  </a:extLst>
                </a:gridCol>
                <a:gridCol w="1069848">
                  <a:extLst>
                    <a:ext uri="{9D8B030D-6E8A-4147-A177-3AD203B41FA5}">
                      <a16:colId xmlns:a16="http://schemas.microsoft.com/office/drawing/2014/main" val="785187440"/>
                    </a:ext>
                  </a:extLst>
                </a:gridCol>
                <a:gridCol w="1069848">
                  <a:extLst>
                    <a:ext uri="{9D8B030D-6E8A-4147-A177-3AD203B41FA5}">
                      <a16:colId xmlns:a16="http://schemas.microsoft.com/office/drawing/2014/main" val="1143959991"/>
                    </a:ext>
                  </a:extLst>
                </a:gridCol>
                <a:gridCol w="1069848">
                  <a:extLst>
                    <a:ext uri="{9D8B030D-6E8A-4147-A177-3AD203B41FA5}">
                      <a16:colId xmlns:a16="http://schemas.microsoft.com/office/drawing/2014/main" val="175075230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346496720"/>
                  </a:ext>
                </a:extLst>
              </a:tr>
              <a:tr h="370840">
                <a:tc>
                  <a:txBody>
                    <a:bodyPr/>
                    <a:lstStyle/>
                    <a:p>
                      <a:r>
                        <a:rPr lang="en-US" sz="1000"/>
                        <a:t>92</a:t>
                      </a:r>
                    </a:p>
                  </a:txBody>
                  <a:tcPr/>
                </a:tc>
                <a:tc>
                  <a:txBody>
                    <a:bodyPr/>
                    <a:lstStyle/>
                    <a:p>
                      <a:r>
                        <a:rPr lang="en-US" sz="1000"/>
                        <a:t>0.7414 %</a:t>
                      </a:r>
                    </a:p>
                  </a:txBody>
                  <a:tcPr/>
                </a:tc>
                <a:tc>
                  <a:txBody>
                    <a:bodyPr/>
                    <a:lstStyle/>
                    <a:p>
                      <a:r>
                        <a:rPr lang="en-US" sz="1000"/>
                        <a:t>0.41</a:t>
                      </a:r>
                    </a:p>
                  </a:txBody>
                  <a:tcPr/>
                </a:tc>
                <a:tc>
                  <a:txBody>
                    <a:bodyPr/>
                    <a:lstStyle/>
                    <a:p>
                      <a:r>
                        <a:rPr lang="en-US" sz="1000"/>
                        <a:t>75.18</a:t>
                      </a:r>
                    </a:p>
                  </a:txBody>
                  <a:tcPr/>
                </a:tc>
                <a:tc>
                  <a:txBody>
                    <a:bodyPr/>
                    <a:lstStyle/>
                    <a:p>
                      <a:r>
                        <a:rPr lang="en-US" sz="1000"/>
                        <a:t>75.20</a:t>
                      </a:r>
                    </a:p>
                  </a:txBody>
                  <a:tcPr/>
                </a:tc>
                <a:tc>
                  <a:txBody>
                    <a:bodyPr/>
                    <a:lstStyle/>
                    <a:p>
                      <a:r>
                        <a:rPr lang="en-US" sz="1000"/>
                        <a:t>55.43</a:t>
                      </a:r>
                    </a:p>
                  </a:txBody>
                  <a:tcPr/>
                </a:tc>
                <a:tc>
                  <a:txBody>
                    <a:bodyPr/>
                    <a:lstStyle/>
                    <a:p>
                      <a:r>
                        <a:rPr lang="en-US" sz="1000"/>
                        <a:t>6917</a:t>
                      </a:r>
                    </a:p>
                  </a:txBody>
                  <a:tcPr/>
                </a:tc>
                <a:tc>
                  <a:txBody>
                    <a:bodyPr/>
                    <a:lstStyle/>
                    <a:p>
                      <a:r>
                        <a:rPr lang="en-US" sz="1000"/>
                        <a:t>5100</a:t>
                      </a:r>
                    </a:p>
                  </a:txBody>
                  <a:tcPr/>
                </a:tc>
                <a:extLst>
                  <a:ext uri="{0D108BD9-81ED-4DB2-BD59-A6C34878D82A}">
                    <a16:rowId xmlns:a16="http://schemas.microsoft.com/office/drawing/2014/main" val="2853085723"/>
                  </a:ext>
                </a:extLst>
              </a:tr>
            </a:tbl>
          </a:graphicData>
        </a:graphic>
      </p:graphicFrame>
      <p:sp>
        <p:nvSpPr>
          <p:cNvPr id="4" name="Text Placeholder 3">
            <a:extLst>
              <a:ext uri="{FF2B5EF4-FFF2-40B4-BE49-F238E27FC236}">
                <a16:creationId xmlns:a16="http://schemas.microsoft.com/office/drawing/2014/main" id="{AE56B82B-85CB-4289-86A7-866A58803656}"/>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1480099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01B22-5E23-4312-AF19-E53FB8159C89}"/>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D235BB9A-2887-40C5-818E-C1BC263897DB}"/>
              </a:ext>
            </a:extLst>
          </p:cNvPr>
          <p:cNvGraphicFramePr>
            <a:graphicFrameLocks noGrp="1"/>
          </p:cNvGraphicFramePr>
          <p:nvPr>
            <p:ph type="tbl" sz="quarter" idx="13"/>
            <p:extLst>
              <p:ext uri="{D42A27DB-BD31-4B8C-83A1-F6EECF244321}">
                <p14:modId xmlns:p14="http://schemas.microsoft.com/office/powerpoint/2010/main" val="1224582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461485787"/>
                    </a:ext>
                  </a:extLst>
                </a:gridCol>
                <a:gridCol w="905256">
                  <a:extLst>
                    <a:ext uri="{9D8B030D-6E8A-4147-A177-3AD203B41FA5}">
                      <a16:colId xmlns:a16="http://schemas.microsoft.com/office/drawing/2014/main" val="2558386779"/>
                    </a:ext>
                  </a:extLst>
                </a:gridCol>
                <a:gridCol w="411480">
                  <a:extLst>
                    <a:ext uri="{9D8B030D-6E8A-4147-A177-3AD203B41FA5}">
                      <a16:colId xmlns:a16="http://schemas.microsoft.com/office/drawing/2014/main" val="1908205170"/>
                    </a:ext>
                  </a:extLst>
                </a:gridCol>
                <a:gridCol w="905256">
                  <a:extLst>
                    <a:ext uri="{9D8B030D-6E8A-4147-A177-3AD203B41FA5}">
                      <a16:colId xmlns:a16="http://schemas.microsoft.com/office/drawing/2014/main" val="235473903"/>
                    </a:ext>
                  </a:extLst>
                </a:gridCol>
                <a:gridCol w="905256">
                  <a:extLst>
                    <a:ext uri="{9D8B030D-6E8A-4147-A177-3AD203B41FA5}">
                      <a16:colId xmlns:a16="http://schemas.microsoft.com/office/drawing/2014/main" val="1607619972"/>
                    </a:ext>
                  </a:extLst>
                </a:gridCol>
                <a:gridCol w="905256">
                  <a:extLst>
                    <a:ext uri="{9D8B030D-6E8A-4147-A177-3AD203B41FA5}">
                      <a16:colId xmlns:a16="http://schemas.microsoft.com/office/drawing/2014/main" val="2418539239"/>
                    </a:ext>
                  </a:extLst>
                </a:gridCol>
                <a:gridCol w="905256">
                  <a:extLst>
                    <a:ext uri="{9D8B030D-6E8A-4147-A177-3AD203B41FA5}">
                      <a16:colId xmlns:a16="http://schemas.microsoft.com/office/drawing/2014/main" val="4176036993"/>
                    </a:ext>
                  </a:extLst>
                </a:gridCol>
                <a:gridCol w="905256">
                  <a:extLst>
                    <a:ext uri="{9D8B030D-6E8A-4147-A177-3AD203B41FA5}">
                      <a16:colId xmlns:a16="http://schemas.microsoft.com/office/drawing/2014/main" val="321457786"/>
                    </a:ext>
                  </a:extLst>
                </a:gridCol>
                <a:gridCol w="905256">
                  <a:extLst>
                    <a:ext uri="{9D8B030D-6E8A-4147-A177-3AD203B41FA5}">
                      <a16:colId xmlns:a16="http://schemas.microsoft.com/office/drawing/2014/main" val="1345203720"/>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160565341"/>
                  </a:ext>
                </a:extLst>
              </a:tr>
              <a:tr h="370840">
                <a:tc>
                  <a:txBody>
                    <a:bodyPr/>
                    <a:lstStyle/>
                    <a:p>
                      <a:r>
                        <a:rPr lang="en-US" sz="1000"/>
                        <a:t>23</a:t>
                      </a:r>
                    </a:p>
                  </a:txBody>
                  <a:tcPr/>
                </a:tc>
                <a:tc>
                  <a:txBody>
                    <a:bodyPr/>
                    <a:lstStyle/>
                    <a:p>
                      <a:r>
                        <a:rPr lang="en-US" sz="1000"/>
                        <a:t>0.8610 %</a:t>
                      </a:r>
                    </a:p>
                  </a:txBody>
                  <a:tcPr/>
                </a:tc>
                <a:tc>
                  <a:txBody>
                    <a:bodyPr/>
                    <a:lstStyle/>
                    <a:p>
                      <a:r>
                        <a:rPr lang="en-US" sz="1000"/>
                        <a:t>0.43</a:t>
                      </a:r>
                    </a:p>
                  </a:txBody>
                  <a:tcPr/>
                </a:tc>
                <a:tc>
                  <a:txBody>
                    <a:bodyPr/>
                    <a:lstStyle/>
                    <a:p>
                      <a:r>
                        <a:rPr lang="en-US" sz="1000"/>
                        <a:t>76.83</a:t>
                      </a:r>
                    </a:p>
                  </a:txBody>
                  <a:tcPr/>
                </a:tc>
                <a:tc>
                  <a:txBody>
                    <a:bodyPr/>
                    <a:lstStyle/>
                    <a:p>
                      <a:r>
                        <a:rPr lang="en-US" sz="1000"/>
                        <a:t>76.43</a:t>
                      </a:r>
                    </a:p>
                  </a:txBody>
                  <a:tcPr/>
                </a:tc>
                <a:tc>
                  <a:txBody>
                    <a:bodyPr/>
                    <a:lstStyle/>
                    <a:p>
                      <a:r>
                        <a:rPr lang="en-US" sz="1000"/>
                        <a:t>63.35</a:t>
                      </a:r>
                    </a:p>
                  </a:txBody>
                  <a:tcPr/>
                </a:tc>
                <a:tc>
                  <a:txBody>
                    <a:bodyPr/>
                    <a:lstStyle/>
                    <a:p>
                      <a:r>
                        <a:rPr lang="en-US" sz="1000"/>
                        <a:t>62.91</a:t>
                      </a:r>
                    </a:p>
                  </a:txBody>
                  <a:tcPr/>
                </a:tc>
                <a:tc>
                  <a:txBody>
                    <a:bodyPr/>
                    <a:lstStyle/>
                    <a:p>
                      <a:r>
                        <a:rPr lang="en-US" sz="1000"/>
                        <a:t>1767</a:t>
                      </a:r>
                    </a:p>
                  </a:txBody>
                  <a:tcPr/>
                </a:tc>
                <a:tc>
                  <a:txBody>
                    <a:bodyPr/>
                    <a:lstStyle/>
                    <a:p>
                      <a:r>
                        <a:rPr lang="en-US" sz="1000"/>
                        <a:t>1457</a:t>
                      </a:r>
                    </a:p>
                  </a:txBody>
                  <a:tcPr/>
                </a:tc>
                <a:extLst>
                  <a:ext uri="{0D108BD9-81ED-4DB2-BD59-A6C34878D82A}">
                    <a16:rowId xmlns:a16="http://schemas.microsoft.com/office/drawing/2014/main" val="1287011145"/>
                  </a:ext>
                </a:extLst>
              </a:tr>
            </a:tbl>
          </a:graphicData>
        </a:graphic>
      </p:graphicFrame>
      <p:sp>
        <p:nvSpPr>
          <p:cNvPr id="4" name="Text Placeholder 3">
            <a:extLst>
              <a:ext uri="{FF2B5EF4-FFF2-40B4-BE49-F238E27FC236}">
                <a16:creationId xmlns:a16="http://schemas.microsoft.com/office/drawing/2014/main" id="{C4ADB93C-1784-4E38-8C4C-596B2D30ED0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0409347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86F09-1488-4D61-B106-92B629DB000F}"/>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E4340796-AA52-465A-B328-3422FE8F9C6C}"/>
              </a:ext>
            </a:extLst>
          </p:cNvPr>
          <p:cNvGraphicFramePr>
            <a:graphicFrameLocks noGrp="1"/>
          </p:cNvGraphicFramePr>
          <p:nvPr>
            <p:ph type="tbl" sz="quarter" idx="13"/>
            <p:extLst>
              <p:ext uri="{D42A27DB-BD31-4B8C-83A1-F6EECF244321}">
                <p14:modId xmlns:p14="http://schemas.microsoft.com/office/powerpoint/2010/main" val="3860523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87127569"/>
                    </a:ext>
                  </a:extLst>
                </a:gridCol>
                <a:gridCol w="1316736">
                  <a:extLst>
                    <a:ext uri="{9D8B030D-6E8A-4147-A177-3AD203B41FA5}">
                      <a16:colId xmlns:a16="http://schemas.microsoft.com/office/drawing/2014/main" val="3640476903"/>
                    </a:ext>
                  </a:extLst>
                </a:gridCol>
                <a:gridCol w="658368">
                  <a:extLst>
                    <a:ext uri="{9D8B030D-6E8A-4147-A177-3AD203B41FA5}">
                      <a16:colId xmlns:a16="http://schemas.microsoft.com/office/drawing/2014/main" val="2643892956"/>
                    </a:ext>
                  </a:extLst>
                </a:gridCol>
                <a:gridCol w="658368">
                  <a:extLst>
                    <a:ext uri="{9D8B030D-6E8A-4147-A177-3AD203B41FA5}">
                      <a16:colId xmlns:a16="http://schemas.microsoft.com/office/drawing/2014/main" val="3318113941"/>
                    </a:ext>
                  </a:extLst>
                </a:gridCol>
                <a:gridCol w="658368">
                  <a:extLst>
                    <a:ext uri="{9D8B030D-6E8A-4147-A177-3AD203B41FA5}">
                      <a16:colId xmlns:a16="http://schemas.microsoft.com/office/drawing/2014/main" val="2644902539"/>
                    </a:ext>
                  </a:extLst>
                </a:gridCol>
                <a:gridCol w="658368">
                  <a:extLst>
                    <a:ext uri="{9D8B030D-6E8A-4147-A177-3AD203B41FA5}">
                      <a16:colId xmlns:a16="http://schemas.microsoft.com/office/drawing/2014/main" val="3596531259"/>
                    </a:ext>
                  </a:extLst>
                </a:gridCol>
                <a:gridCol w="658368">
                  <a:extLst>
                    <a:ext uri="{9D8B030D-6E8A-4147-A177-3AD203B41FA5}">
                      <a16:colId xmlns:a16="http://schemas.microsoft.com/office/drawing/2014/main" val="4217074238"/>
                    </a:ext>
                  </a:extLst>
                </a:gridCol>
                <a:gridCol w="658368">
                  <a:extLst>
                    <a:ext uri="{9D8B030D-6E8A-4147-A177-3AD203B41FA5}">
                      <a16:colId xmlns:a16="http://schemas.microsoft.com/office/drawing/2014/main" val="1353428947"/>
                    </a:ext>
                  </a:extLst>
                </a:gridCol>
                <a:gridCol w="658368">
                  <a:extLst>
                    <a:ext uri="{9D8B030D-6E8A-4147-A177-3AD203B41FA5}">
                      <a16:colId xmlns:a16="http://schemas.microsoft.com/office/drawing/2014/main" val="2394079971"/>
                    </a:ext>
                  </a:extLst>
                </a:gridCol>
                <a:gridCol w="658368">
                  <a:extLst>
                    <a:ext uri="{9D8B030D-6E8A-4147-A177-3AD203B41FA5}">
                      <a16:colId xmlns:a16="http://schemas.microsoft.com/office/drawing/2014/main" val="595503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576688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- 2024-06-28 13:35:18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https://quintly-eu-image-storage.s3.amazonaws.com/42a5b893a9726451877e4ab7634db126/fa52e29ea2103376b14d95245b570f9c.jpg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06/29/2024 13:07:44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4040622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- 2024-06-28 13:34:29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https://quintly-eu-image-storage.s3.amazonaws.com/42a5b893a9726451877e4ab7634db126/174f18a68ad094d8aa20f56e80b202da.jpg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06/29/2024 13:07:44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450279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- 2024-06-28 13:33:12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https://quintly-eu-image-storage.s3.amazonaws.com/42a5b893a9726451877e4ab7634db126/5f7741f8c645dddfabf1a7bc7b8bc736.jpg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06/29/2024 13:07:44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191538757"/>
                  </a:ext>
                </a:extLst>
              </a:tr>
            </a:tbl>
          </a:graphicData>
        </a:graphic>
      </p:graphicFrame>
      <p:sp>
        <p:nvSpPr>
          <p:cNvPr id="4" name="Text Placeholder 3">
            <a:extLst>
              <a:ext uri="{FF2B5EF4-FFF2-40B4-BE49-F238E27FC236}">
                <a16:creationId xmlns:a16="http://schemas.microsoft.com/office/drawing/2014/main" id="{F7C97321-9B97-4852-87C1-99AC63380A4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4029861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95F2F-0596-4552-B546-67791957B092}"/>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9C4ACA3F-A576-43B4-88B1-517E69DF9598}"/>
              </a:ext>
            </a:extLst>
          </p:cNvPr>
          <p:cNvGraphicFramePr>
            <a:graphicFrameLocks noGrp="1"/>
          </p:cNvGraphicFramePr>
          <p:nvPr>
            <p:ph type="tbl" sz="quarter" idx="13"/>
            <p:extLst>
              <p:ext uri="{D42A27DB-BD31-4B8C-83A1-F6EECF244321}">
                <p14:modId xmlns:p14="http://schemas.microsoft.com/office/powerpoint/2010/main" val="1255399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39789838"/>
                    </a:ext>
                  </a:extLst>
                </a:gridCol>
                <a:gridCol w="1316736">
                  <a:extLst>
                    <a:ext uri="{9D8B030D-6E8A-4147-A177-3AD203B41FA5}">
                      <a16:colId xmlns:a16="http://schemas.microsoft.com/office/drawing/2014/main" val="3825964092"/>
                    </a:ext>
                  </a:extLst>
                </a:gridCol>
                <a:gridCol w="658368">
                  <a:extLst>
                    <a:ext uri="{9D8B030D-6E8A-4147-A177-3AD203B41FA5}">
                      <a16:colId xmlns:a16="http://schemas.microsoft.com/office/drawing/2014/main" val="479389377"/>
                    </a:ext>
                  </a:extLst>
                </a:gridCol>
                <a:gridCol w="658368">
                  <a:extLst>
                    <a:ext uri="{9D8B030D-6E8A-4147-A177-3AD203B41FA5}">
                      <a16:colId xmlns:a16="http://schemas.microsoft.com/office/drawing/2014/main" val="2157484115"/>
                    </a:ext>
                  </a:extLst>
                </a:gridCol>
                <a:gridCol w="658368">
                  <a:extLst>
                    <a:ext uri="{9D8B030D-6E8A-4147-A177-3AD203B41FA5}">
                      <a16:colId xmlns:a16="http://schemas.microsoft.com/office/drawing/2014/main" val="3652622813"/>
                    </a:ext>
                  </a:extLst>
                </a:gridCol>
                <a:gridCol w="658368">
                  <a:extLst>
                    <a:ext uri="{9D8B030D-6E8A-4147-A177-3AD203B41FA5}">
                      <a16:colId xmlns:a16="http://schemas.microsoft.com/office/drawing/2014/main" val="2293650373"/>
                    </a:ext>
                  </a:extLst>
                </a:gridCol>
                <a:gridCol w="658368">
                  <a:extLst>
                    <a:ext uri="{9D8B030D-6E8A-4147-A177-3AD203B41FA5}">
                      <a16:colId xmlns:a16="http://schemas.microsoft.com/office/drawing/2014/main" val="4151454980"/>
                    </a:ext>
                  </a:extLst>
                </a:gridCol>
                <a:gridCol w="658368">
                  <a:extLst>
                    <a:ext uri="{9D8B030D-6E8A-4147-A177-3AD203B41FA5}">
                      <a16:colId xmlns:a16="http://schemas.microsoft.com/office/drawing/2014/main" val="182382068"/>
                    </a:ext>
                  </a:extLst>
                </a:gridCol>
                <a:gridCol w="658368">
                  <a:extLst>
                    <a:ext uri="{9D8B030D-6E8A-4147-A177-3AD203B41FA5}">
                      <a16:colId xmlns:a16="http://schemas.microsoft.com/office/drawing/2014/main" val="2139829108"/>
                    </a:ext>
                  </a:extLst>
                </a:gridCol>
                <a:gridCol w="658368">
                  <a:extLst>
                    <a:ext uri="{9D8B030D-6E8A-4147-A177-3AD203B41FA5}">
                      <a16:colId xmlns:a16="http://schemas.microsoft.com/office/drawing/2014/main" val="3423980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414064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- 2024-06-28 13:32:27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https://quintly-eu-image-storage.s3.amazonaws.com/42a5b893a9726451877e4ab7634db126/c3c76c09cfbaf11d29bbc378dac38081.jpg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06/29/2024 13:07:44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364935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- 2024-06-28 13:30:55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https://quintly-eu-image-storage.s3.amazonaws.com/42a5b893a9726451877e4ab7634db126/2685e56057c2150224619c7c116fc770.jpg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06/29/2024 13:07:44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411875807"/>
                  </a:ext>
                </a:extLst>
              </a:tr>
            </a:tbl>
          </a:graphicData>
        </a:graphic>
      </p:graphicFrame>
      <p:sp>
        <p:nvSpPr>
          <p:cNvPr id="4" name="Text Placeholder 3">
            <a:extLst>
              <a:ext uri="{FF2B5EF4-FFF2-40B4-BE49-F238E27FC236}">
                <a16:creationId xmlns:a16="http://schemas.microsoft.com/office/drawing/2014/main" id="{CBFF6DDC-2C02-44B4-A814-700A11260C86}"/>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2317255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2342</Words>
  <Application>Microsoft Office PowerPoint</Application>
  <PresentationFormat>On-screen Show (4:3)</PresentationFormat>
  <Paragraphs>552</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Videos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2024-07-02T15:08:21Z</dcterms:created>
  <dcterms:modified xsi:type="dcterms:W3CDTF">2024-07-02T15:08:59Z</dcterms:modified>
</cp:coreProperties>
</file>