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604EE-A14A-4830-B284-D084E2500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097125-848E-4726-809A-C0FB78951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4280447"/>
              </p:ext>
            </p:extLst>
          </p:nvPr>
        </p:nvGraphicFramePr>
        <p:xfrm>
          <a:off x="457200" y="1731963"/>
          <a:ext cx="8065008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985376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888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4426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8177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2199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9380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889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4964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2600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9586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5686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7728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2917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5873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97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10.846135600535 %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88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2BA31-E4E3-4B5D-AAA3-C4D0B8712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</p:spTree>
    <p:extLst>
      <p:ext uri="{BB962C8B-B14F-4D97-AF65-F5344CB8AC3E}">
        <p14:creationId xmlns:p14="http://schemas.microsoft.com/office/powerpoint/2010/main" val="150662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FICOH</dc:title>
  <dc:creator>Frederik Born</dc:creator>
  <cp:lastModifiedBy>Frederik Born</cp:lastModifiedBy>
  <cp:revision>1</cp:revision>
  <dcterms:created xsi:type="dcterms:W3CDTF">2024-06-11T21:02:04Z</dcterms:created>
  <dcterms:modified xsi:type="dcterms:W3CDTF">2024-06-11T21:02:09Z</dcterms:modified>
</cp:coreProperties>
</file>