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FE97-47C2-B506-B3E40F73D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632888"/>
        <c:axId val="254796832"/>
      </c:barChart>
      <c:catAx>
        <c:axId val="38663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96832"/>
        <c:crosses val="autoZero"/>
        <c:auto val="1"/>
        <c:lblAlgn val="ctr"/>
        <c:lblOffset val="100"/>
        <c:noMultiLvlLbl val="0"/>
      </c:catAx>
      <c:valAx>
        <c:axId val="25479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3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5C05A-AE3E-429E-B31B-2C08090CB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308906-5BBF-46B8-A8F1-89F2812FAE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8979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4B48F-3F1D-402F-A860-FC7004D37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9A4CF-A8DD-44DA-8F6A-854D263EC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1908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Average Interactions Per LinkedIn Update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Average Interactions Per LinkedIn Update | Tokio Marine America</dc:title>
  <dc:creator>Frederik Born</dc:creator>
  <cp:lastModifiedBy>Frederik Born</cp:lastModifiedBy>
  <cp:revision>1</cp:revision>
  <dcterms:created xsi:type="dcterms:W3CDTF">2024-06-07T22:05:43Z</dcterms:created>
  <dcterms:modified xsi:type="dcterms:W3CDTF">2024-06-07T22:05:46Z</dcterms:modified>
</cp:coreProperties>
</file>