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441</c:v>
                </c:pt>
                <c:pt idx="1">
                  <c:v>329</c:v>
                </c:pt>
                <c:pt idx="2">
                  <c:v>533</c:v>
                </c:pt>
                <c:pt idx="3">
                  <c:v>406</c:v>
                </c:pt>
                <c:pt idx="4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D-4D3B-BE10-6355FB2F1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461872"/>
        <c:axId val="382460232"/>
      </c:barChart>
      <c:catAx>
        <c:axId val="38246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60232"/>
        <c:crosses val="autoZero"/>
        <c:auto val="1"/>
        <c:lblAlgn val="ctr"/>
        <c:lblOffset val="100"/>
        <c:noMultiLvlLbl val="0"/>
      </c:catAx>
      <c:valAx>
        <c:axId val="38246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6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AAAAE-5C6F-47FF-9E48-E0987AD9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ADAFE8-8649-44DB-8E2A-59DAA10E2A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931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94B48-0D69-4822-AE41-743729A25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9D01C-2566-4C38-8B96-3066CE7E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59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Total Interactions Per Month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Total Interactions Per Month | FICOH</dc:title>
  <dc:creator>Frederik Born</dc:creator>
  <cp:lastModifiedBy>Frederik Born</cp:lastModifiedBy>
  <cp:revision>1</cp:revision>
  <dcterms:created xsi:type="dcterms:W3CDTF">2024-06-06T18:13:30Z</dcterms:created>
  <dcterms:modified xsi:type="dcterms:W3CDTF">2024-06-06T18:13:44Z</dcterms:modified>
</cp:coreProperties>
</file>