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49</c:v>
                </c:pt>
                <c:pt idx="1">
                  <c:v>41</c:v>
                </c:pt>
                <c:pt idx="2">
                  <c:v>53</c:v>
                </c:pt>
                <c:pt idx="3">
                  <c:v>45</c:v>
                </c:pt>
                <c:pt idx="4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7C-4B87-BD0C-FAE3A98EC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459352"/>
        <c:axId val="383458696"/>
      </c:barChart>
      <c:catAx>
        <c:axId val="38345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58696"/>
        <c:crosses val="autoZero"/>
        <c:auto val="1"/>
        <c:lblAlgn val="ctr"/>
        <c:lblOffset val="100"/>
        <c:noMultiLvlLbl val="0"/>
      </c:catAx>
      <c:valAx>
        <c:axId val="38345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5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4A51F-DCE9-4F2C-A310-3F1D4CE05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7B38C0-AFDF-47DD-A810-DEAAB9F764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0391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54C74-A35C-4611-A9ED-69B6CD4FB8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37BBF-10A5-4D3A-9840-2D14AE239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1438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Average Interactions Per LinkedIn Update | FICOH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Average Interactions Per LinkedIn Update | FICOH</dc:title>
  <dc:creator>Frederik Born</dc:creator>
  <cp:lastModifiedBy>Frederik Born</cp:lastModifiedBy>
  <cp:revision>1</cp:revision>
  <dcterms:created xsi:type="dcterms:W3CDTF">2024-06-06T18:11:18Z</dcterms:created>
  <dcterms:modified xsi:type="dcterms:W3CDTF">2024-06-06T18:11:36Z</dcterms:modified>
</cp:coreProperties>
</file>