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09A1-4653-802F-0E0288244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15392"/>
        <c:axId val="68929664"/>
      </c:barChart>
      <c:catAx>
        <c:axId val="6391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929664"/>
        <c:crosses val="autoZero"/>
        <c:auto val="1"/>
        <c:lblAlgn val="ctr"/>
        <c:lblOffset val="100"/>
        <c:noMultiLvlLbl val="0"/>
      </c:catAx>
      <c:valAx>
        <c:axId val="6892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1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8EE43-2824-4744-9591-7DC2B418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C73B74-11C1-42FB-8E14-696E4BAB5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2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BC6AF-B461-4CB5-B77E-E682CE092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A2FB5-9FCF-494C-BC67-DA494391A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140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Average Interactions Per LinkedIn Update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Average Interactions Per LinkedIn Update | Tokio Marine America</dc:title>
  <dc:creator>Frederik Born</dc:creator>
  <cp:lastModifiedBy>Frederik Born</cp:lastModifiedBy>
  <cp:revision>1</cp:revision>
  <dcterms:created xsi:type="dcterms:W3CDTF">2024-06-06T18:07:11Z</dcterms:created>
  <dcterms:modified xsi:type="dcterms:W3CDTF">2024-06-06T18:07:29Z</dcterms:modified>
</cp:coreProperties>
</file>