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Tokio Marine America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Sheet1!$A$2:$A$7</c:f>
              <c:strCache>
                <c:ptCount val="6"/>
                <c:pt idx="0">
                  <c:v>2024-01</c:v>
                </c:pt>
                <c:pt idx="1">
                  <c:v>2024-02</c:v>
                </c:pt>
                <c:pt idx="2">
                  <c:v>2024-03</c:v>
                </c:pt>
                <c:pt idx="3">
                  <c:v>2024-04</c:v>
                </c:pt>
                <c:pt idx="4">
                  <c:v>2024-05</c:v>
                </c:pt>
                <c:pt idx="5">
                  <c:v>2024-06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422</c:v>
                </c:pt>
                <c:pt idx="1">
                  <c:v>788</c:v>
                </c:pt>
                <c:pt idx="2">
                  <c:v>691</c:v>
                </c:pt>
                <c:pt idx="3">
                  <c:v>938</c:v>
                </c:pt>
                <c:pt idx="4">
                  <c:v>744</c:v>
                </c:pt>
                <c:pt idx="5">
                  <c:v>51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34-4906-9B85-188AF441F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20048816"/>
        <c:axId val="319556088"/>
      </c:barChart>
      <c:catAx>
        <c:axId val="320048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9556088"/>
        <c:crosses val="autoZero"/>
        <c:auto val="1"/>
        <c:lblAlgn val="ctr"/>
        <c:lblOffset val="100"/>
        <c:noMultiLvlLbl val="0"/>
      </c:catAx>
      <c:valAx>
        <c:axId val="319556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048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97B474-326E-46EB-87D4-0DA69AB06F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Total Interactions Per Month | Tokio Marine America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9336BFA-CC15-4B77-A5B4-5D8FDF13C1F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32538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16E70C-4D4D-4E30-A926-98B39853C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5D7482-A368-48E4-9199-8267921A22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797913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Total Interactions Per Month | Tokio Marine America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Total Interactions Per Month | Tokio Marine America</dc:title>
  <dc:creator>Frederik Born</dc:creator>
  <cp:lastModifiedBy>Frederik Born</cp:lastModifiedBy>
  <cp:revision>1</cp:revision>
  <dcterms:created xsi:type="dcterms:W3CDTF">2024-06-06T17:29:07Z</dcterms:created>
  <dcterms:modified xsi:type="dcterms:W3CDTF">2024-06-06T17:29:24Z</dcterms:modified>
</cp:coreProperties>
</file>