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68BA-49EC-BCBC-977861EBE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437480"/>
        <c:axId val="382439776"/>
      </c:barChart>
      <c:catAx>
        <c:axId val="38243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39776"/>
        <c:crosses val="autoZero"/>
        <c:auto val="1"/>
        <c:lblAlgn val="ctr"/>
        <c:lblOffset val="100"/>
        <c:noMultiLvlLbl val="0"/>
      </c:catAx>
      <c:valAx>
        <c:axId val="38243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3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1465-B3B6-4CF3-BB7C-947C2F77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0706EE-FDCF-4B74-99E8-259CA24604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9401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FC0EC-2488-443D-AB3F-F3B3BF3ED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45714-563A-469B-A8B8-A003E294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579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Average Interactions Per LinkedIn Update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Average Interactions Per LinkedIn Update | Tokio Marine America</dc:title>
  <dc:creator>Frederik Born</dc:creator>
  <cp:lastModifiedBy>Frederik Born</cp:lastModifiedBy>
  <cp:revision>1</cp:revision>
  <dcterms:created xsi:type="dcterms:W3CDTF">2024-06-06T17:28:05Z</dcterms:created>
  <dcterms:modified xsi:type="dcterms:W3CDTF">2024-06-06T17:28:09Z</dcterms:modified>
</cp:coreProperties>
</file>