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1395</c:v>
                </c:pt>
                <c:pt idx="1">
                  <c:v>1174</c:v>
                </c:pt>
                <c:pt idx="2">
                  <c:v>2109</c:v>
                </c:pt>
                <c:pt idx="3">
                  <c:v>2196</c:v>
                </c:pt>
                <c:pt idx="4">
                  <c:v>2099</c:v>
                </c:pt>
                <c:pt idx="5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4-46C9-B5C1-14F62C970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345576"/>
        <c:axId val="383695752"/>
      </c:barChart>
      <c:catAx>
        <c:axId val="32534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95752"/>
        <c:crosses val="autoZero"/>
        <c:auto val="1"/>
        <c:lblAlgn val="ctr"/>
        <c:lblOffset val="100"/>
        <c:noMultiLvlLbl val="0"/>
      </c:catAx>
      <c:valAx>
        <c:axId val="38369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4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63AD-1834-4F36-9532-905F0CBD8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D884E-0363-4284-93BC-CCDCF7E80A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3744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627D6-17F9-4FC2-AC6B-C182E3918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375D4-073F-4756-9425-8F522F56A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133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Total Interactions Per Month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Total Interactions Per Month | Philadelphia Insurance</dc:title>
  <dc:creator>Frederik Born</dc:creator>
  <cp:lastModifiedBy>Frederik Born</cp:lastModifiedBy>
  <cp:revision>1</cp:revision>
  <dcterms:created xsi:type="dcterms:W3CDTF">2024-06-06T17:26:36Z</dcterms:created>
  <dcterms:modified xsi:type="dcterms:W3CDTF">2024-06-06T17:26:54Z</dcterms:modified>
</cp:coreProperties>
</file>