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</c:v>
                </c:pt>
                <c:pt idx="1">
                  <c:v>55</c:v>
                </c:pt>
                <c:pt idx="2">
                  <c:v>105</c:v>
                </c:pt>
                <c:pt idx="3">
                  <c:v>99</c:v>
                </c:pt>
                <c:pt idx="4">
                  <c:v>95</c:v>
                </c:pt>
                <c:pt idx="5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36-41A8-9C33-6B9EF108E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014560"/>
        <c:axId val="382011608"/>
      </c:barChart>
      <c:catAx>
        <c:axId val="38201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11608"/>
        <c:crosses val="autoZero"/>
        <c:auto val="1"/>
        <c:lblAlgn val="ctr"/>
        <c:lblOffset val="100"/>
        <c:noMultiLvlLbl val="0"/>
      </c:catAx>
      <c:valAx>
        <c:axId val="38201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1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76F90-2AB9-4D04-8647-610C3572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0539CE-B99B-4103-B6D7-EA917AE543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239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61EE1-B573-4D53-8325-3831F39B8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28FF6-6EC1-4798-9053-8324797D8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520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Average Interactions Per LinkedIn Update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Average Interactions Per LinkedIn Update | Philadelphia Insurance</dc:title>
  <dc:creator>Frederik Born</dc:creator>
  <cp:lastModifiedBy>Frederik Born</cp:lastModifiedBy>
  <cp:revision>1</cp:revision>
  <dcterms:created xsi:type="dcterms:W3CDTF">2024-06-06T17:25:33Z</dcterms:created>
  <dcterms:modified xsi:type="dcterms:W3CDTF">2024-06-06T17:25:49Z</dcterms:modified>
</cp:coreProperties>
</file>