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79F4-2DF2-4015-A8A4-EF829369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FA607-048C-41CE-9ED4-E47AD30698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279865"/>
              </p:ext>
            </p:extLst>
          </p:nvPr>
        </p:nvGraphicFramePr>
        <p:xfrm>
          <a:off x="457200" y="1731963"/>
          <a:ext cx="765352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37823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7155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1808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4348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2540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715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0388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0501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7478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7386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2099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69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3.7287 %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746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6CDD1-CBE8-43FE-B3F4-7D9D2F8D7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3511394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TMNAS</dc:title>
  <dc:creator>Frederik Born</dc:creator>
  <cp:lastModifiedBy>Frederik Born</cp:lastModifiedBy>
  <cp:revision>1</cp:revision>
  <dcterms:created xsi:type="dcterms:W3CDTF">2024-04-19T19:39:46Z</dcterms:created>
  <dcterms:modified xsi:type="dcterms:W3CDTF">2024-04-19T19:39:49Z</dcterms:modified>
</cp:coreProperties>
</file>