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A8BB8-AD89-47EC-BE27-60C64EE13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B4E9AE-1CFD-49CA-B40C-B43C6B89F5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980733"/>
              </p:ext>
            </p:extLst>
          </p:nvPr>
        </p:nvGraphicFramePr>
        <p:xfrm>
          <a:off x="457200" y="1731963"/>
          <a:ext cx="7735824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83523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082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293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137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6773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3846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7451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5295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1166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504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527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3375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25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672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7D0CB-D229-4851-834C-649F45519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15374854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Stories Key Metrics Table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Key Metrics Table | TMNAS</dc:title>
  <dc:creator>Frederik Born</dc:creator>
  <cp:lastModifiedBy>Frederik Born</cp:lastModifiedBy>
  <cp:revision>1</cp:revision>
  <dcterms:created xsi:type="dcterms:W3CDTF">2024-04-17T02:02:27Z</dcterms:created>
  <dcterms:modified xsi:type="dcterms:W3CDTF">2024-04-17T02:02:32Z</dcterms:modified>
</cp:coreProperties>
</file>