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562C6-D48D-4315-8661-6E565276E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31399D-5451-4417-B751-3E2AF942E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607709"/>
              </p:ext>
            </p:extLst>
          </p:nvPr>
        </p:nvGraphicFramePr>
        <p:xfrm>
          <a:off x="457200" y="1731963"/>
          <a:ext cx="740664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239319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951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852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3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28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165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314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192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088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017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767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19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259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975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423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51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18362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280.46875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11.6899633417 %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447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3EA15-05C7-4E0B-B1BA-81629593D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9200323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TMNAS</dc:title>
  <dc:creator>Frederik Born</dc:creator>
  <cp:lastModifiedBy>Frederik Born</cp:lastModifiedBy>
  <cp:revision>1</cp:revision>
  <dcterms:created xsi:type="dcterms:W3CDTF">2024-04-17T01:50:28Z</dcterms:created>
  <dcterms:modified xsi:type="dcterms:W3CDTF">2024-04-17T01:50:33Z</dcterms:modified>
</cp:coreProperties>
</file>