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F7C17-9B7B-4E6C-AA64-6E55D3A2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TMNAS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3A193-93D1-41E5-A447-CA14F4083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414908"/>
              </p:ext>
            </p:extLst>
          </p:nvPr>
        </p:nvGraphicFramePr>
        <p:xfrm>
          <a:off x="457200" y="1731963"/>
          <a:ext cx="748893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816905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3204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136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7059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4088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2657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2255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5072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982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730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3465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7451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7293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0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62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2D2E0-1C4E-4DF1-961B-6C31317DA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4181671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TMNAS</dc:title>
  <dc:creator>Frederik Born</dc:creator>
  <cp:lastModifiedBy>Frederik Born</cp:lastModifiedBy>
  <cp:revision>1</cp:revision>
  <dcterms:created xsi:type="dcterms:W3CDTF">2024-04-17T01:46:39Z</dcterms:created>
  <dcterms:modified xsi:type="dcterms:W3CDTF">2024-04-17T01:46:43Z</dcterms:modified>
</cp:coreProperties>
</file>