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1EDC2-F8EB-4707-A715-04DC6A4A4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TMNAS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25AB62-096F-471F-9C21-F866CF9F03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5163171"/>
              </p:ext>
            </p:extLst>
          </p:nvPr>
        </p:nvGraphicFramePr>
        <p:xfrm>
          <a:off x="457200" y="1731963"/>
          <a:ext cx="8147304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6333484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152017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473402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579065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860365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968991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78174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952531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5214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481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3.9927 %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380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F36B5-190D-4358-A12C-24B0CCCEF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2736339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TMNAS</dc:title>
  <dc:creator>Frederik Born</dc:creator>
  <cp:lastModifiedBy>Frederik Born</cp:lastModifiedBy>
  <cp:revision>1</cp:revision>
  <dcterms:created xsi:type="dcterms:W3CDTF">2024-04-17T01:44:04Z</dcterms:created>
  <dcterms:modified xsi:type="dcterms:W3CDTF">2024-04-17T01:44:08Z</dcterms:modified>
</cp:coreProperties>
</file>