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</c:numCache>
            </c:num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4569</c:v>
                </c:pt>
                <c:pt idx="1">
                  <c:v>4580</c:v>
                </c:pt>
                <c:pt idx="2">
                  <c:v>4604</c:v>
                </c:pt>
                <c:pt idx="3">
                  <c:v>4613</c:v>
                </c:pt>
                <c:pt idx="4">
                  <c:v>4622</c:v>
                </c:pt>
                <c:pt idx="5">
                  <c:v>4642</c:v>
                </c:pt>
                <c:pt idx="6">
                  <c:v>4649</c:v>
                </c:pt>
                <c:pt idx="7">
                  <c:v>4662</c:v>
                </c:pt>
                <c:pt idx="8">
                  <c:v>4667</c:v>
                </c:pt>
                <c:pt idx="9">
                  <c:v>4681</c:v>
                </c:pt>
                <c:pt idx="10">
                  <c:v>4674</c:v>
                </c:pt>
                <c:pt idx="11">
                  <c:v>4675</c:v>
                </c:pt>
                <c:pt idx="12">
                  <c:v>4683</c:v>
                </c:pt>
                <c:pt idx="13">
                  <c:v>4689</c:v>
                </c:pt>
                <c:pt idx="14">
                  <c:v>4711</c:v>
                </c:pt>
                <c:pt idx="15">
                  <c:v>4773</c:v>
                </c:pt>
                <c:pt idx="16">
                  <c:v>4793</c:v>
                </c:pt>
                <c:pt idx="17">
                  <c:v>4804</c:v>
                </c:pt>
                <c:pt idx="18">
                  <c:v>4939</c:v>
                </c:pt>
                <c:pt idx="19">
                  <c:v>7147</c:v>
                </c:pt>
                <c:pt idx="20">
                  <c:v>7188</c:v>
                </c:pt>
                <c:pt idx="21">
                  <c:v>7242</c:v>
                </c:pt>
                <c:pt idx="22">
                  <c:v>7269</c:v>
                </c:pt>
                <c:pt idx="23">
                  <c:v>7281</c:v>
                </c:pt>
                <c:pt idx="24">
                  <c:v>7302</c:v>
                </c:pt>
                <c:pt idx="25">
                  <c:v>7344</c:v>
                </c:pt>
                <c:pt idx="26">
                  <c:v>7357</c:v>
                </c:pt>
                <c:pt idx="27">
                  <c:v>7368</c:v>
                </c:pt>
                <c:pt idx="28">
                  <c:v>7370</c:v>
                </c:pt>
                <c:pt idx="29">
                  <c:v>7392</c:v>
                </c:pt>
                <c:pt idx="30">
                  <c:v>7405</c:v>
                </c:pt>
                <c:pt idx="31">
                  <c:v>7414</c:v>
                </c:pt>
                <c:pt idx="32">
                  <c:v>7437</c:v>
                </c:pt>
                <c:pt idx="33">
                  <c:v>7482</c:v>
                </c:pt>
                <c:pt idx="34">
                  <c:v>7479</c:v>
                </c:pt>
                <c:pt idx="35">
                  <c:v>7486</c:v>
                </c:pt>
                <c:pt idx="36">
                  <c:v>7495</c:v>
                </c:pt>
                <c:pt idx="37">
                  <c:v>7508</c:v>
                </c:pt>
                <c:pt idx="38">
                  <c:v>7506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FC-4EFC-9D14-B69B04CCC4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</c:numCache>
            </c:num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3645</c:v>
                </c:pt>
                <c:pt idx="1">
                  <c:v>3656</c:v>
                </c:pt>
                <c:pt idx="2">
                  <c:v>3674</c:v>
                </c:pt>
                <c:pt idx="3">
                  <c:v>3689</c:v>
                </c:pt>
                <c:pt idx="4">
                  <c:v>3680</c:v>
                </c:pt>
                <c:pt idx="5">
                  <c:v>3682</c:v>
                </c:pt>
                <c:pt idx="6">
                  <c:v>3692</c:v>
                </c:pt>
                <c:pt idx="7">
                  <c:v>3699</c:v>
                </c:pt>
                <c:pt idx="8">
                  <c:v>3707</c:v>
                </c:pt>
                <c:pt idx="9">
                  <c:v>3721</c:v>
                </c:pt>
                <c:pt idx="10">
                  <c:v>3730</c:v>
                </c:pt>
                <c:pt idx="11">
                  <c:v>3796</c:v>
                </c:pt>
                <c:pt idx="12">
                  <c:v>3794</c:v>
                </c:pt>
                <c:pt idx="13">
                  <c:v>3795</c:v>
                </c:pt>
                <c:pt idx="14">
                  <c:v>3797</c:v>
                </c:pt>
                <c:pt idx="15">
                  <c:v>3822</c:v>
                </c:pt>
                <c:pt idx="16">
                  <c:v>3823</c:v>
                </c:pt>
                <c:pt idx="17">
                  <c:v>3825</c:v>
                </c:pt>
                <c:pt idx="18">
                  <c:v>3839</c:v>
                </c:pt>
                <c:pt idx="19">
                  <c:v>3851</c:v>
                </c:pt>
                <c:pt idx="20">
                  <c:v>3858</c:v>
                </c:pt>
                <c:pt idx="21">
                  <c:v>3864</c:v>
                </c:pt>
                <c:pt idx="22">
                  <c:v>3851</c:v>
                </c:pt>
                <c:pt idx="23">
                  <c:v>3850</c:v>
                </c:pt>
                <c:pt idx="24">
                  <c:v>3858</c:v>
                </c:pt>
                <c:pt idx="25">
                  <c:v>3858</c:v>
                </c:pt>
                <c:pt idx="26">
                  <c:v>3857</c:v>
                </c:pt>
                <c:pt idx="27">
                  <c:v>3868</c:v>
                </c:pt>
                <c:pt idx="28">
                  <c:v>3879</c:v>
                </c:pt>
                <c:pt idx="29">
                  <c:v>3885</c:v>
                </c:pt>
                <c:pt idx="30">
                  <c:v>3888</c:v>
                </c:pt>
                <c:pt idx="31">
                  <c:v>3906</c:v>
                </c:pt>
                <c:pt idx="32">
                  <c:v>3913</c:v>
                </c:pt>
                <c:pt idx="33">
                  <c:v>3921</c:v>
                </c:pt>
                <c:pt idx="34">
                  <c:v>3923</c:v>
                </c:pt>
                <c:pt idx="35">
                  <c:v>3935</c:v>
                </c:pt>
                <c:pt idx="36">
                  <c:v>3934</c:v>
                </c:pt>
                <c:pt idx="37">
                  <c:v>3963</c:v>
                </c:pt>
                <c:pt idx="38">
                  <c:v>3955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FC-4EFC-9D14-B69B04CCC4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</c:numCache>
            </c:num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FC-4EFC-9D14-B69B04CCC4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</c:numCache>
            </c:num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27940</c:v>
                </c:pt>
                <c:pt idx="1">
                  <c:v>28237</c:v>
                </c:pt>
                <c:pt idx="2">
                  <c:v>28493</c:v>
                </c:pt>
                <c:pt idx="3">
                  <c:v>28730</c:v>
                </c:pt>
                <c:pt idx="4">
                  <c:v>28926</c:v>
                </c:pt>
                <c:pt idx="5">
                  <c:v>29165</c:v>
                </c:pt>
                <c:pt idx="6">
                  <c:v>29365</c:v>
                </c:pt>
                <c:pt idx="7">
                  <c:v>29566</c:v>
                </c:pt>
                <c:pt idx="8">
                  <c:v>29728</c:v>
                </c:pt>
                <c:pt idx="9">
                  <c:v>29943</c:v>
                </c:pt>
                <c:pt idx="10">
                  <c:v>30214</c:v>
                </c:pt>
                <c:pt idx="11">
                  <c:v>30416</c:v>
                </c:pt>
                <c:pt idx="12">
                  <c:v>30685</c:v>
                </c:pt>
                <c:pt idx="13">
                  <c:v>31029</c:v>
                </c:pt>
                <c:pt idx="14">
                  <c:v>31407</c:v>
                </c:pt>
                <c:pt idx="15">
                  <c:v>31698</c:v>
                </c:pt>
                <c:pt idx="16">
                  <c:v>32016</c:v>
                </c:pt>
                <c:pt idx="17">
                  <c:v>32334</c:v>
                </c:pt>
                <c:pt idx="18">
                  <c:v>32675</c:v>
                </c:pt>
                <c:pt idx="19">
                  <c:v>33092</c:v>
                </c:pt>
                <c:pt idx="20">
                  <c:v>33490</c:v>
                </c:pt>
                <c:pt idx="21">
                  <c:v>33914</c:v>
                </c:pt>
                <c:pt idx="22">
                  <c:v>34266</c:v>
                </c:pt>
                <c:pt idx="23">
                  <c:v>34633</c:v>
                </c:pt>
                <c:pt idx="24">
                  <c:v>35096</c:v>
                </c:pt>
                <c:pt idx="25">
                  <c:v>35567</c:v>
                </c:pt>
                <c:pt idx="26">
                  <c:v>36055</c:v>
                </c:pt>
                <c:pt idx="27">
                  <c:v>36470</c:v>
                </c:pt>
                <c:pt idx="28">
                  <c:v>36859</c:v>
                </c:pt>
                <c:pt idx="29">
                  <c:v>37354</c:v>
                </c:pt>
                <c:pt idx="30">
                  <c:v>37877</c:v>
                </c:pt>
                <c:pt idx="31">
                  <c:v>38617</c:v>
                </c:pt>
                <c:pt idx="32">
                  <c:v>39278</c:v>
                </c:pt>
                <c:pt idx="33">
                  <c:v>39863</c:v>
                </c:pt>
                <c:pt idx="34">
                  <c:v>39975</c:v>
                </c:pt>
                <c:pt idx="35">
                  <c:v>39593</c:v>
                </c:pt>
                <c:pt idx="36">
                  <c:v>40209</c:v>
                </c:pt>
                <c:pt idx="37">
                  <c:v>40948</c:v>
                </c:pt>
                <c:pt idx="38">
                  <c:v>41591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FC-4EFC-9D14-B69B04CCC4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</c:numCache>
            </c:num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2226</c:v>
                </c:pt>
                <c:pt idx="1">
                  <c:v>2289</c:v>
                </c:pt>
                <c:pt idx="2">
                  <c:v>2344</c:v>
                </c:pt>
                <c:pt idx="3">
                  <c:v>2370</c:v>
                </c:pt>
                <c:pt idx="4">
                  <c:v>2399</c:v>
                </c:pt>
                <c:pt idx="5">
                  <c:v>2425</c:v>
                </c:pt>
                <c:pt idx="6">
                  <c:v>2441</c:v>
                </c:pt>
                <c:pt idx="7">
                  <c:v>2478</c:v>
                </c:pt>
                <c:pt idx="8">
                  <c:v>2482</c:v>
                </c:pt>
                <c:pt idx="9">
                  <c:v>2537</c:v>
                </c:pt>
                <c:pt idx="10">
                  <c:v>2561</c:v>
                </c:pt>
                <c:pt idx="11">
                  <c:v>2571</c:v>
                </c:pt>
                <c:pt idx="12">
                  <c:v>2579</c:v>
                </c:pt>
                <c:pt idx="13">
                  <c:v>2577</c:v>
                </c:pt>
                <c:pt idx="14">
                  <c:v>2585</c:v>
                </c:pt>
                <c:pt idx="15">
                  <c:v>2563</c:v>
                </c:pt>
                <c:pt idx="16">
                  <c:v>2578</c:v>
                </c:pt>
                <c:pt idx="17">
                  <c:v>2604</c:v>
                </c:pt>
                <c:pt idx="18">
                  <c:v>2633</c:v>
                </c:pt>
                <c:pt idx="19">
                  <c:v>2719</c:v>
                </c:pt>
                <c:pt idx="20">
                  <c:v>2781</c:v>
                </c:pt>
                <c:pt idx="21">
                  <c:v>2820</c:v>
                </c:pt>
                <c:pt idx="22">
                  <c:v>2869</c:v>
                </c:pt>
                <c:pt idx="23">
                  <c:v>2884</c:v>
                </c:pt>
                <c:pt idx="24">
                  <c:v>2899</c:v>
                </c:pt>
                <c:pt idx="25">
                  <c:v>2935</c:v>
                </c:pt>
                <c:pt idx="26">
                  <c:v>3010</c:v>
                </c:pt>
                <c:pt idx="27">
                  <c:v>3050</c:v>
                </c:pt>
                <c:pt idx="28">
                  <c:v>3053</c:v>
                </c:pt>
                <c:pt idx="29">
                  <c:v>3087</c:v>
                </c:pt>
                <c:pt idx="30">
                  <c:v>3100</c:v>
                </c:pt>
                <c:pt idx="31">
                  <c:v>3167</c:v>
                </c:pt>
                <c:pt idx="32">
                  <c:v>3193</c:v>
                </c:pt>
                <c:pt idx="33">
                  <c:v>3251</c:v>
                </c:pt>
                <c:pt idx="34">
                  <c:v>3271</c:v>
                </c:pt>
                <c:pt idx="35">
                  <c:v>3353</c:v>
                </c:pt>
                <c:pt idx="36">
                  <c:v>3351</c:v>
                </c:pt>
                <c:pt idx="37">
                  <c:v>3373</c:v>
                </c:pt>
                <c:pt idx="38">
                  <c:v>3487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6FC-4EFC-9D14-B69B04CCC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579608"/>
        <c:axId val="388577640"/>
      </c:lineChart>
      <c:dateAx>
        <c:axId val="388579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77640"/>
        <c:crosses val="autoZero"/>
        <c:auto val="1"/>
        <c:lblOffset val="100"/>
        <c:baseTimeUnit val="months"/>
      </c:dateAx>
      <c:valAx>
        <c:axId val="38857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7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C849-C0B1-417C-8E5F-F0EF7CF54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3E6AC4-4371-431B-BD00-72D1C523C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178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C1D7A-B739-43E6-B998-EC3925EE0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59C99-20A6-4BAA-83C5-F6BD84649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42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2024-04-17T01:04:56Z</dcterms:created>
  <dcterms:modified xsi:type="dcterms:W3CDTF">2024-04-17T01:04:59Z</dcterms:modified>
</cp:coreProperties>
</file>