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Sheet1!$A$2:$A$40</c:f>
            </c:multiLvlStrRef>
          </c:cat>
          <c:val>
            <c:numRef>
              <c:f>Sheet1!$B$2:$B$40</c:f>
            </c:numRef>
          </c:val>
          <c:smooth val="0"/>
          <c:extLst>
            <c:ext xmlns:c16="http://schemas.microsoft.com/office/drawing/2014/chart" uri="{C3380CC4-5D6E-409C-BE32-E72D297353CC}">
              <c16:uniqueId val="{00000000-B0AE-4B98-816D-D750B6C90EE6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Sheet1!$A$2:$A$40</c:f>
            </c:multiLvlStrRef>
          </c:cat>
          <c:val>
            <c:numRef>
              <c:f>Sheet1!$C$2:$C$40</c:f>
            </c:numRef>
          </c:val>
          <c:smooth val="0"/>
          <c:extLst>
            <c:ext xmlns:c16="http://schemas.microsoft.com/office/drawing/2014/chart" uri="{C3380CC4-5D6E-409C-BE32-E72D297353CC}">
              <c16:uniqueId val="{00000001-B0AE-4B98-816D-D750B6C90EE6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Sheet1!$A$2:$A$40</c:f>
            </c:multiLvlStrRef>
          </c:cat>
          <c:val>
            <c:numRef>
              <c:f>Sheet1!$D$2:$D$40</c:f>
            </c:numRef>
          </c:val>
          <c:smooth val="0"/>
          <c:extLst>
            <c:ext xmlns:c16="http://schemas.microsoft.com/office/drawing/2014/chart" uri="{C3380CC4-5D6E-409C-BE32-E72D297353CC}">
              <c16:uniqueId val="{00000002-B0AE-4B98-816D-D750B6C90EE6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Sheet1!$A$2:$A$40</c:f>
            </c:multiLvlStrRef>
          </c:cat>
          <c:val>
            <c:numRef>
              <c:f>Sheet1!$E$2:$E$40</c:f>
            </c:numRef>
          </c:val>
          <c:smooth val="0"/>
          <c:extLst>
            <c:ext xmlns:c16="http://schemas.microsoft.com/office/drawing/2014/chart" uri="{C3380CC4-5D6E-409C-BE32-E72D297353CC}">
              <c16:uniqueId val="{00000003-B0AE-4B98-816D-D750B6C90EE6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Sheet1!$A$2:$A$40</c:f>
            </c:multiLvlStrRef>
          </c:cat>
          <c:val>
            <c:numRef>
              <c:f>Sheet1!$F$2:$F$40</c:f>
            </c:numRef>
          </c:val>
          <c:smooth val="0"/>
          <c:extLst>
            <c:ext xmlns:c16="http://schemas.microsoft.com/office/drawing/2014/chart" uri="{C3380CC4-5D6E-409C-BE32-E72D297353CC}">
              <c16:uniqueId val="{00000004-B0AE-4B98-816D-D750B6C90EE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5673752"/>
        <c:axId val="385850800"/>
      </c:lineChart>
      <c:catAx>
        <c:axId val="3356737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5850800"/>
        <c:crosses val="autoZero"/>
        <c:auto val="1"/>
        <c:lblAlgn val="ctr"/>
        <c:lblOffset val="100"/>
        <c:noMultiLvlLbl val="0"/>
      </c:catAx>
      <c:valAx>
        <c:axId val="3858508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56737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6DD1BC-D4BE-456A-AFC7-5BFA38B138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Overall Audience | Philadelphia Insurance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FD7088B-EAC3-4F93-B010-84E4FAC153B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0274433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23DC71-312A-4366-8990-3CBBD8C7853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01/01/2021 - 03/31/2024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926C29-C244-47DA-AA08-ED94DD3D4A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895823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Overall Overall Audience | Philadelphia Insurance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Overall Overall Audience | Philadelphia Insurance</dc:title>
  <dc:creator>Frederik Born</dc:creator>
  <cp:lastModifiedBy>Frederik Born</cp:lastModifiedBy>
  <cp:revision>1</cp:revision>
  <dcterms:created xsi:type="dcterms:W3CDTF">2024-04-17T01:04:01Z</dcterms:created>
  <dcterms:modified xsi:type="dcterms:W3CDTF">2024-04-17T01:04:19Z</dcterms:modified>
</cp:coreProperties>
</file>