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70FC3-F2E6-4698-BCFC-39E06A7389F6}"/>
              </a:ext>
            </a:extLst>
          </p:cNvPr>
          <p:cNvSpPr>
            <a:spLocks noGrp="1"/>
          </p:cNvSpPr>
          <p:nvPr>
            <p:ph type="title"/>
          </p:nvPr>
        </p:nvSpPr>
        <p:spPr/>
        <p:txBody>
          <a:bodyPr/>
          <a:lstStyle/>
          <a:p>
            <a:r>
              <a:rPr lang="en-US"/>
              <a:t>LinkedIn Posts Table | FICOH - 1 of 4</a:t>
            </a:r>
          </a:p>
        </p:txBody>
      </p:sp>
      <p:graphicFrame>
        <p:nvGraphicFramePr>
          <p:cNvPr id="5" name="Table Placeholder 4">
            <a:extLst>
              <a:ext uri="{FF2B5EF4-FFF2-40B4-BE49-F238E27FC236}">
                <a16:creationId xmlns:a16="http://schemas.microsoft.com/office/drawing/2014/main" id="{F47A571C-4F06-4431-9B64-950D7D791E24}"/>
              </a:ext>
            </a:extLst>
          </p:cNvPr>
          <p:cNvGraphicFramePr>
            <a:graphicFrameLocks noGrp="1"/>
          </p:cNvGraphicFramePr>
          <p:nvPr>
            <p:ph type="tbl" sz="quarter" idx="13"/>
            <p:extLst>
              <p:ext uri="{D42A27DB-BD31-4B8C-83A1-F6EECF244321}">
                <p14:modId xmlns:p14="http://schemas.microsoft.com/office/powerpoint/2010/main" val="935975589"/>
              </p:ext>
            </p:extLst>
          </p:nvPr>
        </p:nvGraphicFramePr>
        <p:xfrm>
          <a:off x="457200" y="1731963"/>
          <a:ext cx="7900416" cy="54864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501234063"/>
                    </a:ext>
                  </a:extLst>
                </a:gridCol>
                <a:gridCol w="658368">
                  <a:extLst>
                    <a:ext uri="{9D8B030D-6E8A-4147-A177-3AD203B41FA5}">
                      <a16:colId xmlns:a16="http://schemas.microsoft.com/office/drawing/2014/main" val="3976253994"/>
                    </a:ext>
                  </a:extLst>
                </a:gridCol>
                <a:gridCol w="658368">
                  <a:extLst>
                    <a:ext uri="{9D8B030D-6E8A-4147-A177-3AD203B41FA5}">
                      <a16:colId xmlns:a16="http://schemas.microsoft.com/office/drawing/2014/main" val="1291565687"/>
                    </a:ext>
                  </a:extLst>
                </a:gridCol>
                <a:gridCol w="658368">
                  <a:extLst>
                    <a:ext uri="{9D8B030D-6E8A-4147-A177-3AD203B41FA5}">
                      <a16:colId xmlns:a16="http://schemas.microsoft.com/office/drawing/2014/main" val="930126473"/>
                    </a:ext>
                  </a:extLst>
                </a:gridCol>
                <a:gridCol w="658368">
                  <a:extLst>
                    <a:ext uri="{9D8B030D-6E8A-4147-A177-3AD203B41FA5}">
                      <a16:colId xmlns:a16="http://schemas.microsoft.com/office/drawing/2014/main" val="3153931693"/>
                    </a:ext>
                  </a:extLst>
                </a:gridCol>
                <a:gridCol w="658368">
                  <a:extLst>
                    <a:ext uri="{9D8B030D-6E8A-4147-A177-3AD203B41FA5}">
                      <a16:colId xmlns:a16="http://schemas.microsoft.com/office/drawing/2014/main" val="3552840404"/>
                    </a:ext>
                  </a:extLst>
                </a:gridCol>
                <a:gridCol w="658368">
                  <a:extLst>
                    <a:ext uri="{9D8B030D-6E8A-4147-A177-3AD203B41FA5}">
                      <a16:colId xmlns:a16="http://schemas.microsoft.com/office/drawing/2014/main" val="1814663074"/>
                    </a:ext>
                  </a:extLst>
                </a:gridCol>
                <a:gridCol w="658368">
                  <a:extLst>
                    <a:ext uri="{9D8B030D-6E8A-4147-A177-3AD203B41FA5}">
                      <a16:colId xmlns:a16="http://schemas.microsoft.com/office/drawing/2014/main" val="2735793869"/>
                    </a:ext>
                  </a:extLst>
                </a:gridCol>
                <a:gridCol w="658368">
                  <a:extLst>
                    <a:ext uri="{9D8B030D-6E8A-4147-A177-3AD203B41FA5}">
                      <a16:colId xmlns:a16="http://schemas.microsoft.com/office/drawing/2014/main" val="2385070737"/>
                    </a:ext>
                  </a:extLst>
                </a:gridCol>
                <a:gridCol w="658368">
                  <a:extLst>
                    <a:ext uri="{9D8B030D-6E8A-4147-A177-3AD203B41FA5}">
                      <a16:colId xmlns:a16="http://schemas.microsoft.com/office/drawing/2014/main" val="4165993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50109926"/>
                  </a:ext>
                </a:extLst>
              </a:tr>
            </a:tbl>
          </a:graphicData>
        </a:graphic>
      </p:graphicFrame>
      <p:sp>
        <p:nvSpPr>
          <p:cNvPr id="4" name="Text Placeholder 3">
            <a:extLst>
              <a:ext uri="{FF2B5EF4-FFF2-40B4-BE49-F238E27FC236}">
                <a16:creationId xmlns:a16="http://schemas.microsoft.com/office/drawing/2014/main" id="{C3B95828-7D06-4804-B298-E0E2655CC9F3}"/>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802757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D5ED3-DA61-48A0-9131-D4CC91DEC94D}"/>
              </a:ext>
            </a:extLst>
          </p:cNvPr>
          <p:cNvSpPr>
            <a:spLocks noGrp="1"/>
          </p:cNvSpPr>
          <p:nvPr>
            <p:ph type="title"/>
          </p:nvPr>
        </p:nvSpPr>
        <p:spPr/>
        <p:txBody>
          <a:bodyPr/>
          <a:lstStyle/>
          <a:p>
            <a:r>
              <a:rPr lang="en-US"/>
              <a:t>LinkedIn Posts Table | FICOH - 2 of 4</a:t>
            </a:r>
          </a:p>
        </p:txBody>
      </p:sp>
      <p:graphicFrame>
        <p:nvGraphicFramePr>
          <p:cNvPr id="5" name="Table Placeholder 4">
            <a:extLst>
              <a:ext uri="{FF2B5EF4-FFF2-40B4-BE49-F238E27FC236}">
                <a16:creationId xmlns:a16="http://schemas.microsoft.com/office/drawing/2014/main" id="{14569694-EB4A-45E1-963A-46F4621DF034}"/>
              </a:ext>
            </a:extLst>
          </p:cNvPr>
          <p:cNvGraphicFramePr>
            <a:graphicFrameLocks noGrp="1"/>
          </p:cNvGraphicFramePr>
          <p:nvPr>
            <p:ph type="tbl" sz="quarter" idx="13"/>
            <p:extLst>
              <p:ext uri="{D42A27DB-BD31-4B8C-83A1-F6EECF244321}">
                <p14:modId xmlns:p14="http://schemas.microsoft.com/office/powerpoint/2010/main" val="3801474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233167440"/>
                    </a:ext>
                  </a:extLst>
                </a:gridCol>
                <a:gridCol w="658368">
                  <a:extLst>
                    <a:ext uri="{9D8B030D-6E8A-4147-A177-3AD203B41FA5}">
                      <a16:colId xmlns:a16="http://schemas.microsoft.com/office/drawing/2014/main" val="1274913734"/>
                    </a:ext>
                  </a:extLst>
                </a:gridCol>
                <a:gridCol w="658368">
                  <a:extLst>
                    <a:ext uri="{9D8B030D-6E8A-4147-A177-3AD203B41FA5}">
                      <a16:colId xmlns:a16="http://schemas.microsoft.com/office/drawing/2014/main" val="2831245675"/>
                    </a:ext>
                  </a:extLst>
                </a:gridCol>
                <a:gridCol w="658368">
                  <a:extLst>
                    <a:ext uri="{9D8B030D-6E8A-4147-A177-3AD203B41FA5}">
                      <a16:colId xmlns:a16="http://schemas.microsoft.com/office/drawing/2014/main" val="1628930040"/>
                    </a:ext>
                  </a:extLst>
                </a:gridCol>
                <a:gridCol w="658368">
                  <a:extLst>
                    <a:ext uri="{9D8B030D-6E8A-4147-A177-3AD203B41FA5}">
                      <a16:colId xmlns:a16="http://schemas.microsoft.com/office/drawing/2014/main" val="738730004"/>
                    </a:ext>
                  </a:extLst>
                </a:gridCol>
                <a:gridCol w="658368">
                  <a:extLst>
                    <a:ext uri="{9D8B030D-6E8A-4147-A177-3AD203B41FA5}">
                      <a16:colId xmlns:a16="http://schemas.microsoft.com/office/drawing/2014/main" val="198834246"/>
                    </a:ext>
                  </a:extLst>
                </a:gridCol>
                <a:gridCol w="658368">
                  <a:extLst>
                    <a:ext uri="{9D8B030D-6E8A-4147-A177-3AD203B41FA5}">
                      <a16:colId xmlns:a16="http://schemas.microsoft.com/office/drawing/2014/main" val="143127657"/>
                    </a:ext>
                  </a:extLst>
                </a:gridCol>
                <a:gridCol w="658368">
                  <a:extLst>
                    <a:ext uri="{9D8B030D-6E8A-4147-A177-3AD203B41FA5}">
                      <a16:colId xmlns:a16="http://schemas.microsoft.com/office/drawing/2014/main" val="2371864139"/>
                    </a:ext>
                  </a:extLst>
                </a:gridCol>
                <a:gridCol w="658368">
                  <a:extLst>
                    <a:ext uri="{9D8B030D-6E8A-4147-A177-3AD203B41FA5}">
                      <a16:colId xmlns:a16="http://schemas.microsoft.com/office/drawing/2014/main" val="2445179143"/>
                    </a:ext>
                  </a:extLst>
                </a:gridCol>
                <a:gridCol w="658368">
                  <a:extLst>
                    <a:ext uri="{9D8B030D-6E8A-4147-A177-3AD203B41FA5}">
                      <a16:colId xmlns:a16="http://schemas.microsoft.com/office/drawing/2014/main" val="501192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93286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- 2024-03-26 17:14:37</a:t>
                      </a:r>
                      <a:r>
                        <a:rPr kumimoji="0" lang="en-US" sz="1000" b="0" i="0" u="none" strike="noStrike" kern="1200" cap="none" spc="0" normalizeH="0" baseline="0" noProof="0">
                          <a:ln>
                            <a:noFill/>
                          </a:ln>
                          <a:solidFill>
                            <a:prstClr val="black"/>
                          </a:solidFill>
                          <a:effectLst/>
                          <a:uLnTx/>
                          <a:uFillTx/>
                          <a:latin typeface="Calibri"/>
                          <a:ea typeface="+mn-ea"/>
                          <a:cs typeface="+mn-cs"/>
                        </a:rPr>
                        <a:t>
 Next week, we will bid a heartfelt farewell to Yuji Soda, FICOH’s VP of Strategic Planning, as he departs for Japan for his new position at Tokio Marine Holdings as Deputy GM in charge of Tokio Marine North America business. Since joining FICOH in March 2019, Yuji has facilitated FICOH’s strategic planning efforts, helped us navigate important issues and projects in his role as liaison with our parent company, and collaborated closely with our Captives team to grow our captive relationships and business in Japan. In addition to his analytical skills and business savvy, we will miss his creativity, determination, and sincere embrace of our company values. In this first photo, Yuji is pictured with his family at the Honolulu Marathon 10K.
A hui hou, Yuji! Mahalo for your contributions to FICOH’s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25.982742090125 %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15540580"/>
                  </a:ext>
                </a:extLst>
              </a:tr>
            </a:tbl>
          </a:graphicData>
        </a:graphic>
      </p:graphicFrame>
      <p:sp>
        <p:nvSpPr>
          <p:cNvPr id="4" name="Text Placeholder 3">
            <a:extLst>
              <a:ext uri="{FF2B5EF4-FFF2-40B4-BE49-F238E27FC236}">
                <a16:creationId xmlns:a16="http://schemas.microsoft.com/office/drawing/2014/main" id="{CF672CA8-E428-4FA0-89EA-C57EC8FCC7E1}"/>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853649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6CFC1-8253-403B-8834-1E1E67E2CB35}"/>
              </a:ext>
            </a:extLst>
          </p:cNvPr>
          <p:cNvSpPr>
            <a:spLocks noGrp="1"/>
          </p:cNvSpPr>
          <p:nvPr>
            <p:ph type="title"/>
          </p:nvPr>
        </p:nvSpPr>
        <p:spPr/>
        <p:txBody>
          <a:bodyPr/>
          <a:lstStyle/>
          <a:p>
            <a:r>
              <a:rPr lang="en-US"/>
              <a:t>LinkedIn Posts Table | FICOH - 3 of 4</a:t>
            </a:r>
          </a:p>
        </p:txBody>
      </p:sp>
      <p:graphicFrame>
        <p:nvGraphicFramePr>
          <p:cNvPr id="5" name="Table Placeholder 4">
            <a:extLst>
              <a:ext uri="{FF2B5EF4-FFF2-40B4-BE49-F238E27FC236}">
                <a16:creationId xmlns:a16="http://schemas.microsoft.com/office/drawing/2014/main" id="{6B6180D5-2828-422D-AB98-B6F4B436B137}"/>
              </a:ext>
            </a:extLst>
          </p:cNvPr>
          <p:cNvGraphicFramePr>
            <a:graphicFrameLocks noGrp="1"/>
          </p:cNvGraphicFramePr>
          <p:nvPr>
            <p:ph type="tbl" sz="quarter" idx="13"/>
            <p:extLst>
              <p:ext uri="{D42A27DB-BD31-4B8C-83A1-F6EECF244321}">
                <p14:modId xmlns:p14="http://schemas.microsoft.com/office/powerpoint/2010/main" val="4286233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463221337"/>
                    </a:ext>
                  </a:extLst>
                </a:gridCol>
                <a:gridCol w="658368">
                  <a:extLst>
                    <a:ext uri="{9D8B030D-6E8A-4147-A177-3AD203B41FA5}">
                      <a16:colId xmlns:a16="http://schemas.microsoft.com/office/drawing/2014/main" val="1025757067"/>
                    </a:ext>
                  </a:extLst>
                </a:gridCol>
                <a:gridCol w="658368">
                  <a:extLst>
                    <a:ext uri="{9D8B030D-6E8A-4147-A177-3AD203B41FA5}">
                      <a16:colId xmlns:a16="http://schemas.microsoft.com/office/drawing/2014/main" val="1220832458"/>
                    </a:ext>
                  </a:extLst>
                </a:gridCol>
                <a:gridCol w="658368">
                  <a:extLst>
                    <a:ext uri="{9D8B030D-6E8A-4147-A177-3AD203B41FA5}">
                      <a16:colId xmlns:a16="http://schemas.microsoft.com/office/drawing/2014/main" val="822754918"/>
                    </a:ext>
                  </a:extLst>
                </a:gridCol>
                <a:gridCol w="658368">
                  <a:extLst>
                    <a:ext uri="{9D8B030D-6E8A-4147-A177-3AD203B41FA5}">
                      <a16:colId xmlns:a16="http://schemas.microsoft.com/office/drawing/2014/main" val="1756705618"/>
                    </a:ext>
                  </a:extLst>
                </a:gridCol>
                <a:gridCol w="658368">
                  <a:extLst>
                    <a:ext uri="{9D8B030D-6E8A-4147-A177-3AD203B41FA5}">
                      <a16:colId xmlns:a16="http://schemas.microsoft.com/office/drawing/2014/main" val="1021028207"/>
                    </a:ext>
                  </a:extLst>
                </a:gridCol>
                <a:gridCol w="658368">
                  <a:extLst>
                    <a:ext uri="{9D8B030D-6E8A-4147-A177-3AD203B41FA5}">
                      <a16:colId xmlns:a16="http://schemas.microsoft.com/office/drawing/2014/main" val="2425266059"/>
                    </a:ext>
                  </a:extLst>
                </a:gridCol>
                <a:gridCol w="658368">
                  <a:extLst>
                    <a:ext uri="{9D8B030D-6E8A-4147-A177-3AD203B41FA5}">
                      <a16:colId xmlns:a16="http://schemas.microsoft.com/office/drawing/2014/main" val="4058061578"/>
                    </a:ext>
                  </a:extLst>
                </a:gridCol>
                <a:gridCol w="658368">
                  <a:extLst>
                    <a:ext uri="{9D8B030D-6E8A-4147-A177-3AD203B41FA5}">
                      <a16:colId xmlns:a16="http://schemas.microsoft.com/office/drawing/2014/main" val="4205865786"/>
                    </a:ext>
                  </a:extLst>
                </a:gridCol>
                <a:gridCol w="658368">
                  <a:extLst>
                    <a:ext uri="{9D8B030D-6E8A-4147-A177-3AD203B41FA5}">
                      <a16:colId xmlns:a16="http://schemas.microsoft.com/office/drawing/2014/main" val="3261775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88169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- 2024-03-26 12:38:22</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welcome the newest members of #TeamFICOH on board! We are eager to see how their skills and talents will contribute to FICOH's future.
Interested in being part of a company that prioritizes work-life balance and has a positive office culture? Join our Talent Network at careers.ficoh.com and we’ll keep your resume on hand for future opportunities. Submit your resume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8.2837528604119 %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36063683"/>
                  </a:ext>
                </a:extLst>
              </a:tr>
            </a:tbl>
          </a:graphicData>
        </a:graphic>
      </p:graphicFrame>
      <p:sp>
        <p:nvSpPr>
          <p:cNvPr id="4" name="Text Placeholder 3">
            <a:extLst>
              <a:ext uri="{FF2B5EF4-FFF2-40B4-BE49-F238E27FC236}">
                <a16:creationId xmlns:a16="http://schemas.microsoft.com/office/drawing/2014/main" id="{E4193B91-171D-4CDD-9BFE-424D5372B94C}"/>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088330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FCFC6-1374-44F9-8219-CA798FEAD57F}"/>
              </a:ext>
            </a:extLst>
          </p:cNvPr>
          <p:cNvSpPr>
            <a:spLocks noGrp="1"/>
          </p:cNvSpPr>
          <p:nvPr>
            <p:ph type="title"/>
          </p:nvPr>
        </p:nvSpPr>
        <p:spPr/>
        <p:txBody>
          <a:bodyPr/>
          <a:lstStyle/>
          <a:p>
            <a:r>
              <a:rPr lang="en-US"/>
              <a:t>LinkedIn Posts Table | FICOH - 4 of 4</a:t>
            </a:r>
          </a:p>
        </p:txBody>
      </p:sp>
      <p:graphicFrame>
        <p:nvGraphicFramePr>
          <p:cNvPr id="5" name="Table Placeholder 4">
            <a:extLst>
              <a:ext uri="{FF2B5EF4-FFF2-40B4-BE49-F238E27FC236}">
                <a16:creationId xmlns:a16="http://schemas.microsoft.com/office/drawing/2014/main" id="{FD9096CF-E155-430A-90CD-9C6B835D42AD}"/>
              </a:ext>
            </a:extLst>
          </p:cNvPr>
          <p:cNvGraphicFramePr>
            <a:graphicFrameLocks noGrp="1"/>
          </p:cNvGraphicFramePr>
          <p:nvPr>
            <p:ph type="tbl" sz="quarter" idx="13"/>
            <p:extLst>
              <p:ext uri="{D42A27DB-BD31-4B8C-83A1-F6EECF244321}">
                <p14:modId xmlns:p14="http://schemas.microsoft.com/office/powerpoint/2010/main" val="2284233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356768096"/>
                    </a:ext>
                  </a:extLst>
                </a:gridCol>
                <a:gridCol w="658368">
                  <a:extLst>
                    <a:ext uri="{9D8B030D-6E8A-4147-A177-3AD203B41FA5}">
                      <a16:colId xmlns:a16="http://schemas.microsoft.com/office/drawing/2014/main" val="4236938836"/>
                    </a:ext>
                  </a:extLst>
                </a:gridCol>
                <a:gridCol w="658368">
                  <a:extLst>
                    <a:ext uri="{9D8B030D-6E8A-4147-A177-3AD203B41FA5}">
                      <a16:colId xmlns:a16="http://schemas.microsoft.com/office/drawing/2014/main" val="3656683327"/>
                    </a:ext>
                  </a:extLst>
                </a:gridCol>
                <a:gridCol w="658368">
                  <a:extLst>
                    <a:ext uri="{9D8B030D-6E8A-4147-A177-3AD203B41FA5}">
                      <a16:colId xmlns:a16="http://schemas.microsoft.com/office/drawing/2014/main" val="2517607539"/>
                    </a:ext>
                  </a:extLst>
                </a:gridCol>
                <a:gridCol w="658368">
                  <a:extLst>
                    <a:ext uri="{9D8B030D-6E8A-4147-A177-3AD203B41FA5}">
                      <a16:colId xmlns:a16="http://schemas.microsoft.com/office/drawing/2014/main" val="1497033996"/>
                    </a:ext>
                  </a:extLst>
                </a:gridCol>
                <a:gridCol w="658368">
                  <a:extLst>
                    <a:ext uri="{9D8B030D-6E8A-4147-A177-3AD203B41FA5}">
                      <a16:colId xmlns:a16="http://schemas.microsoft.com/office/drawing/2014/main" val="1931677001"/>
                    </a:ext>
                  </a:extLst>
                </a:gridCol>
                <a:gridCol w="658368">
                  <a:extLst>
                    <a:ext uri="{9D8B030D-6E8A-4147-A177-3AD203B41FA5}">
                      <a16:colId xmlns:a16="http://schemas.microsoft.com/office/drawing/2014/main" val="2125198756"/>
                    </a:ext>
                  </a:extLst>
                </a:gridCol>
                <a:gridCol w="658368">
                  <a:extLst>
                    <a:ext uri="{9D8B030D-6E8A-4147-A177-3AD203B41FA5}">
                      <a16:colId xmlns:a16="http://schemas.microsoft.com/office/drawing/2014/main" val="3905417052"/>
                    </a:ext>
                  </a:extLst>
                </a:gridCol>
                <a:gridCol w="658368">
                  <a:extLst>
                    <a:ext uri="{9D8B030D-6E8A-4147-A177-3AD203B41FA5}">
                      <a16:colId xmlns:a16="http://schemas.microsoft.com/office/drawing/2014/main" val="3717842971"/>
                    </a:ext>
                  </a:extLst>
                </a:gridCol>
                <a:gridCol w="658368">
                  <a:extLst>
                    <a:ext uri="{9D8B030D-6E8A-4147-A177-3AD203B41FA5}">
                      <a16:colId xmlns:a16="http://schemas.microsoft.com/office/drawing/2014/main" val="233663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9430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- 2024-03-21 19:10:29</a:t>
                      </a:r>
                      <a:r>
                        <a:rPr kumimoji="0" lang="en-US" sz="1000" b="0" i="0" u="none" strike="noStrike" kern="1200" cap="none" spc="0" normalizeH="0" baseline="0" noProof="0">
                          <a:ln>
                            <a:noFill/>
                          </a:ln>
                          <a:solidFill>
                            <a:prstClr val="black"/>
                          </a:solidFill>
                          <a:effectLst/>
                          <a:uLnTx/>
                          <a:uFillTx/>
                          <a:latin typeface="Calibri"/>
                          <a:ea typeface="+mn-ea"/>
                          <a:cs typeface="+mn-cs"/>
                        </a:rPr>
                        <a:t>
 Can you think of a better way to celebrate International Happiness Day than with a midday walk? Yesterday, associates from our main office in Honolulu and our satellite office in Kapolei got out in the sunshine for a 30-minute walk. A lunchtime walk can be a mood booster and improve productivity. Mahalo to our Wellness Ambassador Committee (WAC) for organizing healthy outings like this one. #TeamFICOH #WAC #middaywalks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18.56027753686 %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56320591"/>
                  </a:ext>
                </a:extLst>
              </a:tr>
            </a:tbl>
          </a:graphicData>
        </a:graphic>
      </p:graphicFrame>
      <p:sp>
        <p:nvSpPr>
          <p:cNvPr id="4" name="Text Placeholder 3">
            <a:extLst>
              <a:ext uri="{FF2B5EF4-FFF2-40B4-BE49-F238E27FC236}">
                <a16:creationId xmlns:a16="http://schemas.microsoft.com/office/drawing/2014/main" id="{C53EA264-AA49-4F0B-9B5D-A4E95F649AC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9839626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472</Words>
  <Application>Microsoft Office PowerPoint</Application>
  <PresentationFormat>On-screen Show (4:3)</PresentationFormat>
  <Paragraphs>78</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Calibri</vt:lpstr>
      <vt:lpstr>Arial</vt:lpstr>
      <vt:lpstr>quintly_template</vt:lpstr>
      <vt:lpstr>LinkedIn Posts Table | FICOH - 1 of 4</vt:lpstr>
      <vt:lpstr>LinkedIn Posts Table | FICOH - 2 of 4</vt:lpstr>
      <vt:lpstr>LinkedIn Posts Table | FICOH - 3 of 4</vt:lpstr>
      <vt:lpstr>LinkedIn Posts Table | FICOH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FICOH - 1 of 4</dc:title>
  <dc:creator>Frederik Born</dc:creator>
  <cp:lastModifiedBy>Frederik Born</cp:lastModifiedBy>
  <cp:revision>1</cp:revision>
  <dcterms:created xsi:type="dcterms:W3CDTF">2024-04-09T18:29:04Z</dcterms:created>
  <dcterms:modified xsi:type="dcterms:W3CDTF">2024-04-09T18:29:14Z</dcterms:modified>
</cp:coreProperties>
</file>