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ECEAD-4B64-470B-9786-046C802B0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TMNAS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498313-ABA6-4731-9FF7-7DAEDCC5B3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937767"/>
              </p:ext>
            </p:extLst>
          </p:nvPr>
        </p:nvGraphicFramePr>
        <p:xfrm>
          <a:off x="457200" y="1731963"/>
          <a:ext cx="8065008" cy="250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162392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467732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4169206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7828405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389726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4886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252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@TMNA_Services - 2023-12-01 16:08:11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This week we hosted our Regional Americas HR Conference in Philly and were joined by members from 10+ @tokiomarine Group Companies! We also packaged 10,000 meals with @Rise2030 ! @PHLYINS @TMHCCInt @safetynational @PUREinsurance @TokioMAmerica @RelianceStdLife  @tokiomarinecan https://t.co/gYkQeB23cg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3.6458 %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392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@TMNA_Services - 2023-11-28 10:29:21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 are honored and grateful to once again be listed as one of @Computerworld’s Best Places to Work in IT. 👏 
We ranked #7 in the small (less than 1,000 employees) category, #4 in Career Development, #4 in DEI, and more! #BestPlacesIT https://t.co/zlaogaK4be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3.1250 %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633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C4BFE-F4A5-4B0E-A628-097D438355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1707858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20EEA-6A7F-4E74-9EB7-96C86032B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TMNAS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35EB84-33D8-4C97-8B1E-3702003057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3430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675819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1170676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674682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629015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271769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5267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700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@TMNA_Services - 2023-10-30 12:09:40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Members of our Corporate Communications and Training teams got to spend an afternoon with cute furry friends at the @MorrisAnimal Refuge. 🐶🐱Our volunteers were able to assist with wellness activities for adorable cats and dogs waiting to be adopted. 🐾 https://t.co/YLUFDmepxh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2.1053 %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468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@TMNA_Services - 2023-11-17 11:41:34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Our TMNAS Women's Collective held their first event at our office in Bala Cynwyd! Members of the group had the opportunity to get a professional headshot taken.  What a great kickoff to the many future events that all our new ERGs will be hosting! https://t.co/Iqi8hFBIoJ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2.0942 %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304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D5C8E-FFA8-4E34-BCCD-AF8D73A29A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669433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C62DA-7808-4320-9C5B-8930D73D1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TMNAS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8FB442-BCB8-4110-9965-9C6F2F122D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2415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478119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225764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69168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3844012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429825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19246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573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@TMNA_Services - 2023-12-06 12:35:36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Our employees participated in a virtual food drive with @Philabundance this holiday season. The food drive allowed them to virtually "shop" for non-perishable items or make monetary donations. This year, we exceeded our goal and raised ,600! https://t.co/2GonAGkmff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2.0833 %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609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B8574-3DC6-4A0F-AC24-D6E5A0CBAF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41158950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412</Words>
  <Application>Microsoft Office PowerPoint</Application>
  <PresentationFormat>On-screen Show (4:3)</PresentationFormat>
  <Paragraphs>54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Own and Retweeted Tweets Table | TMNAS - 1 of 3</vt:lpstr>
      <vt:lpstr>Twitter Own and Retweeted Tweets Table | TMNAS - 2 of 3</vt:lpstr>
      <vt:lpstr>Twitter Own and Retweeted Tweets Table | TMNAS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TMNAS - 1 of 3</dc:title>
  <dc:creator>Frederik Born</dc:creator>
  <cp:lastModifiedBy>Frederik Born</cp:lastModifiedBy>
  <cp:revision>1</cp:revision>
  <dcterms:created xsi:type="dcterms:W3CDTF">2024-01-31T15:23:06Z</dcterms:created>
  <dcterms:modified xsi:type="dcterms:W3CDTF">2024-01-31T15:23:16Z</dcterms:modified>
</cp:coreProperties>
</file>