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6612F-E5CD-4A59-B84F-EC792AD16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FICOH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B5599C-7DE5-4441-AF67-5B76B85DFA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3331690"/>
              </p:ext>
            </p:extLst>
          </p:nvPr>
        </p:nvGraphicFramePr>
        <p:xfrm>
          <a:off x="457200" y="1731963"/>
          <a:ext cx="8065008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13064171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783849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81706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471564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430569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21558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431216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406808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344236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402846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439493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62599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265665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996675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98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4215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41.538461538462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0.38461538461538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220.92307692308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1385.6153846154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16.389854404695 %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9959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AB2DA6-A03B-4C43-A33E-41FA48E510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26944996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50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Key Metrics Table | FICOH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Key Metrics Table | FICOH</dc:title>
  <dc:creator>Frederik Born</dc:creator>
  <cp:lastModifiedBy>Frederik Born</cp:lastModifiedBy>
  <cp:revision>1</cp:revision>
  <dcterms:created xsi:type="dcterms:W3CDTF">2023-12-08T16:50:58Z</dcterms:created>
  <dcterms:modified xsi:type="dcterms:W3CDTF">2023-12-08T16:51:02Z</dcterms:modified>
</cp:coreProperties>
</file>