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89412-2E6F-4623-9053-C40D1567C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53F16B-A12E-487E-AC9C-202C6C0DF4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8725515"/>
              </p:ext>
            </p:extLst>
          </p:nvPr>
        </p:nvGraphicFramePr>
        <p:xfrm>
          <a:off x="457200" y="1731963"/>
          <a:ext cx="7488936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935305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18945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323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19544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81607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8666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3649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54521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96489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58274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59519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0559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734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636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37280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92.355555555556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359.73333333333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3157.4222222222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10.561069295534 %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901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51012-D98B-4F43-B64C-629E3DAF14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05/01/2023 - 06/26/2023</a:t>
            </a:r>
          </a:p>
        </p:txBody>
      </p:sp>
    </p:spTree>
    <p:extLst>
      <p:ext uri="{BB962C8B-B14F-4D97-AF65-F5344CB8AC3E}">
        <p14:creationId xmlns:p14="http://schemas.microsoft.com/office/powerpoint/2010/main" val="36705650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Key Metrics Table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 | Philadelphia Insurance</dc:title>
  <dc:creator>Frederik Born</dc:creator>
  <cp:lastModifiedBy>Frederik Born</cp:lastModifiedBy>
  <cp:revision>1</cp:revision>
  <dcterms:created xsi:type="dcterms:W3CDTF">2023-06-27T18:11:00Z</dcterms:created>
  <dcterms:modified xsi:type="dcterms:W3CDTF">2023-06-27T18:11:04Z</dcterms:modified>
</cp:coreProperties>
</file>