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3BC6-15B3-4265-80FA-9B0927E70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FICOH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BBD53-4C83-4E68-99E0-E1F4E7BD0B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3972718"/>
              </p:ext>
            </p:extLst>
          </p:nvPr>
        </p:nvGraphicFramePr>
        <p:xfrm>
          <a:off x="457200" y="1731963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046697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02911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813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7972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5634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0481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0659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7147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931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711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282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firstinshi - 2023-03-28 18:15:31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https://quintly-image-storage.s3.amazonaws.com/42a5b893a9726451877e4ab7634db126/d000ab873297601b5f2e516a9fc1bda7.jpg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03/29/2023 18:06:23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33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firstinshi - 2023-03-24 17:46:58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https://quintly-image-storage.s3.amazonaws.com/42a5b893a9726451877e4ab7634db126/a306359f366ed28ef2bda3013496e7ea.jpg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03/25/2023 17:36:05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50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firstinshi - 2023-03-20 17:55:46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https://quintly-image-storage.s3.amazonaws.com/42a5b893a9726451877e4ab7634db126/064f2fb45a8f8da34d908d0b65bad681.jpg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03/21/2023 17:36:16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47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233D-46B6-4F37-958C-23A0E7B7C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181611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7727E-B09B-45F8-8148-9728E289A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FICOH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7C68F9-7F6F-4D7B-A1B1-3F2CC9E8D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8907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554697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98520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0088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8066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537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4110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521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3574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509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021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1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firstinshi - 2023-03-17 18:02:15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https://quintly-image-storage.s3.amazonaws.com/42a5b893a9726451877e4ab7634db126/8c9c13da54c857a28fbb17efe5dc6c76.jpg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03/18/2023 17:36:13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00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firstinshi - 2023-03-17 16:15:11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MILITARY &amp; FAMILY
SUPPORT CENTER’S
JOB FAIR 10AM-2PM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https://quintly-image-storage.s3.amazonaws.com/42a5b893a9726451877e4ab7634db126/aaa1c48f5e4f239bf3e7e2263490f75e.jpg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03/18/2023 16:06:27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543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EACBE-5391-42DF-8E29-A2431D0E0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6693350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218</Words>
  <Application>Microsoft Office PowerPoint</Application>
  <PresentationFormat>On-screen Show (4:3)</PresentationFormat>
  <Paragraphs>74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Stories Table  | FICOH - 1 of 2</vt:lpstr>
      <vt:lpstr>Instagram Stories Table  | FICOH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FICOH - 1 of 2</dc:title>
  <dc:creator>Frederik Born</dc:creator>
  <cp:lastModifiedBy>Frederik Born</cp:lastModifiedBy>
  <cp:revision>1</cp:revision>
  <dcterms:created xsi:type="dcterms:W3CDTF">2023-04-12T22:22:00Z</dcterms:created>
  <dcterms:modified xsi:type="dcterms:W3CDTF">2023-04-12T22:22:15Z</dcterms:modified>
</cp:coreProperties>
</file>