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CFB4B-4E53-4857-9335-9580BEE5B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5DF497-AA6B-4738-A832-35CBA29B3B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8261351"/>
              </p:ext>
            </p:extLst>
          </p:nvPr>
        </p:nvGraphicFramePr>
        <p:xfrm>
          <a:off x="457200" y="1731963"/>
          <a:ext cx="7488936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30630391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758238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607621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072977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938680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432975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39819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71883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354662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95291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93866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60039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5341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289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35096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11.069085469425 %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4271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BB98A5-6A06-48B8-8B70-7E51B6A833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01/01/2023 - 01/31/2023</a:t>
            </a:r>
          </a:p>
        </p:txBody>
      </p:sp>
    </p:spTree>
    <p:extLst>
      <p:ext uri="{BB962C8B-B14F-4D97-AF65-F5344CB8AC3E}">
        <p14:creationId xmlns:p14="http://schemas.microsoft.com/office/powerpoint/2010/main" val="24756893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48</Words>
  <Application>Microsoft Office PowerPoint</Application>
  <PresentationFormat>On-screen Show (4:3)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Key Metrics Table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Key Metrics Table | Philadelphia Insurance</dc:title>
  <dc:creator>Administrator</dc:creator>
  <cp:lastModifiedBy>Administrator</cp:lastModifiedBy>
  <cp:revision>1</cp:revision>
  <dcterms:created xsi:type="dcterms:W3CDTF">2023-02-15T16:42:02Z</dcterms:created>
  <dcterms:modified xsi:type="dcterms:W3CDTF">2023-02-15T16:42:07Z</dcterms:modified>
</cp:coreProperties>
</file>