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93337-25B3-453C-B1C5-5E1AF499B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Philadelphia Insurance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7D02A9-F0F1-4561-857F-2C2D2668CA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6653235"/>
              </p:ext>
            </p:extLst>
          </p:nvPr>
        </p:nvGraphicFramePr>
        <p:xfrm>
          <a:off x="457200" y="1731963"/>
          <a:ext cx="7488936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36136069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70047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4683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20638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0071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512708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64400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40951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60046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74748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50304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69563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0275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946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6373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9FA48-0E0B-4874-BCDF-3B97CC2179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01/01/2023 - 01/31/2023</a:t>
            </a:r>
          </a:p>
        </p:txBody>
      </p:sp>
    </p:spTree>
    <p:extLst>
      <p:ext uri="{BB962C8B-B14F-4D97-AF65-F5344CB8AC3E}">
        <p14:creationId xmlns:p14="http://schemas.microsoft.com/office/powerpoint/2010/main" val="11424506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53</Words>
  <Application>Microsoft Office PowerPoint</Application>
  <PresentationFormat>On-screen Show (4:3)</PresentationFormat>
  <Paragraphs>28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Table | Philadelphia Insurance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Philadelphia Insurance</dc:title>
  <dc:creator>Administrator</dc:creator>
  <cp:lastModifiedBy>Administrator</cp:lastModifiedBy>
  <cp:revision>1</cp:revision>
  <dcterms:created xsi:type="dcterms:W3CDTF">2023-02-15T16:40:20Z</dcterms:created>
  <dcterms:modified xsi:type="dcterms:W3CDTF">2023-02-15T16:40:25Z</dcterms:modified>
</cp:coreProperties>
</file>