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24D5-E850-4D86-8F21-EF59C21B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31395A-A109-4B8D-BDC8-1CC96869E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1533021"/>
              </p:ext>
            </p:extLst>
          </p:nvPr>
        </p:nvGraphicFramePr>
        <p:xfrm>
          <a:off x="457200" y="1731963"/>
          <a:ext cx="8147304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8383237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35384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47214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15045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039748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907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39152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410805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2485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70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660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86BF5-AE1F-4E5C-9282-2DA02784F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915265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Facebook Key Metrics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Key Metrics | Philadelphia Insurance</dc:title>
  <dc:creator>Administrator</dc:creator>
  <cp:lastModifiedBy>Administrator</cp:lastModifiedBy>
  <cp:revision>1</cp:revision>
  <dcterms:created xsi:type="dcterms:W3CDTF">2023-02-15T16:38:46Z</dcterms:created>
  <dcterms:modified xsi:type="dcterms:W3CDTF">2023-02-15T16:38:53Z</dcterms:modified>
</cp:coreProperties>
</file>