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E317-8FD2-4888-88CC-1C84A6231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1053D-79C0-464C-A402-344337320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339097"/>
              </p:ext>
            </p:extLst>
          </p:nvPr>
        </p:nvGraphicFramePr>
        <p:xfrm>
          <a:off x="457200" y="1731963"/>
          <a:ext cx="8065008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02268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73382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757176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19857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93082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00979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3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- 2022-11-10 16:47:46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TMNAS got the chance to root on some of Pennsylvania’s most inspirational athletes, we didn’t take it lightly! ⚽️ 🏀
Members of our team had a great time supporting the @SOPennsylvania Fall Fest at nearby @villanovau a few days ago, serving as official fans! https://t.co/DWOoslBALw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- 2022-12-05 16:20:51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the TMNAS DE&amp;amp;I Council participated in an offsite accelerator workshop at Villanova!  Together and with the help of @goperfeqta, they participated in teambuilding activities and did some groundbreaking work on our DEI Strategic Roadmap. https://t.co/TLr8DOsa2e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68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74FAC-640D-4175-BECB-1DDD0847D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22964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C3A4-085D-4B41-9E8C-0B01C3CBA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30635-C9E7-4A2A-82C9-5CADE1DAB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83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498236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1682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72580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39707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8347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557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87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- 2022-12-29 13:59:30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Please meet 3 dedicated members of our TMNAS Diversity, Equity, &amp;amp; Inclusion Team, Jess, Zach, and Jim! https://t.co/wgEcodLr2a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7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- 2022-10-21 12:57:12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global Next Generation Leadership Program just wrapped up its first week-long offsite in NYC! This year long program is designed to develop high-potential global leaders from across Tokio Marine. The programming kicked off with a scavenger hunt around Midtown Manhattan. https://t.co/KhFm43QHji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5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- 2022-11-08 13:59:18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Hybrid work environment
✅ Competitive pay and benefits
✅ Award-winning company culture
Apply at https://t.co/BNxO2FXCcD today! https://t.co/eQjt7vojKr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35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F7A1F-17A1-4FB2-8636-DB396A9F1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962779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Own and Retweeted Tweets Table | TMNAS - 1 of 2</vt:lpstr>
      <vt:lpstr>Twitter Own and Retweeted Tweets Table | TMNAS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TMNAS - 1 of 2</dc:title>
  <dc:creator>Administrator</dc:creator>
  <cp:lastModifiedBy>Administrator</cp:lastModifiedBy>
  <cp:revision>1</cp:revision>
  <dcterms:created xsi:type="dcterms:W3CDTF">2023-01-30T21:07:42Z</dcterms:created>
  <dcterms:modified xsi:type="dcterms:W3CDTF">2023-01-30T21:07:51Z</dcterms:modified>
</cp:coreProperties>
</file>