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</c:numCache>
            </c:numRef>
          </c:cat>
          <c:val>
            <c:numRef>
              <c:f>Sheet1!$B$2:$B$49</c:f>
              <c:numCache>
                <c:formatCode>General</c:formatCode>
                <c:ptCount val="48"/>
                <c:pt idx="0">
                  <c:v>3909</c:v>
                </c:pt>
                <c:pt idx="1">
                  <c:v>3943</c:v>
                </c:pt>
                <c:pt idx="2">
                  <c:v>4002</c:v>
                </c:pt>
                <c:pt idx="3">
                  <c:v>4036</c:v>
                </c:pt>
                <c:pt idx="4">
                  <c:v>4057</c:v>
                </c:pt>
                <c:pt idx="5">
                  <c:v>4087</c:v>
                </c:pt>
                <c:pt idx="6">
                  <c:v>4140</c:v>
                </c:pt>
                <c:pt idx="7">
                  <c:v>4163</c:v>
                </c:pt>
                <c:pt idx="8">
                  <c:v>4179</c:v>
                </c:pt>
                <c:pt idx="9">
                  <c:v>4200</c:v>
                </c:pt>
                <c:pt idx="10">
                  <c:v>4392</c:v>
                </c:pt>
                <c:pt idx="11">
                  <c:v>4396</c:v>
                </c:pt>
                <c:pt idx="12">
                  <c:v>4406</c:v>
                </c:pt>
                <c:pt idx="13">
                  <c:v>4412</c:v>
                </c:pt>
                <c:pt idx="14">
                  <c:v>4434</c:v>
                </c:pt>
                <c:pt idx="15">
                  <c:v>4469</c:v>
                </c:pt>
                <c:pt idx="16">
                  <c:v>4473</c:v>
                </c:pt>
                <c:pt idx="17">
                  <c:v>4488</c:v>
                </c:pt>
                <c:pt idx="18">
                  <c:v>4495</c:v>
                </c:pt>
                <c:pt idx="19">
                  <c:v>4498</c:v>
                </c:pt>
                <c:pt idx="20">
                  <c:v>4511</c:v>
                </c:pt>
                <c:pt idx="21">
                  <c:v>4525</c:v>
                </c:pt>
                <c:pt idx="22">
                  <c:v>4531</c:v>
                </c:pt>
                <c:pt idx="23">
                  <c:v>4545</c:v>
                </c:pt>
                <c:pt idx="24">
                  <c:v>4569</c:v>
                </c:pt>
                <c:pt idx="25">
                  <c:v>4580</c:v>
                </c:pt>
                <c:pt idx="26">
                  <c:v>4604</c:v>
                </c:pt>
                <c:pt idx="27">
                  <c:v>4613</c:v>
                </c:pt>
                <c:pt idx="28">
                  <c:v>4622</c:v>
                </c:pt>
                <c:pt idx="29">
                  <c:v>4642</c:v>
                </c:pt>
                <c:pt idx="30">
                  <c:v>4649</c:v>
                </c:pt>
                <c:pt idx="31">
                  <c:v>4662</c:v>
                </c:pt>
                <c:pt idx="32">
                  <c:v>4667</c:v>
                </c:pt>
                <c:pt idx="33">
                  <c:v>4681</c:v>
                </c:pt>
                <c:pt idx="34">
                  <c:v>4674</c:v>
                </c:pt>
                <c:pt idx="35">
                  <c:v>4675</c:v>
                </c:pt>
                <c:pt idx="36">
                  <c:v>4683</c:v>
                </c:pt>
                <c:pt idx="37">
                  <c:v>4689</c:v>
                </c:pt>
                <c:pt idx="38">
                  <c:v>4711</c:v>
                </c:pt>
                <c:pt idx="39">
                  <c:v>4773</c:v>
                </c:pt>
                <c:pt idx="40">
                  <c:v>4793</c:v>
                </c:pt>
                <c:pt idx="41">
                  <c:v>4804</c:v>
                </c:pt>
                <c:pt idx="42">
                  <c:v>4939</c:v>
                </c:pt>
                <c:pt idx="43">
                  <c:v>7147</c:v>
                </c:pt>
                <c:pt idx="44">
                  <c:v>7188</c:v>
                </c:pt>
                <c:pt idx="45">
                  <c:v>7242</c:v>
                </c:pt>
                <c:pt idx="46">
                  <c:v>7269</c:v>
                </c:pt>
                <c:pt idx="47">
                  <c:v>7281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81-4B90-B867-FC0170344E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</c:numCache>
            </c:numRef>
          </c:cat>
          <c:val>
            <c:numRef>
              <c:f>Sheet1!$C$2:$C$49</c:f>
              <c:numCache>
                <c:formatCode>General</c:formatCode>
                <c:ptCount val="48"/>
                <c:pt idx="0">
                  <c:v>3135</c:v>
                </c:pt>
                <c:pt idx="1">
                  <c:v>3159</c:v>
                </c:pt>
                <c:pt idx="2">
                  <c:v>3208</c:v>
                </c:pt>
                <c:pt idx="3">
                  <c:v>3222</c:v>
                </c:pt>
                <c:pt idx="4">
                  <c:v>3235</c:v>
                </c:pt>
                <c:pt idx="5">
                  <c:v>3296</c:v>
                </c:pt>
                <c:pt idx="6">
                  <c:v>3307</c:v>
                </c:pt>
                <c:pt idx="7">
                  <c:v>3334</c:v>
                </c:pt>
                <c:pt idx="8">
                  <c:v>3412</c:v>
                </c:pt>
                <c:pt idx="9">
                  <c:v>3418</c:v>
                </c:pt>
                <c:pt idx="10">
                  <c:v>3423</c:v>
                </c:pt>
                <c:pt idx="11">
                  <c:v>3444</c:v>
                </c:pt>
                <c:pt idx="12">
                  <c:v>3513</c:v>
                </c:pt>
                <c:pt idx="13">
                  <c:v>3635</c:v>
                </c:pt>
                <c:pt idx="14">
                  <c:v>3632</c:v>
                </c:pt>
                <c:pt idx="15">
                  <c:v>3645</c:v>
                </c:pt>
                <c:pt idx="16">
                  <c:v>3650</c:v>
                </c:pt>
                <c:pt idx="17">
                  <c:v>3627</c:v>
                </c:pt>
                <c:pt idx="18">
                  <c:v>3631</c:v>
                </c:pt>
                <c:pt idx="19">
                  <c:v>3630</c:v>
                </c:pt>
                <c:pt idx="20">
                  <c:v>3645</c:v>
                </c:pt>
                <c:pt idx="21">
                  <c:v>3647</c:v>
                </c:pt>
                <c:pt idx="22">
                  <c:v>3662</c:v>
                </c:pt>
                <c:pt idx="23">
                  <c:v>3672</c:v>
                </c:pt>
                <c:pt idx="24">
                  <c:v>3645</c:v>
                </c:pt>
                <c:pt idx="25">
                  <c:v>3656</c:v>
                </c:pt>
                <c:pt idx="26">
                  <c:v>3674</c:v>
                </c:pt>
                <c:pt idx="27">
                  <c:v>3689</c:v>
                </c:pt>
                <c:pt idx="28">
                  <c:v>3680</c:v>
                </c:pt>
                <c:pt idx="29">
                  <c:v>3682</c:v>
                </c:pt>
                <c:pt idx="30">
                  <c:v>3692</c:v>
                </c:pt>
                <c:pt idx="31">
                  <c:v>3699</c:v>
                </c:pt>
                <c:pt idx="32">
                  <c:v>3707</c:v>
                </c:pt>
                <c:pt idx="33">
                  <c:v>3721</c:v>
                </c:pt>
                <c:pt idx="34">
                  <c:v>3730</c:v>
                </c:pt>
                <c:pt idx="35">
                  <c:v>3796</c:v>
                </c:pt>
                <c:pt idx="36">
                  <c:v>3794</c:v>
                </c:pt>
                <c:pt idx="37">
                  <c:v>3795</c:v>
                </c:pt>
                <c:pt idx="38">
                  <c:v>3797</c:v>
                </c:pt>
                <c:pt idx="39">
                  <c:v>3822</c:v>
                </c:pt>
                <c:pt idx="40">
                  <c:v>3823</c:v>
                </c:pt>
                <c:pt idx="41">
                  <c:v>3825</c:v>
                </c:pt>
                <c:pt idx="42">
                  <c:v>3839</c:v>
                </c:pt>
                <c:pt idx="43">
                  <c:v>3851</c:v>
                </c:pt>
                <c:pt idx="44">
                  <c:v>3858</c:v>
                </c:pt>
                <c:pt idx="45">
                  <c:v>3864</c:v>
                </c:pt>
                <c:pt idx="46">
                  <c:v>3851</c:v>
                </c:pt>
                <c:pt idx="47">
                  <c:v>3850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81-4B90-B867-FC0170344E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</c:numCache>
            </c:numRef>
          </c:cat>
          <c:val>
            <c:numRef>
              <c:f>Sheet1!$D$2:$D$49</c:f>
              <c:numCache>
                <c:formatCode>General</c:formatCode>
                <c:ptCount val="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B81-4B90-B867-FC0170344E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</c:numCache>
            </c:numRef>
          </c:cat>
          <c:val>
            <c:numRef>
              <c:f>Sheet1!$E$2:$E$49</c:f>
              <c:numCache>
                <c:formatCode>General</c:formatCode>
                <c:ptCount val="48"/>
                <c:pt idx="0">
                  <c:v>17280</c:v>
                </c:pt>
                <c:pt idx="1">
                  <c:v>17665</c:v>
                </c:pt>
                <c:pt idx="2">
                  <c:v>18111</c:v>
                </c:pt>
                <c:pt idx="3">
                  <c:v>18547</c:v>
                </c:pt>
                <c:pt idx="4">
                  <c:v>18987</c:v>
                </c:pt>
                <c:pt idx="5">
                  <c:v>19471</c:v>
                </c:pt>
                <c:pt idx="6">
                  <c:v>20086</c:v>
                </c:pt>
                <c:pt idx="7">
                  <c:v>20597</c:v>
                </c:pt>
                <c:pt idx="8">
                  <c:v>21109</c:v>
                </c:pt>
                <c:pt idx="9">
                  <c:v>21641</c:v>
                </c:pt>
                <c:pt idx="10">
                  <c:v>22202</c:v>
                </c:pt>
                <c:pt idx="11">
                  <c:v>22677</c:v>
                </c:pt>
                <c:pt idx="12">
                  <c:v>23171</c:v>
                </c:pt>
                <c:pt idx="13">
                  <c:v>23717</c:v>
                </c:pt>
                <c:pt idx="14">
                  <c:v>24308</c:v>
                </c:pt>
                <c:pt idx="15">
                  <c:v>24835</c:v>
                </c:pt>
                <c:pt idx="16">
                  <c:v>25298</c:v>
                </c:pt>
                <c:pt idx="17">
                  <c:v>25651</c:v>
                </c:pt>
                <c:pt idx="18">
                  <c:v>26080</c:v>
                </c:pt>
                <c:pt idx="19">
                  <c:v>26419</c:v>
                </c:pt>
                <c:pt idx="20">
                  <c:v>26689</c:v>
                </c:pt>
                <c:pt idx="21">
                  <c:v>26959</c:v>
                </c:pt>
                <c:pt idx="22">
                  <c:v>27286</c:v>
                </c:pt>
                <c:pt idx="23">
                  <c:v>27545</c:v>
                </c:pt>
                <c:pt idx="24">
                  <c:v>27940</c:v>
                </c:pt>
                <c:pt idx="25">
                  <c:v>28237</c:v>
                </c:pt>
                <c:pt idx="26">
                  <c:v>28493</c:v>
                </c:pt>
                <c:pt idx="27">
                  <c:v>28730</c:v>
                </c:pt>
                <c:pt idx="28">
                  <c:v>28926</c:v>
                </c:pt>
                <c:pt idx="29">
                  <c:v>29165</c:v>
                </c:pt>
                <c:pt idx="30">
                  <c:v>29365</c:v>
                </c:pt>
                <c:pt idx="31">
                  <c:v>29566</c:v>
                </c:pt>
                <c:pt idx="32">
                  <c:v>29728</c:v>
                </c:pt>
                <c:pt idx="33">
                  <c:v>29943</c:v>
                </c:pt>
                <c:pt idx="34">
                  <c:v>30214</c:v>
                </c:pt>
                <c:pt idx="35">
                  <c:v>30416</c:v>
                </c:pt>
                <c:pt idx="36">
                  <c:v>30685</c:v>
                </c:pt>
                <c:pt idx="37">
                  <c:v>31029</c:v>
                </c:pt>
                <c:pt idx="38">
                  <c:v>31407</c:v>
                </c:pt>
                <c:pt idx="39">
                  <c:v>31698</c:v>
                </c:pt>
                <c:pt idx="40">
                  <c:v>32016</c:v>
                </c:pt>
                <c:pt idx="41">
                  <c:v>32334</c:v>
                </c:pt>
                <c:pt idx="42">
                  <c:v>32675</c:v>
                </c:pt>
                <c:pt idx="43">
                  <c:v>33092</c:v>
                </c:pt>
                <c:pt idx="44">
                  <c:v>33490</c:v>
                </c:pt>
                <c:pt idx="45">
                  <c:v>33914</c:v>
                </c:pt>
                <c:pt idx="46">
                  <c:v>34266</c:v>
                </c:pt>
                <c:pt idx="47">
                  <c:v>34633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B81-4B90-B867-FC0170344EA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</c:numCache>
            </c:numRef>
          </c:cat>
          <c:val>
            <c:numRef>
              <c:f>Sheet1!$F$2:$F$49</c:f>
              <c:numCache>
                <c:formatCode>General</c:formatCode>
                <c:ptCount val="48"/>
                <c:pt idx="0">
                  <c:v>1191</c:v>
                </c:pt>
                <c:pt idx="1">
                  <c:v>1214</c:v>
                </c:pt>
                <c:pt idx="2">
                  <c:v>1248</c:v>
                </c:pt>
                <c:pt idx="3">
                  <c:v>1285</c:v>
                </c:pt>
                <c:pt idx="4">
                  <c:v>1313</c:v>
                </c:pt>
                <c:pt idx="5">
                  <c:v>1352</c:v>
                </c:pt>
                <c:pt idx="6">
                  <c:v>1380</c:v>
                </c:pt>
                <c:pt idx="7">
                  <c:v>1411</c:v>
                </c:pt>
                <c:pt idx="8">
                  <c:v>1465</c:v>
                </c:pt>
                <c:pt idx="9">
                  <c:v>1539</c:v>
                </c:pt>
                <c:pt idx="10">
                  <c:v>1581</c:v>
                </c:pt>
                <c:pt idx="11">
                  <c:v>1634</c:v>
                </c:pt>
                <c:pt idx="12">
                  <c:v>1680</c:v>
                </c:pt>
                <c:pt idx="13">
                  <c:v>1737</c:v>
                </c:pt>
                <c:pt idx="14">
                  <c:v>1768</c:v>
                </c:pt>
                <c:pt idx="15">
                  <c:v>1826</c:v>
                </c:pt>
                <c:pt idx="16">
                  <c:v>1885</c:v>
                </c:pt>
                <c:pt idx="17">
                  <c:v>1936</c:v>
                </c:pt>
                <c:pt idx="18">
                  <c:v>1973</c:v>
                </c:pt>
                <c:pt idx="19">
                  <c:v>2045</c:v>
                </c:pt>
                <c:pt idx="20">
                  <c:v>2091</c:v>
                </c:pt>
                <c:pt idx="21">
                  <c:v>2138</c:v>
                </c:pt>
                <c:pt idx="22">
                  <c:v>2170</c:v>
                </c:pt>
                <c:pt idx="23">
                  <c:v>2190</c:v>
                </c:pt>
                <c:pt idx="24">
                  <c:v>2226</c:v>
                </c:pt>
                <c:pt idx="25">
                  <c:v>2289</c:v>
                </c:pt>
                <c:pt idx="26">
                  <c:v>2344</c:v>
                </c:pt>
                <c:pt idx="27">
                  <c:v>2370</c:v>
                </c:pt>
                <c:pt idx="28">
                  <c:v>2399</c:v>
                </c:pt>
                <c:pt idx="29">
                  <c:v>2425</c:v>
                </c:pt>
                <c:pt idx="30">
                  <c:v>2441</c:v>
                </c:pt>
                <c:pt idx="31">
                  <c:v>2478</c:v>
                </c:pt>
                <c:pt idx="32">
                  <c:v>2482</c:v>
                </c:pt>
                <c:pt idx="33">
                  <c:v>2537</c:v>
                </c:pt>
                <c:pt idx="34">
                  <c:v>2561</c:v>
                </c:pt>
                <c:pt idx="35">
                  <c:v>2571</c:v>
                </c:pt>
                <c:pt idx="36">
                  <c:v>2579</c:v>
                </c:pt>
                <c:pt idx="37">
                  <c:v>2577</c:v>
                </c:pt>
                <c:pt idx="38">
                  <c:v>2585</c:v>
                </c:pt>
                <c:pt idx="39">
                  <c:v>2563</c:v>
                </c:pt>
                <c:pt idx="40">
                  <c:v>2578</c:v>
                </c:pt>
                <c:pt idx="41">
                  <c:v>2604</c:v>
                </c:pt>
                <c:pt idx="42">
                  <c:v>2633</c:v>
                </c:pt>
                <c:pt idx="43">
                  <c:v>2719</c:v>
                </c:pt>
                <c:pt idx="44">
                  <c:v>2781</c:v>
                </c:pt>
                <c:pt idx="45">
                  <c:v>2820</c:v>
                </c:pt>
                <c:pt idx="46">
                  <c:v>2869</c:v>
                </c:pt>
                <c:pt idx="47">
                  <c:v>2884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B81-4B90-B867-FC0170344E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247856"/>
        <c:axId val="341248184"/>
      </c:lineChart>
      <c:dateAx>
        <c:axId val="341247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48184"/>
        <c:crosses val="autoZero"/>
        <c:auto val="1"/>
        <c:lblOffset val="100"/>
        <c:baseTimeUnit val="months"/>
      </c:dateAx>
      <c:valAx>
        <c:axId val="341248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4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E2D09-9C80-4962-A22E-12777454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8BE17F-496D-4C75-BA99-74E8E85F58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7165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E00BF-C426-4435-A826-2B318E7B8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A8104-36F8-4D61-AB60-027A42DD5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7679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Administrator</dc:creator>
  <cp:lastModifiedBy>Administrator</cp:lastModifiedBy>
  <cp:revision>1</cp:revision>
  <dcterms:created xsi:type="dcterms:W3CDTF">2023-01-12T19:41:39Z</dcterms:created>
  <dcterms:modified xsi:type="dcterms:W3CDTF">2023-01-12T19:41:59Z</dcterms:modified>
</cp:coreProperties>
</file>