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44896</c:v>
                </c:pt>
              </c:numCache>
            </c:numRef>
          </c:cat>
          <c:val>
            <c:numRef>
              <c:f>Sheet1!$B$2</c:f>
              <c:numCache>
                <c:formatCode>General</c:formatCode>
                <c:ptCount val="1"/>
                <c:pt idx="0">
                  <c:v>486</c:v>
                </c:pt>
              </c:numCache>
            </c:numRef>
          </c:val>
          <c:extLst>
            <c:ext xmlns:c16="http://schemas.microsoft.com/office/drawing/2014/chart" uri="{C3380CC4-5D6E-409C-BE32-E72D297353CC}">
              <c16:uniqueId val="{00000000-2F43-4BC6-82C9-5255E7C64D77}"/>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44896</c:v>
                </c:pt>
              </c:numCache>
            </c:numRef>
          </c:cat>
          <c:val>
            <c:numRef>
              <c:f>Sheet1!$C$2</c:f>
              <c:numCache>
                <c:formatCode>General</c:formatCode>
                <c:ptCount val="1"/>
                <c:pt idx="0">
                  <c:v>483</c:v>
                </c:pt>
              </c:numCache>
            </c:numRef>
          </c:val>
          <c:extLst>
            <c:ext xmlns:c16="http://schemas.microsoft.com/office/drawing/2014/chart" uri="{C3380CC4-5D6E-409C-BE32-E72D297353CC}">
              <c16:uniqueId val="{00000001-2F43-4BC6-82C9-5255E7C64D77}"/>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44896</c:v>
                </c:pt>
              </c:numCache>
            </c:numRef>
          </c:cat>
          <c:val>
            <c:numRef>
              <c:f>Sheet1!$D$2</c:f>
              <c:numCache>
                <c:formatCode>General</c:formatCode>
                <c:ptCount val="1"/>
                <c:pt idx="0">
                  <c:v>20065</c:v>
                </c:pt>
              </c:numCache>
            </c:numRef>
          </c:val>
          <c:extLst>
            <c:ext xmlns:c16="http://schemas.microsoft.com/office/drawing/2014/chart" uri="{C3380CC4-5D6E-409C-BE32-E72D297353CC}">
              <c16:uniqueId val="{00000002-2F43-4BC6-82C9-5255E7C64D77}"/>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44896</c:v>
                </c:pt>
              </c:numCache>
            </c:numRef>
          </c:cat>
          <c:val>
            <c:numRef>
              <c:f>Sheet1!$E$2</c:f>
              <c:numCache>
                <c:formatCode>General</c:formatCode>
                <c:ptCount val="1"/>
                <c:pt idx="0">
                  <c:v>236</c:v>
                </c:pt>
              </c:numCache>
            </c:numRef>
          </c:val>
          <c:extLst>
            <c:ext xmlns:c16="http://schemas.microsoft.com/office/drawing/2014/chart" uri="{C3380CC4-5D6E-409C-BE32-E72D297353CC}">
              <c16:uniqueId val="{00000003-2F43-4BC6-82C9-5255E7C64D77}"/>
            </c:ext>
          </c:extLst>
        </c:ser>
        <c:dLbls>
          <c:showLegendKey val="0"/>
          <c:showVal val="0"/>
          <c:showCatName val="0"/>
          <c:showSerName val="0"/>
          <c:showPercent val="0"/>
          <c:showBubbleSize val="0"/>
        </c:dLbls>
        <c:gapWidth val="219"/>
        <c:overlap val="-27"/>
        <c:axId val="338348272"/>
        <c:axId val="338347616"/>
      </c:barChart>
      <c:dateAx>
        <c:axId val="338348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347616"/>
        <c:crosses val="autoZero"/>
        <c:auto val="1"/>
        <c:lblOffset val="100"/>
        <c:baseTimeUnit val="days"/>
      </c:dateAx>
      <c:valAx>
        <c:axId val="338347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348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c:v>
                </c:pt>
                <c:pt idx="1">
                  <c:v>8</c:v>
                </c:pt>
                <c:pt idx="2">
                  <c:v>5</c:v>
                </c:pt>
                <c:pt idx="3">
                  <c:v>5</c:v>
                </c:pt>
                <c:pt idx="4">
                  <c:v>9</c:v>
                </c:pt>
                <c:pt idx="5">
                  <c:v>22</c:v>
                </c:pt>
                <c:pt idx="6">
                  <c:v>6</c:v>
                </c:pt>
                <c:pt idx="7">
                  <c:v>14</c:v>
                </c:pt>
                <c:pt idx="8">
                  <c:v>1</c:v>
                </c:pt>
                <c:pt idx="9">
                  <c:v>5</c:v>
                </c:pt>
                <c:pt idx="10">
                  <c:v>3</c:v>
                </c:pt>
                <c:pt idx="11">
                  <c:v>7</c:v>
                </c:pt>
              </c:numCache>
            </c:numRef>
          </c:val>
          <c:extLst>
            <c:ext xmlns:c16="http://schemas.microsoft.com/office/drawing/2014/chart" uri="{C3380CC4-5D6E-409C-BE32-E72D297353CC}">
              <c16:uniqueId val="{00000000-8771-4BD1-A8A7-600989D2E741}"/>
            </c:ext>
          </c:extLst>
        </c:ser>
        <c:dLbls>
          <c:showLegendKey val="0"/>
          <c:showVal val="0"/>
          <c:showCatName val="0"/>
          <c:showSerName val="0"/>
          <c:showPercent val="0"/>
          <c:showBubbleSize val="0"/>
        </c:dLbls>
        <c:gapWidth val="219"/>
        <c:overlap val="-27"/>
        <c:axId val="398232048"/>
        <c:axId val="398239592"/>
      </c:barChart>
      <c:dateAx>
        <c:axId val="398232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239592"/>
        <c:crosses val="autoZero"/>
        <c:auto val="1"/>
        <c:lblOffset val="100"/>
        <c:baseTimeUnit val="months"/>
      </c:dateAx>
      <c:valAx>
        <c:axId val="398239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232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c:v>
                </c:pt>
                <c:pt idx="1">
                  <c:v>5</c:v>
                </c:pt>
                <c:pt idx="2">
                  <c:v>5</c:v>
                </c:pt>
                <c:pt idx="3">
                  <c:v>5</c:v>
                </c:pt>
                <c:pt idx="4">
                  <c:v>5</c:v>
                </c:pt>
                <c:pt idx="5">
                  <c:v>4</c:v>
                </c:pt>
                <c:pt idx="6">
                  <c:v>3</c:v>
                </c:pt>
                <c:pt idx="7">
                  <c:v>4</c:v>
                </c:pt>
                <c:pt idx="8">
                  <c:v>5</c:v>
                </c:pt>
                <c:pt idx="9">
                  <c:v>5</c:v>
                </c:pt>
                <c:pt idx="10">
                  <c:v>4</c:v>
                </c:pt>
                <c:pt idx="11">
                  <c:v>6</c:v>
                </c:pt>
              </c:numCache>
            </c:numRef>
          </c:val>
          <c:extLst>
            <c:ext xmlns:c16="http://schemas.microsoft.com/office/drawing/2014/chart" uri="{C3380CC4-5D6E-409C-BE32-E72D297353CC}">
              <c16:uniqueId val="{00000000-4ABF-4BAA-8CF7-A90E3EF3CB15}"/>
            </c:ext>
          </c:extLst>
        </c:ser>
        <c:dLbls>
          <c:showLegendKey val="0"/>
          <c:showVal val="0"/>
          <c:showCatName val="0"/>
          <c:showSerName val="0"/>
          <c:showPercent val="0"/>
          <c:showBubbleSize val="0"/>
        </c:dLbls>
        <c:gapWidth val="219"/>
        <c:overlap val="-27"/>
        <c:axId val="398231392"/>
        <c:axId val="398231720"/>
      </c:barChart>
      <c:dateAx>
        <c:axId val="398231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231720"/>
        <c:crosses val="autoZero"/>
        <c:auto val="1"/>
        <c:lblOffset val="100"/>
        <c:baseTimeUnit val="months"/>
      </c:dateAx>
      <c:valAx>
        <c:axId val="398231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231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52</c:v>
                </c:pt>
                <c:pt idx="1">
                  <c:v>75</c:v>
                </c:pt>
                <c:pt idx="2">
                  <c:v>78</c:v>
                </c:pt>
                <c:pt idx="3">
                  <c:v>74</c:v>
                </c:pt>
                <c:pt idx="4">
                  <c:v>89</c:v>
                </c:pt>
                <c:pt idx="5">
                  <c:v>70</c:v>
                </c:pt>
                <c:pt idx="6">
                  <c:v>45</c:v>
                </c:pt>
                <c:pt idx="7">
                  <c:v>66</c:v>
                </c:pt>
                <c:pt idx="8">
                  <c:v>72</c:v>
                </c:pt>
                <c:pt idx="9">
                  <c:v>72</c:v>
                </c:pt>
                <c:pt idx="10">
                  <c:v>60</c:v>
                </c:pt>
                <c:pt idx="11">
                  <c:v>80</c:v>
                </c:pt>
              </c:numCache>
            </c:numRef>
          </c:val>
          <c:extLst>
            <c:ext xmlns:c16="http://schemas.microsoft.com/office/drawing/2014/chart" uri="{C3380CC4-5D6E-409C-BE32-E72D297353CC}">
              <c16:uniqueId val="{00000000-459B-44C9-B165-21850562D090}"/>
            </c:ext>
          </c:extLst>
        </c:ser>
        <c:dLbls>
          <c:showLegendKey val="0"/>
          <c:showVal val="0"/>
          <c:showCatName val="0"/>
          <c:showSerName val="0"/>
          <c:showPercent val="0"/>
          <c:showBubbleSize val="0"/>
        </c:dLbls>
        <c:gapWidth val="219"/>
        <c:overlap val="-27"/>
        <c:axId val="392182208"/>
        <c:axId val="392188768"/>
      </c:barChart>
      <c:catAx>
        <c:axId val="392182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88768"/>
        <c:crosses val="autoZero"/>
        <c:auto val="1"/>
        <c:lblAlgn val="ctr"/>
        <c:lblOffset val="100"/>
        <c:noMultiLvlLbl val="0"/>
      </c:catAx>
      <c:valAx>
        <c:axId val="392188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82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1664</c:v>
                </c:pt>
                <c:pt idx="1">
                  <c:v>2645</c:v>
                </c:pt>
                <c:pt idx="2">
                  <c:v>4051</c:v>
                </c:pt>
                <c:pt idx="3">
                  <c:v>1830</c:v>
                </c:pt>
                <c:pt idx="4">
                  <c:v>2245</c:v>
                </c:pt>
                <c:pt idx="5">
                  <c:v>2352</c:v>
                </c:pt>
                <c:pt idx="6">
                  <c:v>3542</c:v>
                </c:pt>
                <c:pt idx="7">
                  <c:v>1712</c:v>
                </c:pt>
                <c:pt idx="8">
                  <c:v>1822</c:v>
                </c:pt>
                <c:pt idx="9">
                  <c:v>2100</c:v>
                </c:pt>
                <c:pt idx="10">
                  <c:v>1518</c:v>
                </c:pt>
                <c:pt idx="11">
                  <c:v>1436</c:v>
                </c:pt>
              </c:numCache>
            </c:numRef>
          </c:val>
          <c:extLst>
            <c:ext xmlns:c16="http://schemas.microsoft.com/office/drawing/2014/chart" uri="{C3380CC4-5D6E-409C-BE32-E72D297353CC}">
              <c16:uniqueId val="{00000000-3061-4889-ADE0-C1FD18B5EDA5}"/>
            </c:ext>
          </c:extLst>
        </c:ser>
        <c:dLbls>
          <c:showLegendKey val="0"/>
          <c:showVal val="0"/>
          <c:showCatName val="0"/>
          <c:showSerName val="0"/>
          <c:showPercent val="0"/>
          <c:showBubbleSize val="0"/>
        </c:dLbls>
        <c:gapWidth val="219"/>
        <c:overlap val="-27"/>
        <c:axId val="392183520"/>
        <c:axId val="392189752"/>
      </c:barChart>
      <c:dateAx>
        <c:axId val="392183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89752"/>
        <c:crosses val="autoZero"/>
        <c:auto val="1"/>
        <c:lblOffset val="100"/>
        <c:baseTimeUnit val="months"/>
      </c:dateAx>
      <c:valAx>
        <c:axId val="392189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83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2</c:v>
                </c:pt>
                <c:pt idx="2">
                  <c:v>1</c:v>
                </c:pt>
                <c:pt idx="3">
                  <c:v>1</c:v>
                </c:pt>
                <c:pt idx="4">
                  <c:v>5</c:v>
                </c:pt>
                <c:pt idx="5">
                  <c:v>-3</c:v>
                </c:pt>
                <c:pt idx="6">
                  <c:v>0</c:v>
                </c:pt>
                <c:pt idx="7">
                  <c:v>2</c:v>
                </c:pt>
                <c:pt idx="8">
                  <c:v>3</c:v>
                </c:pt>
                <c:pt idx="9">
                  <c:v>-1</c:v>
                </c:pt>
                <c:pt idx="10">
                  <c:v>-2</c:v>
                </c:pt>
                <c:pt idx="11">
                  <c:v>0</c:v>
                </c:pt>
              </c:numCache>
            </c:numRef>
          </c:val>
          <c:extLst>
            <c:ext xmlns:c16="http://schemas.microsoft.com/office/drawing/2014/chart" uri="{C3380CC4-5D6E-409C-BE32-E72D297353CC}">
              <c16:uniqueId val="{00000000-5C9A-444B-A2AD-4E12A8A09502}"/>
            </c:ext>
          </c:extLst>
        </c:ser>
        <c:dLbls>
          <c:showLegendKey val="0"/>
          <c:showVal val="0"/>
          <c:showCatName val="0"/>
          <c:showSerName val="0"/>
          <c:showPercent val="0"/>
          <c:showBubbleSize val="0"/>
        </c:dLbls>
        <c:gapWidth val="219"/>
        <c:overlap val="-27"/>
        <c:axId val="216291648"/>
        <c:axId val="216299520"/>
      </c:barChart>
      <c:dateAx>
        <c:axId val="216291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299520"/>
        <c:crosses val="autoZero"/>
        <c:auto val="1"/>
        <c:lblOffset val="100"/>
        <c:baseTimeUnit val="months"/>
      </c:dateAx>
      <c:valAx>
        <c:axId val="216299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29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4</c:v>
                </c:pt>
                <c:pt idx="2">
                  <c:v>2</c:v>
                </c:pt>
                <c:pt idx="3">
                  <c:v>2</c:v>
                </c:pt>
                <c:pt idx="4">
                  <c:v>2</c:v>
                </c:pt>
                <c:pt idx="5">
                  <c:v>0</c:v>
                </c:pt>
                <c:pt idx="6">
                  <c:v>2</c:v>
                </c:pt>
                <c:pt idx="7">
                  <c:v>1</c:v>
                </c:pt>
                <c:pt idx="8">
                  <c:v>1</c:v>
                </c:pt>
                <c:pt idx="9">
                  <c:v>2</c:v>
                </c:pt>
                <c:pt idx="10">
                  <c:v>0</c:v>
                </c:pt>
                <c:pt idx="11">
                  <c:v>0</c:v>
                </c:pt>
              </c:numCache>
            </c:numRef>
          </c:val>
          <c:extLst>
            <c:ext xmlns:c16="http://schemas.microsoft.com/office/drawing/2014/chart" uri="{C3380CC4-5D6E-409C-BE32-E72D297353CC}">
              <c16:uniqueId val="{00000000-5F56-4FA5-9C8F-19DF85EC6520}"/>
            </c:ext>
          </c:extLst>
        </c:ser>
        <c:dLbls>
          <c:showLegendKey val="0"/>
          <c:showVal val="0"/>
          <c:showCatName val="0"/>
          <c:showSerName val="0"/>
          <c:showPercent val="0"/>
          <c:showBubbleSize val="0"/>
        </c:dLbls>
        <c:gapWidth val="219"/>
        <c:overlap val="-27"/>
        <c:axId val="216295584"/>
        <c:axId val="216296896"/>
      </c:barChart>
      <c:dateAx>
        <c:axId val="216295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296896"/>
        <c:crosses val="autoZero"/>
        <c:auto val="1"/>
        <c:lblOffset val="100"/>
        <c:baseTimeUnit val="months"/>
      </c:dateAx>
      <c:valAx>
        <c:axId val="216296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295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33</c:v>
                </c:pt>
                <c:pt idx="1">
                  <c:v>49</c:v>
                </c:pt>
                <c:pt idx="2">
                  <c:v>33</c:v>
                </c:pt>
                <c:pt idx="3">
                  <c:v>29</c:v>
                </c:pt>
                <c:pt idx="4">
                  <c:v>29</c:v>
                </c:pt>
                <c:pt idx="5">
                  <c:v>9</c:v>
                </c:pt>
                <c:pt idx="6">
                  <c:v>28</c:v>
                </c:pt>
                <c:pt idx="7">
                  <c:v>24</c:v>
                </c:pt>
                <c:pt idx="8">
                  <c:v>13</c:v>
                </c:pt>
                <c:pt idx="9">
                  <c:v>29</c:v>
                </c:pt>
                <c:pt idx="10">
                  <c:v>0</c:v>
                </c:pt>
                <c:pt idx="11">
                  <c:v>3</c:v>
                </c:pt>
              </c:numCache>
            </c:numRef>
          </c:val>
          <c:extLst>
            <c:ext xmlns:c16="http://schemas.microsoft.com/office/drawing/2014/chart" uri="{C3380CC4-5D6E-409C-BE32-E72D297353CC}">
              <c16:uniqueId val="{00000000-FD13-45F1-BB53-272B16C51033}"/>
            </c:ext>
          </c:extLst>
        </c:ser>
        <c:dLbls>
          <c:showLegendKey val="0"/>
          <c:showVal val="0"/>
          <c:showCatName val="0"/>
          <c:showSerName val="0"/>
          <c:showPercent val="0"/>
          <c:showBubbleSize val="0"/>
        </c:dLbls>
        <c:gapWidth val="219"/>
        <c:overlap val="-27"/>
        <c:axId val="216310672"/>
        <c:axId val="216303128"/>
      </c:barChart>
      <c:catAx>
        <c:axId val="216310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303128"/>
        <c:crosses val="autoZero"/>
        <c:auto val="1"/>
        <c:lblAlgn val="ctr"/>
        <c:lblOffset val="100"/>
        <c:noMultiLvlLbl val="0"/>
      </c:catAx>
      <c:valAx>
        <c:axId val="216303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310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95</c:v>
                </c:pt>
                <c:pt idx="1">
                  <c:v>113</c:v>
                </c:pt>
                <c:pt idx="2">
                  <c:v>96</c:v>
                </c:pt>
                <c:pt idx="3">
                  <c:v>92</c:v>
                </c:pt>
                <c:pt idx="4">
                  <c:v>146</c:v>
                </c:pt>
                <c:pt idx="5">
                  <c:v>128</c:v>
                </c:pt>
                <c:pt idx="6">
                  <c:v>107</c:v>
                </c:pt>
                <c:pt idx="7">
                  <c:v>156</c:v>
                </c:pt>
                <c:pt idx="8">
                  <c:v>174</c:v>
                </c:pt>
                <c:pt idx="9">
                  <c:v>213</c:v>
                </c:pt>
                <c:pt idx="10">
                  <c:v>180</c:v>
                </c:pt>
                <c:pt idx="11">
                  <c:v>132</c:v>
                </c:pt>
              </c:numCache>
            </c:numRef>
          </c:val>
          <c:extLst>
            <c:ext xmlns:c16="http://schemas.microsoft.com/office/drawing/2014/chart" uri="{C3380CC4-5D6E-409C-BE32-E72D297353CC}">
              <c16:uniqueId val="{00000000-B008-4968-9F81-E3F3C18EF258}"/>
            </c:ext>
          </c:extLst>
        </c:ser>
        <c:dLbls>
          <c:showLegendKey val="0"/>
          <c:showVal val="0"/>
          <c:showCatName val="0"/>
          <c:showSerName val="0"/>
          <c:showPercent val="0"/>
          <c:showBubbleSize val="0"/>
        </c:dLbls>
        <c:gapWidth val="219"/>
        <c:overlap val="-27"/>
        <c:axId val="216323792"/>
        <c:axId val="216330024"/>
      </c:barChart>
      <c:dateAx>
        <c:axId val="216323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330024"/>
        <c:crosses val="autoZero"/>
        <c:auto val="1"/>
        <c:lblOffset val="100"/>
        <c:baseTimeUnit val="months"/>
      </c:dateAx>
      <c:valAx>
        <c:axId val="216330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323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23</c:v>
                </c:pt>
                <c:pt idx="1">
                  <c:v>44</c:v>
                </c:pt>
                <c:pt idx="2">
                  <c:v>41</c:v>
                </c:pt>
                <c:pt idx="3">
                  <c:v>68</c:v>
                </c:pt>
                <c:pt idx="4">
                  <c:v>63</c:v>
                </c:pt>
                <c:pt idx="5">
                  <c:v>40</c:v>
                </c:pt>
                <c:pt idx="6">
                  <c:v>27</c:v>
                </c:pt>
                <c:pt idx="7">
                  <c:v>54</c:v>
                </c:pt>
                <c:pt idx="8">
                  <c:v>47</c:v>
                </c:pt>
                <c:pt idx="9">
                  <c:v>78</c:v>
                </c:pt>
                <c:pt idx="10">
                  <c:v>47</c:v>
                </c:pt>
                <c:pt idx="11">
                  <c:v>66</c:v>
                </c:pt>
              </c:numCache>
            </c:numRef>
          </c:val>
          <c:extLst>
            <c:ext xmlns:c16="http://schemas.microsoft.com/office/drawing/2014/chart" uri="{C3380CC4-5D6E-409C-BE32-E72D297353CC}">
              <c16:uniqueId val="{00000000-A8DF-4880-899D-778DCFE3F878}"/>
            </c:ext>
          </c:extLst>
        </c:ser>
        <c:dLbls>
          <c:showLegendKey val="0"/>
          <c:showVal val="0"/>
          <c:showCatName val="0"/>
          <c:showSerName val="0"/>
          <c:showPercent val="0"/>
          <c:showBubbleSize val="0"/>
        </c:dLbls>
        <c:gapWidth val="219"/>
        <c:overlap val="-27"/>
        <c:axId val="216333304"/>
        <c:axId val="216331992"/>
      </c:barChart>
      <c:catAx>
        <c:axId val="216333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331992"/>
        <c:crosses val="autoZero"/>
        <c:auto val="1"/>
        <c:lblAlgn val="ctr"/>
        <c:lblOffset val="100"/>
        <c:noMultiLvlLbl val="0"/>
      </c:catAx>
      <c:valAx>
        <c:axId val="216331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333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279</c:v>
                </c:pt>
                <c:pt idx="1">
                  <c:v>490</c:v>
                </c:pt>
                <c:pt idx="2">
                  <c:v>534</c:v>
                </c:pt>
                <c:pt idx="3">
                  <c:v>884</c:v>
                </c:pt>
                <c:pt idx="4">
                  <c:v>886</c:v>
                </c:pt>
                <c:pt idx="5">
                  <c:v>564</c:v>
                </c:pt>
                <c:pt idx="6">
                  <c:v>351</c:v>
                </c:pt>
                <c:pt idx="7">
                  <c:v>758</c:v>
                </c:pt>
                <c:pt idx="8">
                  <c:v>564</c:v>
                </c:pt>
                <c:pt idx="9">
                  <c:v>1026</c:v>
                </c:pt>
                <c:pt idx="10">
                  <c:v>524</c:v>
                </c:pt>
                <c:pt idx="11">
                  <c:v>728</c:v>
                </c:pt>
              </c:numCache>
            </c:numRef>
          </c:val>
          <c:extLst>
            <c:ext xmlns:c16="http://schemas.microsoft.com/office/drawing/2014/chart" uri="{C3380CC4-5D6E-409C-BE32-E72D297353CC}">
              <c16:uniqueId val="{00000000-69DD-4781-B472-818548E39453}"/>
            </c:ext>
          </c:extLst>
        </c:ser>
        <c:dLbls>
          <c:showLegendKey val="0"/>
          <c:showVal val="0"/>
          <c:showCatName val="0"/>
          <c:showSerName val="0"/>
          <c:showPercent val="0"/>
          <c:showBubbleSize val="0"/>
        </c:dLbls>
        <c:gapWidth val="219"/>
        <c:overlap val="-27"/>
        <c:axId val="216270000"/>
        <c:axId val="216279184"/>
      </c:barChart>
      <c:catAx>
        <c:axId val="216270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279184"/>
        <c:crosses val="autoZero"/>
        <c:auto val="1"/>
        <c:lblAlgn val="ctr"/>
        <c:lblOffset val="100"/>
        <c:noMultiLvlLbl val="0"/>
      </c:catAx>
      <c:valAx>
        <c:axId val="216279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270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573</c:v>
                </c:pt>
                <c:pt idx="1">
                  <c:v>17877</c:v>
                </c:pt>
                <c:pt idx="2">
                  <c:v>22836</c:v>
                </c:pt>
                <c:pt idx="3">
                  <c:v>21141</c:v>
                </c:pt>
                <c:pt idx="4">
                  <c:v>34988</c:v>
                </c:pt>
                <c:pt idx="5">
                  <c:v>41404</c:v>
                </c:pt>
                <c:pt idx="6">
                  <c:v>27176</c:v>
                </c:pt>
                <c:pt idx="7">
                  <c:v>19653</c:v>
                </c:pt>
                <c:pt idx="8">
                  <c:v>34057</c:v>
                </c:pt>
                <c:pt idx="9">
                  <c:v>25630</c:v>
                </c:pt>
                <c:pt idx="10">
                  <c:v>34787</c:v>
                </c:pt>
                <c:pt idx="11">
                  <c:v>27617</c:v>
                </c:pt>
                <c:pt idx="12">
                  <c:v>36833</c:v>
                </c:pt>
              </c:numCache>
            </c:numRef>
          </c:val>
          <c:extLst>
            <c:ext xmlns:c16="http://schemas.microsoft.com/office/drawing/2014/chart" uri="{C3380CC4-5D6E-409C-BE32-E72D297353CC}">
              <c16:uniqueId val="{00000000-0C61-4032-8027-E3C3322DA060}"/>
            </c:ext>
          </c:extLst>
        </c:ser>
        <c:dLbls>
          <c:showLegendKey val="0"/>
          <c:showVal val="0"/>
          <c:showCatName val="0"/>
          <c:showSerName val="0"/>
          <c:showPercent val="0"/>
          <c:showBubbleSize val="0"/>
        </c:dLbls>
        <c:gapWidth val="219"/>
        <c:overlap val="-27"/>
        <c:axId val="216276232"/>
        <c:axId val="216272624"/>
      </c:barChart>
      <c:catAx>
        <c:axId val="216276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272624"/>
        <c:crosses val="autoZero"/>
        <c:auto val="1"/>
        <c:lblAlgn val="ctr"/>
        <c:lblOffset val="100"/>
        <c:noMultiLvlLbl val="0"/>
      </c:catAx>
      <c:valAx>
        <c:axId val="216272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276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-2</c:v>
                </c:pt>
                <c:pt idx="2">
                  <c:v>5</c:v>
                </c:pt>
                <c:pt idx="3">
                  <c:v>3</c:v>
                </c:pt>
                <c:pt idx="4">
                  <c:v>-1</c:v>
                </c:pt>
                <c:pt idx="5">
                  <c:v>-3</c:v>
                </c:pt>
                <c:pt idx="6">
                  <c:v>6</c:v>
                </c:pt>
                <c:pt idx="7">
                  <c:v>4</c:v>
                </c:pt>
                <c:pt idx="8">
                  <c:v>3</c:v>
                </c:pt>
                <c:pt idx="9">
                  <c:v>8</c:v>
                </c:pt>
                <c:pt idx="10">
                  <c:v>5</c:v>
                </c:pt>
                <c:pt idx="11">
                  <c:v>4</c:v>
                </c:pt>
              </c:numCache>
            </c:numRef>
          </c:val>
          <c:extLst>
            <c:ext xmlns:c16="http://schemas.microsoft.com/office/drawing/2014/chart" uri="{C3380CC4-5D6E-409C-BE32-E72D297353CC}">
              <c16:uniqueId val="{00000000-459E-424C-877F-032195E9D7BC}"/>
            </c:ext>
          </c:extLst>
        </c:ser>
        <c:dLbls>
          <c:showLegendKey val="0"/>
          <c:showVal val="0"/>
          <c:showCatName val="0"/>
          <c:showSerName val="0"/>
          <c:showPercent val="0"/>
          <c:showBubbleSize val="0"/>
        </c:dLbls>
        <c:gapWidth val="219"/>
        <c:overlap val="-27"/>
        <c:axId val="392203528"/>
        <c:axId val="392208776"/>
      </c:barChart>
      <c:dateAx>
        <c:axId val="392203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08776"/>
        <c:crosses val="autoZero"/>
        <c:auto val="1"/>
        <c:lblOffset val="100"/>
        <c:baseTimeUnit val="months"/>
      </c:dateAx>
      <c:valAx>
        <c:axId val="392208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03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6</c:v>
                </c:pt>
                <c:pt idx="1">
                  <c:v>11</c:v>
                </c:pt>
                <c:pt idx="2">
                  <c:v>9</c:v>
                </c:pt>
                <c:pt idx="3">
                  <c:v>8</c:v>
                </c:pt>
                <c:pt idx="4">
                  <c:v>8</c:v>
                </c:pt>
                <c:pt idx="5">
                  <c:v>6</c:v>
                </c:pt>
                <c:pt idx="6">
                  <c:v>6</c:v>
                </c:pt>
                <c:pt idx="7">
                  <c:v>9</c:v>
                </c:pt>
                <c:pt idx="8">
                  <c:v>9</c:v>
                </c:pt>
                <c:pt idx="9">
                  <c:v>8</c:v>
                </c:pt>
                <c:pt idx="10">
                  <c:v>8</c:v>
                </c:pt>
                <c:pt idx="11">
                  <c:v>7</c:v>
                </c:pt>
              </c:numCache>
            </c:numRef>
          </c:val>
          <c:extLst>
            <c:ext xmlns:c16="http://schemas.microsoft.com/office/drawing/2014/chart" uri="{C3380CC4-5D6E-409C-BE32-E72D297353CC}">
              <c16:uniqueId val="{00000000-72FD-494A-95A3-54A2A0368001}"/>
            </c:ext>
          </c:extLst>
        </c:ser>
        <c:dLbls>
          <c:showLegendKey val="0"/>
          <c:showVal val="0"/>
          <c:showCatName val="0"/>
          <c:showSerName val="0"/>
          <c:showPercent val="0"/>
          <c:showBubbleSize val="0"/>
        </c:dLbls>
        <c:gapWidth val="219"/>
        <c:overlap val="-27"/>
        <c:axId val="287709048"/>
        <c:axId val="398234344"/>
      </c:barChart>
      <c:dateAx>
        <c:axId val="287709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234344"/>
        <c:crosses val="autoZero"/>
        <c:auto val="1"/>
        <c:lblOffset val="100"/>
        <c:baseTimeUnit val="months"/>
      </c:dateAx>
      <c:valAx>
        <c:axId val="398234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709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76</c:v>
                </c:pt>
                <c:pt idx="1">
                  <c:v>125</c:v>
                </c:pt>
                <c:pt idx="2">
                  <c:v>118</c:v>
                </c:pt>
                <c:pt idx="3">
                  <c:v>115</c:v>
                </c:pt>
                <c:pt idx="4">
                  <c:v>118</c:v>
                </c:pt>
                <c:pt idx="5">
                  <c:v>81</c:v>
                </c:pt>
                <c:pt idx="6">
                  <c:v>81</c:v>
                </c:pt>
                <c:pt idx="7">
                  <c:v>111</c:v>
                </c:pt>
                <c:pt idx="8">
                  <c:v>98</c:v>
                </c:pt>
                <c:pt idx="9">
                  <c:v>76</c:v>
                </c:pt>
                <c:pt idx="10">
                  <c:v>100</c:v>
                </c:pt>
                <c:pt idx="11">
                  <c:v>84</c:v>
                </c:pt>
              </c:numCache>
            </c:numRef>
          </c:val>
          <c:extLst>
            <c:ext xmlns:c16="http://schemas.microsoft.com/office/drawing/2014/chart" uri="{C3380CC4-5D6E-409C-BE32-E72D297353CC}">
              <c16:uniqueId val="{00000000-5225-46D2-8EBD-3AF07D6A1170}"/>
            </c:ext>
          </c:extLst>
        </c:ser>
        <c:dLbls>
          <c:showLegendKey val="0"/>
          <c:showVal val="0"/>
          <c:showCatName val="0"/>
          <c:showSerName val="0"/>
          <c:showPercent val="0"/>
          <c:showBubbleSize val="0"/>
        </c:dLbls>
        <c:gapWidth val="219"/>
        <c:overlap val="-27"/>
        <c:axId val="225504504"/>
        <c:axId val="225504832"/>
      </c:barChart>
      <c:catAx>
        <c:axId val="225504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504832"/>
        <c:crosses val="autoZero"/>
        <c:auto val="1"/>
        <c:lblAlgn val="ctr"/>
        <c:lblOffset val="100"/>
        <c:noMultiLvlLbl val="0"/>
      </c:catAx>
      <c:valAx>
        <c:axId val="225504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504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1103</c:v>
                </c:pt>
                <c:pt idx="1">
                  <c:v>1363</c:v>
                </c:pt>
                <c:pt idx="2">
                  <c:v>1294</c:v>
                </c:pt>
                <c:pt idx="3">
                  <c:v>1359</c:v>
                </c:pt>
                <c:pt idx="4">
                  <c:v>1381</c:v>
                </c:pt>
                <c:pt idx="5">
                  <c:v>1118</c:v>
                </c:pt>
                <c:pt idx="6">
                  <c:v>1469</c:v>
                </c:pt>
                <c:pt idx="7">
                  <c:v>2641</c:v>
                </c:pt>
                <c:pt idx="8">
                  <c:v>1842</c:v>
                </c:pt>
                <c:pt idx="9">
                  <c:v>2049</c:v>
                </c:pt>
                <c:pt idx="10">
                  <c:v>2137</c:v>
                </c:pt>
                <c:pt idx="11">
                  <c:v>1323</c:v>
                </c:pt>
              </c:numCache>
            </c:numRef>
          </c:val>
          <c:extLst>
            <c:ext xmlns:c16="http://schemas.microsoft.com/office/drawing/2014/chart" uri="{C3380CC4-5D6E-409C-BE32-E72D297353CC}">
              <c16:uniqueId val="{00000000-2784-40D6-B1D8-70CE960E5E87}"/>
            </c:ext>
          </c:extLst>
        </c:ser>
        <c:dLbls>
          <c:showLegendKey val="0"/>
          <c:showVal val="0"/>
          <c:showCatName val="0"/>
          <c:showSerName val="0"/>
          <c:showPercent val="0"/>
          <c:showBubbleSize val="0"/>
        </c:dLbls>
        <c:gapWidth val="219"/>
        <c:overlap val="-27"/>
        <c:axId val="225441856"/>
        <c:axId val="225449728"/>
      </c:barChart>
      <c:dateAx>
        <c:axId val="225441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449728"/>
        <c:crosses val="autoZero"/>
        <c:auto val="1"/>
        <c:lblOffset val="100"/>
        <c:baseTimeUnit val="months"/>
      </c:dateAx>
      <c:valAx>
        <c:axId val="225449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441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BC3D9-0635-485F-89FA-19B90C354FF8}"/>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55D633BD-2BFC-418D-B038-B019D9B9DDE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36181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29CE0-50BB-406C-8306-6B58F0E5D3A1}"/>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4E46AB7D-25F5-4E43-B2E8-F1DA37DBB54F}"/>
              </a:ext>
            </a:extLst>
          </p:cNvPr>
          <p:cNvGraphicFramePr>
            <a:graphicFrameLocks noGrp="1"/>
          </p:cNvGraphicFramePr>
          <p:nvPr>
            <p:ph type="chart" sz="quarter" idx="13"/>
            <p:extLst>
              <p:ext uri="{D42A27DB-BD31-4B8C-83A1-F6EECF244321}">
                <p14:modId xmlns:p14="http://schemas.microsoft.com/office/powerpoint/2010/main" val="11249181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5089D3-F706-4A0C-B96B-4D2EC01DA5A6}"/>
              </a:ext>
            </a:extLst>
          </p:cNvPr>
          <p:cNvSpPr>
            <a:spLocks noGrp="1"/>
          </p:cNvSpPr>
          <p:nvPr>
            <p:ph type="body" sz="quarter" idx="14"/>
          </p:nvPr>
        </p:nvSpPr>
        <p:spPr/>
        <p:txBody>
          <a:bodyPr/>
          <a:lstStyle/>
          <a:p>
            <a:r>
              <a:rPr lang="en-US"/>
              <a:t>12/01/2022 - 12/31/2022</a:t>
            </a:r>
          </a:p>
        </p:txBody>
      </p:sp>
      <p:sp>
        <p:nvSpPr>
          <p:cNvPr id="5" name="Footer Placeholder 4">
            <a:extLst>
              <a:ext uri="{FF2B5EF4-FFF2-40B4-BE49-F238E27FC236}">
                <a16:creationId xmlns:a16="http://schemas.microsoft.com/office/drawing/2014/main" id="{E2277DCD-3303-4120-A3CA-9543F6DFFD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7137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6B2FF-21DF-4CC0-8CEA-68D035364C6E}"/>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6B61951F-96BD-4161-8A95-FD0C141083A2}"/>
              </a:ext>
            </a:extLst>
          </p:cNvPr>
          <p:cNvGraphicFramePr>
            <a:graphicFrameLocks noGrp="1"/>
          </p:cNvGraphicFramePr>
          <p:nvPr>
            <p:ph type="tbl" sz="quarter" idx="13"/>
            <p:extLst>
              <p:ext uri="{D42A27DB-BD31-4B8C-83A1-F6EECF244321}">
                <p14:modId xmlns:p14="http://schemas.microsoft.com/office/powerpoint/2010/main" val="1869999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282597902"/>
                    </a:ext>
                  </a:extLst>
                </a:gridCol>
                <a:gridCol w="905256">
                  <a:extLst>
                    <a:ext uri="{9D8B030D-6E8A-4147-A177-3AD203B41FA5}">
                      <a16:colId xmlns:a16="http://schemas.microsoft.com/office/drawing/2014/main" val="1445179361"/>
                    </a:ext>
                  </a:extLst>
                </a:gridCol>
                <a:gridCol w="905256">
                  <a:extLst>
                    <a:ext uri="{9D8B030D-6E8A-4147-A177-3AD203B41FA5}">
                      <a16:colId xmlns:a16="http://schemas.microsoft.com/office/drawing/2014/main" val="1627118081"/>
                    </a:ext>
                  </a:extLst>
                </a:gridCol>
                <a:gridCol w="905256">
                  <a:extLst>
                    <a:ext uri="{9D8B030D-6E8A-4147-A177-3AD203B41FA5}">
                      <a16:colId xmlns:a16="http://schemas.microsoft.com/office/drawing/2014/main" val="1024529086"/>
                    </a:ext>
                  </a:extLst>
                </a:gridCol>
                <a:gridCol w="905256">
                  <a:extLst>
                    <a:ext uri="{9D8B030D-6E8A-4147-A177-3AD203B41FA5}">
                      <a16:colId xmlns:a16="http://schemas.microsoft.com/office/drawing/2014/main" val="3533077268"/>
                    </a:ext>
                  </a:extLst>
                </a:gridCol>
                <a:gridCol w="905256">
                  <a:extLst>
                    <a:ext uri="{9D8B030D-6E8A-4147-A177-3AD203B41FA5}">
                      <a16:colId xmlns:a16="http://schemas.microsoft.com/office/drawing/2014/main" val="3724563434"/>
                    </a:ext>
                  </a:extLst>
                </a:gridCol>
                <a:gridCol w="905256">
                  <a:extLst>
                    <a:ext uri="{9D8B030D-6E8A-4147-A177-3AD203B41FA5}">
                      <a16:colId xmlns:a16="http://schemas.microsoft.com/office/drawing/2014/main" val="1159810672"/>
                    </a:ext>
                  </a:extLst>
                </a:gridCol>
                <a:gridCol w="905256">
                  <a:extLst>
                    <a:ext uri="{9D8B030D-6E8A-4147-A177-3AD203B41FA5}">
                      <a16:colId xmlns:a16="http://schemas.microsoft.com/office/drawing/2014/main" val="1137877663"/>
                    </a:ext>
                  </a:extLst>
                </a:gridCol>
                <a:gridCol w="905256">
                  <a:extLst>
                    <a:ext uri="{9D8B030D-6E8A-4147-A177-3AD203B41FA5}">
                      <a16:colId xmlns:a16="http://schemas.microsoft.com/office/drawing/2014/main" val="84760587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1422270"/>
                  </a:ext>
                </a:extLst>
              </a:tr>
              <a:tr h="370840">
                <a:tc>
                  <a:txBody>
                    <a:bodyPr/>
                    <a:lstStyle/>
                    <a:p>
                      <a:r>
                        <a:rPr lang="en-US" sz="1000"/>
                        <a:t>486</a:t>
                      </a:r>
                    </a:p>
                  </a:txBody>
                  <a:tcPr/>
                </a:tc>
                <a:tc>
                  <a:txBody>
                    <a:bodyPr/>
                    <a:lstStyle/>
                    <a:p>
                      <a:r>
                        <a:rPr lang="en-US" sz="1000"/>
                        <a:t>6</a:t>
                      </a:r>
                    </a:p>
                  </a:txBody>
                  <a:tcPr/>
                </a:tc>
                <a:tc>
                  <a:txBody>
                    <a:bodyPr/>
                    <a:lstStyle/>
                    <a:p>
                      <a:r>
                        <a:rPr lang="en-US" sz="1000"/>
                        <a:t>11</a:t>
                      </a:r>
                    </a:p>
                  </a:txBody>
                  <a:tcPr/>
                </a:tc>
                <a:tc>
                  <a:txBody>
                    <a:bodyPr/>
                    <a:lstStyle/>
                    <a:p>
                      <a:r>
                        <a:rPr lang="en-US" sz="1000"/>
                        <a:t>73</a:t>
                      </a:r>
                    </a:p>
                  </a:txBody>
                  <a:tcPr/>
                </a:tc>
                <a:tc>
                  <a:txBody>
                    <a:bodyPr/>
                    <a:lstStyle/>
                    <a:p>
                      <a:r>
                        <a:rPr lang="en-US" sz="1000"/>
                        <a:t>4</a:t>
                      </a:r>
                    </a:p>
                  </a:txBody>
                  <a:tcPr/>
                </a:tc>
                <a:tc>
                  <a:txBody>
                    <a:bodyPr/>
                    <a:lstStyle/>
                    <a:p>
                      <a:r>
                        <a:rPr lang="en-US" sz="1000"/>
                        <a:t>3</a:t>
                      </a:r>
                    </a:p>
                  </a:txBody>
                  <a:tcPr/>
                </a:tc>
                <a:tc>
                  <a:txBody>
                    <a:bodyPr/>
                    <a:lstStyle/>
                    <a:p>
                      <a:r>
                        <a:rPr lang="en-US" sz="1000"/>
                        <a:t>0</a:t>
                      </a:r>
                    </a:p>
                  </a:txBody>
                  <a:tcPr/>
                </a:tc>
                <a:tc>
                  <a:txBody>
                    <a:bodyPr/>
                    <a:lstStyle/>
                    <a:p>
                      <a:r>
                        <a:rPr lang="en-US" sz="1000"/>
                        <a:t>1.5057 %</a:t>
                      </a:r>
                    </a:p>
                  </a:txBody>
                  <a:tcPr/>
                </a:tc>
                <a:tc>
                  <a:txBody>
                    <a:bodyPr/>
                    <a:lstStyle/>
                    <a:p>
                      <a:r>
                        <a:rPr lang="en-US" sz="1000"/>
                        <a:t>0.0 %</a:t>
                      </a:r>
                    </a:p>
                  </a:txBody>
                  <a:tcPr/>
                </a:tc>
                <a:extLst>
                  <a:ext uri="{0D108BD9-81ED-4DB2-BD59-A6C34878D82A}">
                    <a16:rowId xmlns:a16="http://schemas.microsoft.com/office/drawing/2014/main" val="91968809"/>
                  </a:ext>
                </a:extLst>
              </a:tr>
            </a:tbl>
          </a:graphicData>
        </a:graphic>
      </p:graphicFrame>
      <p:sp>
        <p:nvSpPr>
          <p:cNvPr id="4" name="Text Placeholder 3">
            <a:extLst>
              <a:ext uri="{FF2B5EF4-FFF2-40B4-BE49-F238E27FC236}">
                <a16:creationId xmlns:a16="http://schemas.microsoft.com/office/drawing/2014/main" id="{A43B23B0-3509-4667-BA6D-5112B2A644D6}"/>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2525523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E1D1E-F953-4A27-AD2D-BFD6E8726E00}"/>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E954D9D6-13C5-45C5-9C75-4B61C4C7B6A7}"/>
              </a:ext>
            </a:extLst>
          </p:cNvPr>
          <p:cNvGraphicFramePr>
            <a:graphicFrameLocks noGrp="1"/>
          </p:cNvGraphicFramePr>
          <p:nvPr>
            <p:ph type="chart" sz="quarter" idx="13"/>
            <p:extLst>
              <p:ext uri="{D42A27DB-BD31-4B8C-83A1-F6EECF244321}">
                <p14:modId xmlns:p14="http://schemas.microsoft.com/office/powerpoint/2010/main" val="42400730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868F9C-305B-463A-9AFB-76805A48C10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7E69B9C-AA80-4103-9995-B65B3B73EA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7230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1F14D-5FC6-4CCA-A036-FEA97127ACB7}"/>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8C10CF9C-24EC-47DB-9216-EA83923FBBD9}"/>
              </a:ext>
            </a:extLst>
          </p:cNvPr>
          <p:cNvGraphicFramePr>
            <a:graphicFrameLocks noGrp="1"/>
          </p:cNvGraphicFramePr>
          <p:nvPr>
            <p:ph type="chart" sz="quarter" idx="13"/>
            <p:extLst>
              <p:ext uri="{D42A27DB-BD31-4B8C-83A1-F6EECF244321}">
                <p14:modId xmlns:p14="http://schemas.microsoft.com/office/powerpoint/2010/main" val="219893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380E01-BCDA-4C91-A439-41479675344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DACA212-AD71-40DF-9CDC-3FFB759CED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0895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8D04D-5C81-4ED8-8AE2-BF5D18C98892}"/>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6D2C7266-AA5A-438D-BE1C-DB27AF38DEDB}"/>
              </a:ext>
            </a:extLst>
          </p:cNvPr>
          <p:cNvGraphicFramePr>
            <a:graphicFrameLocks noGrp="1"/>
          </p:cNvGraphicFramePr>
          <p:nvPr>
            <p:ph type="chart" sz="quarter" idx="13"/>
            <p:extLst>
              <p:ext uri="{D42A27DB-BD31-4B8C-83A1-F6EECF244321}">
                <p14:modId xmlns:p14="http://schemas.microsoft.com/office/powerpoint/2010/main" val="5913793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7E0EDB-0F36-45EB-AB35-1AB23B467AD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1FC90AA-F78F-4BE2-B735-48EC9A6430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5516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B92B3-B7E1-4478-BF26-AC7844080EDA}"/>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5E10D5A6-DA1B-4F58-837B-BAD1AEE7F116}"/>
              </a:ext>
            </a:extLst>
          </p:cNvPr>
          <p:cNvGraphicFramePr>
            <a:graphicFrameLocks noGrp="1"/>
          </p:cNvGraphicFramePr>
          <p:nvPr>
            <p:ph type="chart" sz="quarter" idx="13"/>
            <p:extLst>
              <p:ext uri="{D42A27DB-BD31-4B8C-83A1-F6EECF244321}">
                <p14:modId xmlns:p14="http://schemas.microsoft.com/office/powerpoint/2010/main" val="2875475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CB2B49-C578-4511-9474-B60D4224305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4E2E1AE-C7E1-4A6B-A133-1CD1A8A0A1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8128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0289C-BAC9-4C3B-807D-FB4C87217CAD}"/>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7DC2B5E9-D387-4858-B86C-F1857E27EB90}"/>
              </a:ext>
            </a:extLst>
          </p:cNvPr>
          <p:cNvGraphicFramePr>
            <a:graphicFrameLocks noGrp="1"/>
          </p:cNvGraphicFramePr>
          <p:nvPr>
            <p:ph type="tbl" sz="quarter" idx="13"/>
            <p:extLst>
              <p:ext uri="{D42A27DB-BD31-4B8C-83A1-F6EECF244321}">
                <p14:modId xmlns:p14="http://schemas.microsoft.com/office/powerpoint/2010/main" val="2250760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61855622"/>
                    </a:ext>
                  </a:extLst>
                </a:gridCol>
                <a:gridCol w="1481328">
                  <a:extLst>
                    <a:ext uri="{9D8B030D-6E8A-4147-A177-3AD203B41FA5}">
                      <a16:colId xmlns:a16="http://schemas.microsoft.com/office/drawing/2014/main" val="3040278401"/>
                    </a:ext>
                  </a:extLst>
                </a:gridCol>
                <a:gridCol w="329184">
                  <a:extLst>
                    <a:ext uri="{9D8B030D-6E8A-4147-A177-3AD203B41FA5}">
                      <a16:colId xmlns:a16="http://schemas.microsoft.com/office/drawing/2014/main" val="3530294686"/>
                    </a:ext>
                  </a:extLst>
                </a:gridCol>
                <a:gridCol w="329184">
                  <a:extLst>
                    <a:ext uri="{9D8B030D-6E8A-4147-A177-3AD203B41FA5}">
                      <a16:colId xmlns:a16="http://schemas.microsoft.com/office/drawing/2014/main" val="2499496065"/>
                    </a:ext>
                  </a:extLst>
                </a:gridCol>
                <a:gridCol w="329184">
                  <a:extLst>
                    <a:ext uri="{9D8B030D-6E8A-4147-A177-3AD203B41FA5}">
                      <a16:colId xmlns:a16="http://schemas.microsoft.com/office/drawing/2014/main" val="4290222277"/>
                    </a:ext>
                  </a:extLst>
                </a:gridCol>
                <a:gridCol w="329184">
                  <a:extLst>
                    <a:ext uri="{9D8B030D-6E8A-4147-A177-3AD203B41FA5}">
                      <a16:colId xmlns:a16="http://schemas.microsoft.com/office/drawing/2014/main" val="2820106341"/>
                    </a:ext>
                  </a:extLst>
                </a:gridCol>
                <a:gridCol w="329184">
                  <a:extLst>
                    <a:ext uri="{9D8B030D-6E8A-4147-A177-3AD203B41FA5}">
                      <a16:colId xmlns:a16="http://schemas.microsoft.com/office/drawing/2014/main" val="4005722809"/>
                    </a:ext>
                  </a:extLst>
                </a:gridCol>
                <a:gridCol w="329184">
                  <a:extLst>
                    <a:ext uri="{9D8B030D-6E8A-4147-A177-3AD203B41FA5}">
                      <a16:colId xmlns:a16="http://schemas.microsoft.com/office/drawing/2014/main" val="875323847"/>
                    </a:ext>
                  </a:extLst>
                </a:gridCol>
                <a:gridCol w="329184">
                  <a:extLst>
                    <a:ext uri="{9D8B030D-6E8A-4147-A177-3AD203B41FA5}">
                      <a16:colId xmlns:a16="http://schemas.microsoft.com/office/drawing/2014/main" val="4291574917"/>
                    </a:ext>
                  </a:extLst>
                </a:gridCol>
                <a:gridCol w="329184">
                  <a:extLst>
                    <a:ext uri="{9D8B030D-6E8A-4147-A177-3AD203B41FA5}">
                      <a16:colId xmlns:a16="http://schemas.microsoft.com/office/drawing/2014/main" val="1574399831"/>
                    </a:ext>
                  </a:extLst>
                </a:gridCol>
                <a:gridCol w="329184">
                  <a:extLst>
                    <a:ext uri="{9D8B030D-6E8A-4147-A177-3AD203B41FA5}">
                      <a16:colId xmlns:a16="http://schemas.microsoft.com/office/drawing/2014/main" val="1790314950"/>
                    </a:ext>
                  </a:extLst>
                </a:gridCol>
                <a:gridCol w="329184">
                  <a:extLst>
                    <a:ext uri="{9D8B030D-6E8A-4147-A177-3AD203B41FA5}">
                      <a16:colId xmlns:a16="http://schemas.microsoft.com/office/drawing/2014/main" val="1196970155"/>
                    </a:ext>
                  </a:extLst>
                </a:gridCol>
                <a:gridCol w="329184">
                  <a:extLst>
                    <a:ext uri="{9D8B030D-6E8A-4147-A177-3AD203B41FA5}">
                      <a16:colId xmlns:a16="http://schemas.microsoft.com/office/drawing/2014/main" val="3446696847"/>
                    </a:ext>
                  </a:extLst>
                </a:gridCol>
                <a:gridCol w="329184">
                  <a:extLst>
                    <a:ext uri="{9D8B030D-6E8A-4147-A177-3AD203B41FA5}">
                      <a16:colId xmlns:a16="http://schemas.microsoft.com/office/drawing/2014/main" val="1776140871"/>
                    </a:ext>
                  </a:extLst>
                </a:gridCol>
                <a:gridCol w="329184">
                  <a:extLst>
                    <a:ext uri="{9D8B030D-6E8A-4147-A177-3AD203B41FA5}">
                      <a16:colId xmlns:a16="http://schemas.microsoft.com/office/drawing/2014/main" val="3925231627"/>
                    </a:ext>
                  </a:extLst>
                </a:gridCol>
                <a:gridCol w="329184">
                  <a:extLst>
                    <a:ext uri="{9D8B030D-6E8A-4147-A177-3AD203B41FA5}">
                      <a16:colId xmlns:a16="http://schemas.microsoft.com/office/drawing/2014/main" val="251362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67989435"/>
                  </a:ext>
                </a:extLst>
              </a:tr>
            </a:tbl>
          </a:graphicData>
        </a:graphic>
      </p:graphicFrame>
      <p:sp>
        <p:nvSpPr>
          <p:cNvPr id="4" name="Text Placeholder 3">
            <a:extLst>
              <a:ext uri="{FF2B5EF4-FFF2-40B4-BE49-F238E27FC236}">
                <a16:creationId xmlns:a16="http://schemas.microsoft.com/office/drawing/2014/main" id="{1710DC75-13B3-4EE6-B224-E5E7489D358D}"/>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4203442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8FE9D-158C-4B7A-808A-69540C070040}"/>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8416C9BA-0ABE-4A80-A8A6-70E674EFBE70}"/>
              </a:ext>
            </a:extLst>
          </p:cNvPr>
          <p:cNvGraphicFramePr>
            <a:graphicFrameLocks noGrp="1"/>
          </p:cNvGraphicFramePr>
          <p:nvPr>
            <p:ph type="tbl" sz="quarter" idx="13"/>
            <p:extLst>
              <p:ext uri="{D42A27DB-BD31-4B8C-83A1-F6EECF244321}">
                <p14:modId xmlns:p14="http://schemas.microsoft.com/office/powerpoint/2010/main" val="1535873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88876358"/>
                    </a:ext>
                  </a:extLst>
                </a:gridCol>
                <a:gridCol w="1481328">
                  <a:extLst>
                    <a:ext uri="{9D8B030D-6E8A-4147-A177-3AD203B41FA5}">
                      <a16:colId xmlns:a16="http://schemas.microsoft.com/office/drawing/2014/main" val="3938625481"/>
                    </a:ext>
                  </a:extLst>
                </a:gridCol>
                <a:gridCol w="329184">
                  <a:extLst>
                    <a:ext uri="{9D8B030D-6E8A-4147-A177-3AD203B41FA5}">
                      <a16:colId xmlns:a16="http://schemas.microsoft.com/office/drawing/2014/main" val="549049930"/>
                    </a:ext>
                  </a:extLst>
                </a:gridCol>
                <a:gridCol w="329184">
                  <a:extLst>
                    <a:ext uri="{9D8B030D-6E8A-4147-A177-3AD203B41FA5}">
                      <a16:colId xmlns:a16="http://schemas.microsoft.com/office/drawing/2014/main" val="4104705114"/>
                    </a:ext>
                  </a:extLst>
                </a:gridCol>
                <a:gridCol w="329184">
                  <a:extLst>
                    <a:ext uri="{9D8B030D-6E8A-4147-A177-3AD203B41FA5}">
                      <a16:colId xmlns:a16="http://schemas.microsoft.com/office/drawing/2014/main" val="476782187"/>
                    </a:ext>
                  </a:extLst>
                </a:gridCol>
                <a:gridCol w="329184">
                  <a:extLst>
                    <a:ext uri="{9D8B030D-6E8A-4147-A177-3AD203B41FA5}">
                      <a16:colId xmlns:a16="http://schemas.microsoft.com/office/drawing/2014/main" val="3126843078"/>
                    </a:ext>
                  </a:extLst>
                </a:gridCol>
                <a:gridCol w="329184">
                  <a:extLst>
                    <a:ext uri="{9D8B030D-6E8A-4147-A177-3AD203B41FA5}">
                      <a16:colId xmlns:a16="http://schemas.microsoft.com/office/drawing/2014/main" val="2024364073"/>
                    </a:ext>
                  </a:extLst>
                </a:gridCol>
                <a:gridCol w="329184">
                  <a:extLst>
                    <a:ext uri="{9D8B030D-6E8A-4147-A177-3AD203B41FA5}">
                      <a16:colId xmlns:a16="http://schemas.microsoft.com/office/drawing/2014/main" val="279297772"/>
                    </a:ext>
                  </a:extLst>
                </a:gridCol>
                <a:gridCol w="329184">
                  <a:extLst>
                    <a:ext uri="{9D8B030D-6E8A-4147-A177-3AD203B41FA5}">
                      <a16:colId xmlns:a16="http://schemas.microsoft.com/office/drawing/2014/main" val="2554085984"/>
                    </a:ext>
                  </a:extLst>
                </a:gridCol>
                <a:gridCol w="329184">
                  <a:extLst>
                    <a:ext uri="{9D8B030D-6E8A-4147-A177-3AD203B41FA5}">
                      <a16:colId xmlns:a16="http://schemas.microsoft.com/office/drawing/2014/main" val="274062124"/>
                    </a:ext>
                  </a:extLst>
                </a:gridCol>
                <a:gridCol w="329184">
                  <a:extLst>
                    <a:ext uri="{9D8B030D-6E8A-4147-A177-3AD203B41FA5}">
                      <a16:colId xmlns:a16="http://schemas.microsoft.com/office/drawing/2014/main" val="938670224"/>
                    </a:ext>
                  </a:extLst>
                </a:gridCol>
                <a:gridCol w="329184">
                  <a:extLst>
                    <a:ext uri="{9D8B030D-6E8A-4147-A177-3AD203B41FA5}">
                      <a16:colId xmlns:a16="http://schemas.microsoft.com/office/drawing/2014/main" val="3768282182"/>
                    </a:ext>
                  </a:extLst>
                </a:gridCol>
                <a:gridCol w="329184">
                  <a:extLst>
                    <a:ext uri="{9D8B030D-6E8A-4147-A177-3AD203B41FA5}">
                      <a16:colId xmlns:a16="http://schemas.microsoft.com/office/drawing/2014/main" val="1293802830"/>
                    </a:ext>
                  </a:extLst>
                </a:gridCol>
                <a:gridCol w="329184">
                  <a:extLst>
                    <a:ext uri="{9D8B030D-6E8A-4147-A177-3AD203B41FA5}">
                      <a16:colId xmlns:a16="http://schemas.microsoft.com/office/drawing/2014/main" val="1489591533"/>
                    </a:ext>
                  </a:extLst>
                </a:gridCol>
                <a:gridCol w="329184">
                  <a:extLst>
                    <a:ext uri="{9D8B030D-6E8A-4147-A177-3AD203B41FA5}">
                      <a16:colId xmlns:a16="http://schemas.microsoft.com/office/drawing/2014/main" val="1012717561"/>
                    </a:ext>
                  </a:extLst>
                </a:gridCol>
                <a:gridCol w="329184">
                  <a:extLst>
                    <a:ext uri="{9D8B030D-6E8A-4147-A177-3AD203B41FA5}">
                      <a16:colId xmlns:a16="http://schemas.microsoft.com/office/drawing/2014/main" val="149922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2003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- 2022-12-12 16:14:59</a:t>
                      </a:r>
                      <a:r>
                        <a:rPr kumimoji="0" lang="en-US" sz="1000" b="0" i="0" u="none" strike="noStrike" kern="1200" cap="none" spc="0" normalizeH="0" baseline="0" noProof="0">
                          <a:ln>
                            <a:noFill/>
                          </a:ln>
                          <a:solidFill>
                            <a:prstClr val="black"/>
                          </a:solidFill>
                          <a:effectLst/>
                          <a:uLnTx/>
                          <a:uFillTx/>
                          <a:latin typeface="+mn-lt"/>
                          <a:ea typeface="+mn-ea"/>
                          <a:cs typeface="+mn-cs"/>
                        </a:rPr>
                        <a:t>
 Santa got a little more help crafting gifts this holiday season, as members of our Chicago, Jersey City, Pasadena, and Plano offices participated in Operation Gratitude's "Battalion Buddy" program! 
These "buddies" were stuffed by TMA volunteers and will be sent directly to children of deployed service members with the intention of keeping them company while their parents are away. Way to go, volunteers!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https://quintly-image-storage.s3.amazonaws.com/e33bbb9956bb05844e7317a82c09a400/2a02cd78b59b7c5cd86d1f1daf95d441.jpg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06224806"/>
                  </a:ext>
                </a:extLst>
              </a:tr>
            </a:tbl>
          </a:graphicData>
        </a:graphic>
      </p:graphicFrame>
      <p:sp>
        <p:nvSpPr>
          <p:cNvPr id="4" name="Text Placeholder 3">
            <a:extLst>
              <a:ext uri="{FF2B5EF4-FFF2-40B4-BE49-F238E27FC236}">
                <a16:creationId xmlns:a16="http://schemas.microsoft.com/office/drawing/2014/main" id="{4C2DC75A-D29C-482C-AEEF-7C5EB7F3A261}"/>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191471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5F5F3-B372-46D1-A6C6-6B69A6AA32E4}"/>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8643F367-12B3-4442-B23E-965A057B747D}"/>
              </a:ext>
            </a:extLst>
          </p:cNvPr>
          <p:cNvGraphicFramePr>
            <a:graphicFrameLocks noGrp="1"/>
          </p:cNvGraphicFramePr>
          <p:nvPr>
            <p:ph type="tbl" sz="quarter" idx="13"/>
            <p:extLst>
              <p:ext uri="{D42A27DB-BD31-4B8C-83A1-F6EECF244321}">
                <p14:modId xmlns:p14="http://schemas.microsoft.com/office/powerpoint/2010/main" val="2901308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91352901"/>
                    </a:ext>
                  </a:extLst>
                </a:gridCol>
                <a:gridCol w="1481328">
                  <a:extLst>
                    <a:ext uri="{9D8B030D-6E8A-4147-A177-3AD203B41FA5}">
                      <a16:colId xmlns:a16="http://schemas.microsoft.com/office/drawing/2014/main" val="3666126177"/>
                    </a:ext>
                  </a:extLst>
                </a:gridCol>
                <a:gridCol w="329184">
                  <a:extLst>
                    <a:ext uri="{9D8B030D-6E8A-4147-A177-3AD203B41FA5}">
                      <a16:colId xmlns:a16="http://schemas.microsoft.com/office/drawing/2014/main" val="2559922999"/>
                    </a:ext>
                  </a:extLst>
                </a:gridCol>
                <a:gridCol w="329184">
                  <a:extLst>
                    <a:ext uri="{9D8B030D-6E8A-4147-A177-3AD203B41FA5}">
                      <a16:colId xmlns:a16="http://schemas.microsoft.com/office/drawing/2014/main" val="3522759814"/>
                    </a:ext>
                  </a:extLst>
                </a:gridCol>
                <a:gridCol w="329184">
                  <a:extLst>
                    <a:ext uri="{9D8B030D-6E8A-4147-A177-3AD203B41FA5}">
                      <a16:colId xmlns:a16="http://schemas.microsoft.com/office/drawing/2014/main" val="1954483399"/>
                    </a:ext>
                  </a:extLst>
                </a:gridCol>
                <a:gridCol w="329184">
                  <a:extLst>
                    <a:ext uri="{9D8B030D-6E8A-4147-A177-3AD203B41FA5}">
                      <a16:colId xmlns:a16="http://schemas.microsoft.com/office/drawing/2014/main" val="3827067992"/>
                    </a:ext>
                  </a:extLst>
                </a:gridCol>
                <a:gridCol w="329184">
                  <a:extLst>
                    <a:ext uri="{9D8B030D-6E8A-4147-A177-3AD203B41FA5}">
                      <a16:colId xmlns:a16="http://schemas.microsoft.com/office/drawing/2014/main" val="4193420905"/>
                    </a:ext>
                  </a:extLst>
                </a:gridCol>
                <a:gridCol w="329184">
                  <a:extLst>
                    <a:ext uri="{9D8B030D-6E8A-4147-A177-3AD203B41FA5}">
                      <a16:colId xmlns:a16="http://schemas.microsoft.com/office/drawing/2014/main" val="511523702"/>
                    </a:ext>
                  </a:extLst>
                </a:gridCol>
                <a:gridCol w="329184">
                  <a:extLst>
                    <a:ext uri="{9D8B030D-6E8A-4147-A177-3AD203B41FA5}">
                      <a16:colId xmlns:a16="http://schemas.microsoft.com/office/drawing/2014/main" val="3471947431"/>
                    </a:ext>
                  </a:extLst>
                </a:gridCol>
                <a:gridCol w="329184">
                  <a:extLst>
                    <a:ext uri="{9D8B030D-6E8A-4147-A177-3AD203B41FA5}">
                      <a16:colId xmlns:a16="http://schemas.microsoft.com/office/drawing/2014/main" val="223049436"/>
                    </a:ext>
                  </a:extLst>
                </a:gridCol>
                <a:gridCol w="329184">
                  <a:extLst>
                    <a:ext uri="{9D8B030D-6E8A-4147-A177-3AD203B41FA5}">
                      <a16:colId xmlns:a16="http://schemas.microsoft.com/office/drawing/2014/main" val="1947327394"/>
                    </a:ext>
                  </a:extLst>
                </a:gridCol>
                <a:gridCol w="329184">
                  <a:extLst>
                    <a:ext uri="{9D8B030D-6E8A-4147-A177-3AD203B41FA5}">
                      <a16:colId xmlns:a16="http://schemas.microsoft.com/office/drawing/2014/main" val="692390685"/>
                    </a:ext>
                  </a:extLst>
                </a:gridCol>
                <a:gridCol w="329184">
                  <a:extLst>
                    <a:ext uri="{9D8B030D-6E8A-4147-A177-3AD203B41FA5}">
                      <a16:colId xmlns:a16="http://schemas.microsoft.com/office/drawing/2014/main" val="3065105957"/>
                    </a:ext>
                  </a:extLst>
                </a:gridCol>
                <a:gridCol w="329184">
                  <a:extLst>
                    <a:ext uri="{9D8B030D-6E8A-4147-A177-3AD203B41FA5}">
                      <a16:colId xmlns:a16="http://schemas.microsoft.com/office/drawing/2014/main" val="2690577880"/>
                    </a:ext>
                  </a:extLst>
                </a:gridCol>
                <a:gridCol w="329184">
                  <a:extLst>
                    <a:ext uri="{9D8B030D-6E8A-4147-A177-3AD203B41FA5}">
                      <a16:colId xmlns:a16="http://schemas.microsoft.com/office/drawing/2014/main" val="2559832832"/>
                    </a:ext>
                  </a:extLst>
                </a:gridCol>
                <a:gridCol w="329184">
                  <a:extLst>
                    <a:ext uri="{9D8B030D-6E8A-4147-A177-3AD203B41FA5}">
                      <a16:colId xmlns:a16="http://schemas.microsoft.com/office/drawing/2014/main" val="2366525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97106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- 2022-12-02 16:06:52</a:t>
                      </a:r>
                      <a:r>
                        <a:rPr kumimoji="0" lang="en-US" sz="1000" b="0" i="0" u="none" strike="noStrike" kern="1200" cap="none" spc="0" normalizeH="0" baseline="0" noProof="0">
                          <a:ln>
                            <a:noFill/>
                          </a:ln>
                          <a:solidFill>
                            <a:prstClr val="black"/>
                          </a:solidFill>
                          <a:effectLst/>
                          <a:uLnTx/>
                          <a:uFillTx/>
                          <a:latin typeface="+mn-lt"/>
                          <a:ea typeface="+mn-ea"/>
                          <a:cs typeface="+mn-cs"/>
                        </a:rPr>
                        <a:t>
 TMA is proud to have such promising leaders representing us in the  Emerging Leaders Program - a six-month intensive development program that challenges globally-selected project teams to implement a new business process or strategy to enhance Tokio Marine global operations.
Congratulations to Kass, Claudia, Natasha, and Frank for being selected from TMA! We know you will accomplish great things.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https://quintly-image-storage.s3.amazonaws.com/e33bbb9956bb05844e7317a82c09a400/4e3ec9605b76a834ff870325e72cd320.jpg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89874460"/>
                  </a:ext>
                </a:extLst>
              </a:tr>
            </a:tbl>
          </a:graphicData>
        </a:graphic>
      </p:graphicFrame>
      <p:sp>
        <p:nvSpPr>
          <p:cNvPr id="4" name="Text Placeholder 3">
            <a:extLst>
              <a:ext uri="{FF2B5EF4-FFF2-40B4-BE49-F238E27FC236}">
                <a16:creationId xmlns:a16="http://schemas.microsoft.com/office/drawing/2014/main" id="{AC98F743-2BBB-4134-AC6E-DE361F9B29F1}"/>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2218700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C708C-0AAC-44AD-A585-8ECB02C90856}"/>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F967F8ED-BEC0-422E-AD17-CD278A86F54A}"/>
              </a:ext>
            </a:extLst>
          </p:cNvPr>
          <p:cNvGraphicFramePr>
            <a:graphicFrameLocks noGrp="1"/>
          </p:cNvGraphicFramePr>
          <p:nvPr>
            <p:ph type="tbl" sz="quarter" idx="13"/>
            <p:extLst>
              <p:ext uri="{D42A27DB-BD31-4B8C-83A1-F6EECF244321}">
                <p14:modId xmlns:p14="http://schemas.microsoft.com/office/powerpoint/2010/main" val="1982137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64674328"/>
                    </a:ext>
                  </a:extLst>
                </a:gridCol>
                <a:gridCol w="1481328">
                  <a:extLst>
                    <a:ext uri="{9D8B030D-6E8A-4147-A177-3AD203B41FA5}">
                      <a16:colId xmlns:a16="http://schemas.microsoft.com/office/drawing/2014/main" val="4025929891"/>
                    </a:ext>
                  </a:extLst>
                </a:gridCol>
                <a:gridCol w="329184">
                  <a:extLst>
                    <a:ext uri="{9D8B030D-6E8A-4147-A177-3AD203B41FA5}">
                      <a16:colId xmlns:a16="http://schemas.microsoft.com/office/drawing/2014/main" val="3965286216"/>
                    </a:ext>
                  </a:extLst>
                </a:gridCol>
                <a:gridCol w="329184">
                  <a:extLst>
                    <a:ext uri="{9D8B030D-6E8A-4147-A177-3AD203B41FA5}">
                      <a16:colId xmlns:a16="http://schemas.microsoft.com/office/drawing/2014/main" val="3752770551"/>
                    </a:ext>
                  </a:extLst>
                </a:gridCol>
                <a:gridCol w="329184">
                  <a:extLst>
                    <a:ext uri="{9D8B030D-6E8A-4147-A177-3AD203B41FA5}">
                      <a16:colId xmlns:a16="http://schemas.microsoft.com/office/drawing/2014/main" val="342786634"/>
                    </a:ext>
                  </a:extLst>
                </a:gridCol>
                <a:gridCol w="329184">
                  <a:extLst>
                    <a:ext uri="{9D8B030D-6E8A-4147-A177-3AD203B41FA5}">
                      <a16:colId xmlns:a16="http://schemas.microsoft.com/office/drawing/2014/main" val="3882571860"/>
                    </a:ext>
                  </a:extLst>
                </a:gridCol>
                <a:gridCol w="329184">
                  <a:extLst>
                    <a:ext uri="{9D8B030D-6E8A-4147-A177-3AD203B41FA5}">
                      <a16:colId xmlns:a16="http://schemas.microsoft.com/office/drawing/2014/main" val="2900394876"/>
                    </a:ext>
                  </a:extLst>
                </a:gridCol>
                <a:gridCol w="329184">
                  <a:extLst>
                    <a:ext uri="{9D8B030D-6E8A-4147-A177-3AD203B41FA5}">
                      <a16:colId xmlns:a16="http://schemas.microsoft.com/office/drawing/2014/main" val="3942191924"/>
                    </a:ext>
                  </a:extLst>
                </a:gridCol>
                <a:gridCol w="329184">
                  <a:extLst>
                    <a:ext uri="{9D8B030D-6E8A-4147-A177-3AD203B41FA5}">
                      <a16:colId xmlns:a16="http://schemas.microsoft.com/office/drawing/2014/main" val="653618865"/>
                    </a:ext>
                  </a:extLst>
                </a:gridCol>
                <a:gridCol w="329184">
                  <a:extLst>
                    <a:ext uri="{9D8B030D-6E8A-4147-A177-3AD203B41FA5}">
                      <a16:colId xmlns:a16="http://schemas.microsoft.com/office/drawing/2014/main" val="2241485728"/>
                    </a:ext>
                  </a:extLst>
                </a:gridCol>
                <a:gridCol w="329184">
                  <a:extLst>
                    <a:ext uri="{9D8B030D-6E8A-4147-A177-3AD203B41FA5}">
                      <a16:colId xmlns:a16="http://schemas.microsoft.com/office/drawing/2014/main" val="4279332329"/>
                    </a:ext>
                  </a:extLst>
                </a:gridCol>
                <a:gridCol w="329184">
                  <a:extLst>
                    <a:ext uri="{9D8B030D-6E8A-4147-A177-3AD203B41FA5}">
                      <a16:colId xmlns:a16="http://schemas.microsoft.com/office/drawing/2014/main" val="1814816496"/>
                    </a:ext>
                  </a:extLst>
                </a:gridCol>
                <a:gridCol w="329184">
                  <a:extLst>
                    <a:ext uri="{9D8B030D-6E8A-4147-A177-3AD203B41FA5}">
                      <a16:colId xmlns:a16="http://schemas.microsoft.com/office/drawing/2014/main" val="1044388870"/>
                    </a:ext>
                  </a:extLst>
                </a:gridCol>
                <a:gridCol w="329184">
                  <a:extLst>
                    <a:ext uri="{9D8B030D-6E8A-4147-A177-3AD203B41FA5}">
                      <a16:colId xmlns:a16="http://schemas.microsoft.com/office/drawing/2014/main" val="2902092392"/>
                    </a:ext>
                  </a:extLst>
                </a:gridCol>
                <a:gridCol w="329184">
                  <a:extLst>
                    <a:ext uri="{9D8B030D-6E8A-4147-A177-3AD203B41FA5}">
                      <a16:colId xmlns:a16="http://schemas.microsoft.com/office/drawing/2014/main" val="151128452"/>
                    </a:ext>
                  </a:extLst>
                </a:gridCol>
                <a:gridCol w="329184">
                  <a:extLst>
                    <a:ext uri="{9D8B030D-6E8A-4147-A177-3AD203B41FA5}">
                      <a16:colId xmlns:a16="http://schemas.microsoft.com/office/drawing/2014/main" val="1401632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6106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- 2022-12-05 16:21:39</a:t>
                      </a:r>
                      <a:r>
                        <a:rPr kumimoji="0" lang="en-US" sz="1000" b="0" i="0" u="none" strike="noStrike" kern="1200" cap="none" spc="0" normalizeH="0" baseline="0" noProof="0">
                          <a:ln>
                            <a:noFill/>
                          </a:ln>
                          <a:solidFill>
                            <a:prstClr val="black"/>
                          </a:solidFill>
                          <a:effectLst/>
                          <a:uLnTx/>
                          <a:uFillTx/>
                          <a:latin typeface="+mn-lt"/>
                          <a:ea typeface="+mn-ea"/>
                          <a:cs typeface="+mn-cs"/>
                        </a:rPr>
                        <a:t>
 Meet one of the newest members of our team, Andrew D., who is an Underwriter Trainee in Jersey City, NJ!
Andrew enjoys adventurous activities, golfing, and spending time with his family, which includes two dogs. Welcome to the team, Andrew!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https://quintly-image-storage.s3.amazonaws.com/e33bbb9956bb05844e7317a82c09a400/395b560b293ec0fa0d80199fa0011853.jpg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90649532"/>
                  </a:ext>
                </a:extLst>
              </a:tr>
            </a:tbl>
          </a:graphicData>
        </a:graphic>
      </p:graphicFrame>
      <p:sp>
        <p:nvSpPr>
          <p:cNvPr id="4" name="Text Placeholder 3">
            <a:extLst>
              <a:ext uri="{FF2B5EF4-FFF2-40B4-BE49-F238E27FC236}">
                <a16:creationId xmlns:a16="http://schemas.microsoft.com/office/drawing/2014/main" id="{D822CF0E-ACCD-460A-855B-B9C957B2EADB}"/>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1405346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43C5A-7A9D-4603-AC86-0454303A3B4B}"/>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EBF44154-B52C-401F-B580-3B76E5FAE95A}"/>
              </a:ext>
            </a:extLst>
          </p:cNvPr>
          <p:cNvGraphicFramePr>
            <a:graphicFrameLocks noGrp="1"/>
          </p:cNvGraphicFramePr>
          <p:nvPr>
            <p:ph type="tbl" sz="quarter" idx="13"/>
            <p:extLst>
              <p:ext uri="{D42A27DB-BD31-4B8C-83A1-F6EECF244321}">
                <p14:modId xmlns:p14="http://schemas.microsoft.com/office/powerpoint/2010/main" val="3486641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062602426"/>
                    </a:ext>
                  </a:extLst>
                </a:gridCol>
                <a:gridCol w="576072">
                  <a:extLst>
                    <a:ext uri="{9D8B030D-6E8A-4147-A177-3AD203B41FA5}">
                      <a16:colId xmlns:a16="http://schemas.microsoft.com/office/drawing/2014/main" val="3435951463"/>
                    </a:ext>
                  </a:extLst>
                </a:gridCol>
                <a:gridCol w="576072">
                  <a:extLst>
                    <a:ext uri="{9D8B030D-6E8A-4147-A177-3AD203B41FA5}">
                      <a16:colId xmlns:a16="http://schemas.microsoft.com/office/drawing/2014/main" val="695843049"/>
                    </a:ext>
                  </a:extLst>
                </a:gridCol>
                <a:gridCol w="576072">
                  <a:extLst>
                    <a:ext uri="{9D8B030D-6E8A-4147-A177-3AD203B41FA5}">
                      <a16:colId xmlns:a16="http://schemas.microsoft.com/office/drawing/2014/main" val="2551230020"/>
                    </a:ext>
                  </a:extLst>
                </a:gridCol>
                <a:gridCol w="576072">
                  <a:extLst>
                    <a:ext uri="{9D8B030D-6E8A-4147-A177-3AD203B41FA5}">
                      <a16:colId xmlns:a16="http://schemas.microsoft.com/office/drawing/2014/main" val="272544193"/>
                    </a:ext>
                  </a:extLst>
                </a:gridCol>
                <a:gridCol w="576072">
                  <a:extLst>
                    <a:ext uri="{9D8B030D-6E8A-4147-A177-3AD203B41FA5}">
                      <a16:colId xmlns:a16="http://schemas.microsoft.com/office/drawing/2014/main" val="3679198652"/>
                    </a:ext>
                  </a:extLst>
                </a:gridCol>
                <a:gridCol w="576072">
                  <a:extLst>
                    <a:ext uri="{9D8B030D-6E8A-4147-A177-3AD203B41FA5}">
                      <a16:colId xmlns:a16="http://schemas.microsoft.com/office/drawing/2014/main" val="1468379491"/>
                    </a:ext>
                  </a:extLst>
                </a:gridCol>
                <a:gridCol w="576072">
                  <a:extLst>
                    <a:ext uri="{9D8B030D-6E8A-4147-A177-3AD203B41FA5}">
                      <a16:colId xmlns:a16="http://schemas.microsoft.com/office/drawing/2014/main" val="2165795947"/>
                    </a:ext>
                  </a:extLst>
                </a:gridCol>
                <a:gridCol w="576072">
                  <a:extLst>
                    <a:ext uri="{9D8B030D-6E8A-4147-A177-3AD203B41FA5}">
                      <a16:colId xmlns:a16="http://schemas.microsoft.com/office/drawing/2014/main" val="710848623"/>
                    </a:ext>
                  </a:extLst>
                </a:gridCol>
                <a:gridCol w="576072">
                  <a:extLst>
                    <a:ext uri="{9D8B030D-6E8A-4147-A177-3AD203B41FA5}">
                      <a16:colId xmlns:a16="http://schemas.microsoft.com/office/drawing/2014/main" val="3517410224"/>
                    </a:ext>
                  </a:extLst>
                </a:gridCol>
                <a:gridCol w="576072">
                  <a:extLst>
                    <a:ext uri="{9D8B030D-6E8A-4147-A177-3AD203B41FA5}">
                      <a16:colId xmlns:a16="http://schemas.microsoft.com/office/drawing/2014/main" val="3511805371"/>
                    </a:ext>
                  </a:extLst>
                </a:gridCol>
                <a:gridCol w="576072">
                  <a:extLst>
                    <a:ext uri="{9D8B030D-6E8A-4147-A177-3AD203B41FA5}">
                      <a16:colId xmlns:a16="http://schemas.microsoft.com/office/drawing/2014/main" val="222228462"/>
                    </a:ext>
                  </a:extLst>
                </a:gridCol>
                <a:gridCol w="576072">
                  <a:extLst>
                    <a:ext uri="{9D8B030D-6E8A-4147-A177-3AD203B41FA5}">
                      <a16:colId xmlns:a16="http://schemas.microsoft.com/office/drawing/2014/main" val="241869601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29303653"/>
                  </a:ext>
                </a:extLst>
              </a:tr>
              <a:tr h="370840">
                <a:tc>
                  <a:txBody>
                    <a:bodyPr/>
                    <a:lstStyle/>
                    <a:p>
                      <a:r>
                        <a:rPr lang="en-US" sz="1000"/>
                        <a:t>236</a:t>
                      </a:r>
                    </a:p>
                  </a:txBody>
                  <a:tcPr/>
                </a:tc>
                <a:tc>
                  <a:txBody>
                    <a:bodyPr/>
                    <a:lstStyle/>
                    <a:p>
                      <a:r>
                        <a:rPr lang="en-US" sz="1000"/>
                        <a:t>0</a:t>
                      </a:r>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1</a:t>
                      </a:r>
                    </a:p>
                  </a:txBody>
                  <a:tcPr/>
                </a:tc>
                <a:tc>
                  <a:txBody>
                    <a:bodyPr/>
                    <a:lstStyle/>
                    <a:p>
                      <a:r>
                        <a:rPr lang="en-US" sz="1000"/>
                        <a:t>0.1271 %</a:t>
                      </a:r>
                    </a:p>
                  </a:txBody>
                  <a:tcPr/>
                </a:tc>
                <a:tc>
                  <a:txBody>
                    <a:bodyPr/>
                    <a:lstStyle/>
                    <a:p>
                      <a:r>
                        <a:rPr lang="en-US" sz="1000"/>
                        <a:t>0.0 %</a:t>
                      </a:r>
                    </a:p>
                  </a:txBody>
                  <a:tcPr/>
                </a:tc>
                <a:extLst>
                  <a:ext uri="{0D108BD9-81ED-4DB2-BD59-A6C34878D82A}">
                    <a16:rowId xmlns:a16="http://schemas.microsoft.com/office/drawing/2014/main" val="2188933021"/>
                  </a:ext>
                </a:extLst>
              </a:tr>
            </a:tbl>
          </a:graphicData>
        </a:graphic>
      </p:graphicFrame>
      <p:sp>
        <p:nvSpPr>
          <p:cNvPr id="4" name="Text Placeholder 3">
            <a:extLst>
              <a:ext uri="{FF2B5EF4-FFF2-40B4-BE49-F238E27FC236}">
                <a16:creationId xmlns:a16="http://schemas.microsoft.com/office/drawing/2014/main" id="{F1C64386-254C-4910-AF7D-58F496878F3A}"/>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9696334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3CD08-AF86-4F4E-9DD4-C17AEF603684}"/>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41D4C066-0732-48E9-B286-88DC1A16B7F1}"/>
              </a:ext>
            </a:extLst>
          </p:cNvPr>
          <p:cNvGraphicFramePr>
            <a:graphicFrameLocks noGrp="1"/>
          </p:cNvGraphicFramePr>
          <p:nvPr>
            <p:ph type="chart" sz="quarter" idx="13"/>
            <p:extLst>
              <p:ext uri="{D42A27DB-BD31-4B8C-83A1-F6EECF244321}">
                <p14:modId xmlns:p14="http://schemas.microsoft.com/office/powerpoint/2010/main" val="4155276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7F367F-69B7-4404-9A62-E7782314A8B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E3C9D6C-EA29-4D60-859A-6CBA27B40D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5285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1346B-AD72-4ECA-BE8B-3CC404806630}"/>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A9506ACE-4ECD-4B36-8F40-C6F742FCB0DA}"/>
              </a:ext>
            </a:extLst>
          </p:cNvPr>
          <p:cNvGraphicFramePr>
            <a:graphicFrameLocks noGrp="1"/>
          </p:cNvGraphicFramePr>
          <p:nvPr>
            <p:ph type="chart" sz="quarter" idx="13"/>
            <p:extLst>
              <p:ext uri="{D42A27DB-BD31-4B8C-83A1-F6EECF244321}">
                <p14:modId xmlns:p14="http://schemas.microsoft.com/office/powerpoint/2010/main" val="31388677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9DB2C6-E4B1-4857-9BF6-63C18A12118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BEC48F3-9C21-4CEA-A072-4A2292FA46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20296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319ED-3C58-4E6F-8F09-068D362F1901}"/>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0A0FA8A9-4472-4C51-BE20-7E6A688460FE}"/>
              </a:ext>
            </a:extLst>
          </p:cNvPr>
          <p:cNvGraphicFramePr>
            <a:graphicFrameLocks noGrp="1"/>
          </p:cNvGraphicFramePr>
          <p:nvPr>
            <p:ph type="chart" sz="quarter" idx="13"/>
            <p:extLst>
              <p:ext uri="{D42A27DB-BD31-4B8C-83A1-F6EECF244321}">
                <p14:modId xmlns:p14="http://schemas.microsoft.com/office/powerpoint/2010/main" val="35405538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63CD59-CB12-426E-BD56-48A6E9E8887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B447EC1-0D8C-4EA0-9363-C1DC191EFD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2097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37FDF-F842-41F4-8ADC-31632B95242A}"/>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87EABBAC-F7AE-41FE-9738-558946D7CB89}"/>
              </a:ext>
            </a:extLst>
          </p:cNvPr>
          <p:cNvGraphicFramePr>
            <a:graphicFrameLocks noGrp="1"/>
          </p:cNvGraphicFramePr>
          <p:nvPr>
            <p:ph type="tbl" sz="quarter" idx="13"/>
            <p:extLst>
              <p:ext uri="{D42A27DB-BD31-4B8C-83A1-F6EECF244321}">
                <p14:modId xmlns:p14="http://schemas.microsoft.com/office/powerpoint/2010/main" val="4014213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29930133"/>
                    </a:ext>
                  </a:extLst>
                </a:gridCol>
                <a:gridCol w="493776">
                  <a:extLst>
                    <a:ext uri="{9D8B030D-6E8A-4147-A177-3AD203B41FA5}">
                      <a16:colId xmlns:a16="http://schemas.microsoft.com/office/drawing/2014/main" val="3663195801"/>
                    </a:ext>
                  </a:extLst>
                </a:gridCol>
                <a:gridCol w="1069848">
                  <a:extLst>
                    <a:ext uri="{9D8B030D-6E8A-4147-A177-3AD203B41FA5}">
                      <a16:colId xmlns:a16="http://schemas.microsoft.com/office/drawing/2014/main" val="4245591150"/>
                    </a:ext>
                  </a:extLst>
                </a:gridCol>
                <a:gridCol w="1069848">
                  <a:extLst>
                    <a:ext uri="{9D8B030D-6E8A-4147-A177-3AD203B41FA5}">
                      <a16:colId xmlns:a16="http://schemas.microsoft.com/office/drawing/2014/main" val="4208935778"/>
                    </a:ext>
                  </a:extLst>
                </a:gridCol>
                <a:gridCol w="1069848">
                  <a:extLst>
                    <a:ext uri="{9D8B030D-6E8A-4147-A177-3AD203B41FA5}">
                      <a16:colId xmlns:a16="http://schemas.microsoft.com/office/drawing/2014/main" val="3993937298"/>
                    </a:ext>
                  </a:extLst>
                </a:gridCol>
                <a:gridCol w="1069848">
                  <a:extLst>
                    <a:ext uri="{9D8B030D-6E8A-4147-A177-3AD203B41FA5}">
                      <a16:colId xmlns:a16="http://schemas.microsoft.com/office/drawing/2014/main" val="3986081579"/>
                    </a:ext>
                  </a:extLst>
                </a:gridCol>
                <a:gridCol w="1069848">
                  <a:extLst>
                    <a:ext uri="{9D8B030D-6E8A-4147-A177-3AD203B41FA5}">
                      <a16:colId xmlns:a16="http://schemas.microsoft.com/office/drawing/2014/main" val="1488132860"/>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213086371"/>
                  </a:ext>
                </a:extLst>
              </a:tr>
              <a:tr h="370840">
                <a:tc>
                  <a:txBody>
                    <a:bodyPr/>
                    <a:lstStyle/>
                    <a:p>
                      <a:r>
                        <a:rPr lang="en-US" sz="1000" b="1"/>
                        <a:t>@TokioMAmerica - 2022-12-09 16:02:01</a:t>
                      </a:r>
                      <a:r>
                        <a:rPr lang="en-US" sz="1000"/>
                        <a:t>
 No family could ever prepare for the challenges that come with having a child with cancer. Our December Charity of Month recipient, @CUREchildcancer is committed to providing support for children and families throughout the entire journey. https://t.co/an9hnFzfb1</a:t>
                      </a:r>
                    </a:p>
                  </a:txBody>
                  <a:tcPr/>
                </a:tc>
                <a:tc>
                  <a:txBody>
                    <a:bodyPr/>
                    <a:lstStyle/>
                    <a:p>
                      <a:r>
                        <a:rPr lang="en-US" sz="1000"/>
                        <a:t>12/12/2022 19:05:28</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2</a:t>
                      </a:r>
                    </a:p>
                  </a:txBody>
                  <a:tcPr/>
                </a:tc>
                <a:tc>
                  <a:txBody>
                    <a:bodyPr/>
                    <a:lstStyle/>
                    <a:p>
                      <a:r>
                        <a:rPr lang="en-US" sz="1000"/>
                        <a:t>0.8475 %</a:t>
                      </a:r>
                    </a:p>
                  </a:txBody>
                  <a:tcPr/>
                </a:tc>
                <a:extLst>
                  <a:ext uri="{0D108BD9-81ED-4DB2-BD59-A6C34878D82A}">
                    <a16:rowId xmlns:a16="http://schemas.microsoft.com/office/drawing/2014/main" val="139073091"/>
                  </a:ext>
                </a:extLst>
              </a:tr>
              <a:tr h="370840">
                <a:tc>
                  <a:txBody>
                    <a:bodyPr/>
                    <a:lstStyle/>
                    <a:p>
                      <a:r>
                        <a:rPr lang="en-US" sz="1000" b="1"/>
                        <a:t>@TokioMAmerica - 2022-12-12 16:17:11</a:t>
                      </a:r>
                      <a:r>
                        <a:rPr lang="en-US" sz="1000"/>
                        <a:t>
 Santa got a little more help crafting gifts this holiday season, as members of our offices participated in @OpGratitude "Battalion Buddy" program! 
These "buddies" were stuffed by TMA volunteers and will be sent directly to children of deployed service members! https://t.co/GXckAWK2Nx</a:t>
                      </a:r>
                    </a:p>
                  </a:txBody>
                  <a:tcPr/>
                </a:tc>
                <a:tc>
                  <a:txBody>
                    <a:bodyPr/>
                    <a:lstStyle/>
                    <a:p>
                      <a:r>
                        <a:rPr lang="en-US" sz="1000"/>
                        <a:t>12/13/2022 13:05:32</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0.4237 %</a:t>
                      </a:r>
                    </a:p>
                  </a:txBody>
                  <a:tcPr/>
                </a:tc>
                <a:extLst>
                  <a:ext uri="{0D108BD9-81ED-4DB2-BD59-A6C34878D82A}">
                    <a16:rowId xmlns:a16="http://schemas.microsoft.com/office/drawing/2014/main" val="1530445010"/>
                  </a:ext>
                </a:extLst>
              </a:tr>
              <a:tr h="370840">
                <a:tc>
                  <a:txBody>
                    <a:bodyPr/>
                    <a:lstStyle/>
                    <a:p>
                      <a:r>
                        <a:rPr lang="en-US" sz="1000" b="1"/>
                        <a:t>@TokioMAmerica - 2022-12-02 16:09:48</a:t>
                      </a:r>
                      <a:r>
                        <a:rPr lang="en-US" sz="1000"/>
                        <a:t>
 TMA is proud to have promising leaders representing us in the Emerging Leaders Program - a development program that challenges globally-selected project teams to implement a new business process to enhance TM's operations.
Congratulations to Kass, Claudia, Natasha, and Frank! https://t.co/HRuhkjuhXY</a:t>
                      </a:r>
                    </a:p>
                  </a:txBody>
                  <a:tcPr/>
                </a:tc>
                <a:tc>
                  <a:txBody>
                    <a:bodyPr/>
                    <a:lstStyle/>
                    <a:p>
                      <a:r>
                        <a:rPr lang="en-US" sz="1000"/>
                        <a:t>12/02/2022 19:05:26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1415041298"/>
                  </a:ext>
                </a:extLst>
              </a:tr>
            </a:tbl>
          </a:graphicData>
        </a:graphic>
      </p:graphicFrame>
      <p:sp>
        <p:nvSpPr>
          <p:cNvPr id="4" name="Text Placeholder 3">
            <a:extLst>
              <a:ext uri="{FF2B5EF4-FFF2-40B4-BE49-F238E27FC236}">
                <a16:creationId xmlns:a16="http://schemas.microsoft.com/office/drawing/2014/main" id="{A56B84F2-9355-4ADC-85CD-F7133E0B37DE}"/>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13833811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56DE7-F4CE-4E9C-AEC7-14178AC4D9C0}"/>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544B648D-1871-438C-9827-B84B911688AB}"/>
              </a:ext>
            </a:extLst>
          </p:cNvPr>
          <p:cNvGraphicFramePr>
            <a:graphicFrameLocks noGrp="1"/>
          </p:cNvGraphicFramePr>
          <p:nvPr>
            <p:ph type="tbl" sz="quarter" idx="13"/>
            <p:extLst>
              <p:ext uri="{D42A27DB-BD31-4B8C-83A1-F6EECF244321}">
                <p14:modId xmlns:p14="http://schemas.microsoft.com/office/powerpoint/2010/main" val="1773785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360181693"/>
                    </a:ext>
                  </a:extLst>
                </a:gridCol>
                <a:gridCol w="658368">
                  <a:extLst>
                    <a:ext uri="{9D8B030D-6E8A-4147-A177-3AD203B41FA5}">
                      <a16:colId xmlns:a16="http://schemas.microsoft.com/office/drawing/2014/main" val="1780251583"/>
                    </a:ext>
                  </a:extLst>
                </a:gridCol>
                <a:gridCol w="658368">
                  <a:extLst>
                    <a:ext uri="{9D8B030D-6E8A-4147-A177-3AD203B41FA5}">
                      <a16:colId xmlns:a16="http://schemas.microsoft.com/office/drawing/2014/main" val="3639289197"/>
                    </a:ext>
                  </a:extLst>
                </a:gridCol>
                <a:gridCol w="658368">
                  <a:extLst>
                    <a:ext uri="{9D8B030D-6E8A-4147-A177-3AD203B41FA5}">
                      <a16:colId xmlns:a16="http://schemas.microsoft.com/office/drawing/2014/main" val="2429460268"/>
                    </a:ext>
                  </a:extLst>
                </a:gridCol>
                <a:gridCol w="658368">
                  <a:extLst>
                    <a:ext uri="{9D8B030D-6E8A-4147-A177-3AD203B41FA5}">
                      <a16:colId xmlns:a16="http://schemas.microsoft.com/office/drawing/2014/main" val="2849348162"/>
                    </a:ext>
                  </a:extLst>
                </a:gridCol>
                <a:gridCol w="658368">
                  <a:extLst>
                    <a:ext uri="{9D8B030D-6E8A-4147-A177-3AD203B41FA5}">
                      <a16:colId xmlns:a16="http://schemas.microsoft.com/office/drawing/2014/main" val="837366114"/>
                    </a:ext>
                  </a:extLst>
                </a:gridCol>
                <a:gridCol w="658368">
                  <a:extLst>
                    <a:ext uri="{9D8B030D-6E8A-4147-A177-3AD203B41FA5}">
                      <a16:colId xmlns:a16="http://schemas.microsoft.com/office/drawing/2014/main" val="3052153394"/>
                    </a:ext>
                  </a:extLst>
                </a:gridCol>
                <a:gridCol w="658368">
                  <a:extLst>
                    <a:ext uri="{9D8B030D-6E8A-4147-A177-3AD203B41FA5}">
                      <a16:colId xmlns:a16="http://schemas.microsoft.com/office/drawing/2014/main" val="2150475644"/>
                    </a:ext>
                  </a:extLst>
                </a:gridCol>
                <a:gridCol w="658368">
                  <a:extLst>
                    <a:ext uri="{9D8B030D-6E8A-4147-A177-3AD203B41FA5}">
                      <a16:colId xmlns:a16="http://schemas.microsoft.com/office/drawing/2014/main" val="3865356888"/>
                    </a:ext>
                  </a:extLst>
                </a:gridCol>
                <a:gridCol w="658368">
                  <a:extLst>
                    <a:ext uri="{9D8B030D-6E8A-4147-A177-3AD203B41FA5}">
                      <a16:colId xmlns:a16="http://schemas.microsoft.com/office/drawing/2014/main" val="1205380839"/>
                    </a:ext>
                  </a:extLst>
                </a:gridCol>
                <a:gridCol w="658368">
                  <a:extLst>
                    <a:ext uri="{9D8B030D-6E8A-4147-A177-3AD203B41FA5}">
                      <a16:colId xmlns:a16="http://schemas.microsoft.com/office/drawing/2014/main" val="817992399"/>
                    </a:ext>
                  </a:extLst>
                </a:gridCol>
                <a:gridCol w="658368">
                  <a:extLst>
                    <a:ext uri="{9D8B030D-6E8A-4147-A177-3AD203B41FA5}">
                      <a16:colId xmlns:a16="http://schemas.microsoft.com/office/drawing/2014/main" val="370712599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922082731"/>
                  </a:ext>
                </a:extLst>
              </a:tr>
              <a:tr h="370840">
                <a:tc>
                  <a:txBody>
                    <a:bodyPr/>
                    <a:lstStyle/>
                    <a:p>
                      <a:r>
                        <a:rPr lang="en-US" sz="1000"/>
                        <a:t>20065</a:t>
                      </a:r>
                    </a:p>
                  </a:txBody>
                  <a:tcPr/>
                </a:tc>
                <a:tc>
                  <a:txBody>
                    <a:bodyPr/>
                    <a:lstStyle/>
                    <a:p>
                      <a:r>
                        <a:rPr lang="en-US" sz="1000"/>
                        <a:t>132</a:t>
                      </a:r>
                    </a:p>
                  </a:txBody>
                  <a:tcPr/>
                </a:tc>
                <a:tc>
                  <a:txBody>
                    <a:bodyPr/>
                    <a:lstStyle/>
                    <a:p>
                      <a:r>
                        <a:rPr lang="en-US" sz="1000"/>
                        <a:t>11</a:t>
                      </a:r>
                    </a:p>
                  </a:txBody>
                  <a:tcPr/>
                </a:tc>
                <a:tc>
                  <a:txBody>
                    <a:bodyPr/>
                    <a:lstStyle/>
                    <a:p>
                      <a:r>
                        <a:rPr lang="en-US" sz="1000"/>
                        <a:t>710</a:t>
                      </a:r>
                    </a:p>
                  </a:txBody>
                  <a:tcPr/>
                </a:tc>
                <a:tc>
                  <a:txBody>
                    <a:bodyPr/>
                    <a:lstStyle/>
                    <a:p>
                      <a:r>
                        <a:rPr lang="en-US" sz="1000"/>
                        <a:t>64.545454545455</a:t>
                      </a:r>
                    </a:p>
                  </a:txBody>
                  <a:tcPr/>
                </a:tc>
                <a:tc>
                  <a:txBody>
                    <a:bodyPr/>
                    <a:lstStyle/>
                    <a:p>
                      <a:r>
                        <a:rPr lang="en-US" sz="1000"/>
                        <a:t>12</a:t>
                      </a:r>
                    </a:p>
                  </a:txBody>
                  <a:tcPr/>
                </a:tc>
                <a:tc>
                  <a:txBody>
                    <a:bodyPr/>
                    <a:lstStyle/>
                    <a:p>
                      <a:r>
                        <a:rPr lang="en-US" sz="1000"/>
                        <a:t>6</a:t>
                      </a:r>
                    </a:p>
                  </a:txBody>
                  <a:tcPr/>
                </a:tc>
                <a:tc>
                  <a:txBody>
                    <a:bodyPr/>
                    <a:lstStyle/>
                    <a:p>
                      <a:r>
                        <a:rPr lang="en-US" sz="1000"/>
                        <a:t>4624</a:t>
                      </a:r>
                    </a:p>
                  </a:txBody>
                  <a:tcPr/>
                </a:tc>
                <a:tc>
                  <a:txBody>
                    <a:bodyPr/>
                    <a:lstStyle/>
                    <a:p>
                      <a:r>
                        <a:rPr lang="en-US" sz="1000"/>
                        <a:t>34617</a:t>
                      </a:r>
                    </a:p>
                  </a:txBody>
                  <a:tcPr/>
                </a:tc>
                <a:tc>
                  <a:txBody>
                    <a:bodyPr/>
                    <a:lstStyle/>
                    <a:p>
                      <a:r>
                        <a:rPr lang="en-US" sz="1000"/>
                        <a:t>3147</a:t>
                      </a:r>
                    </a:p>
                  </a:txBody>
                  <a:tcPr/>
                </a:tc>
                <a:tc>
                  <a:txBody>
                    <a:bodyPr/>
                    <a:lstStyle/>
                    <a:p>
                      <a:r>
                        <a:rPr lang="en-US" sz="1000"/>
                        <a:t>12.059382342181 %</a:t>
                      </a:r>
                    </a:p>
                  </a:txBody>
                  <a:tcPr/>
                </a:tc>
                <a:tc>
                  <a:txBody>
                    <a:bodyPr/>
                    <a:lstStyle/>
                    <a:p>
                      <a:r>
                        <a:rPr lang="en-US" sz="1000"/>
                        <a:t>0</a:t>
                      </a:r>
                    </a:p>
                  </a:txBody>
                  <a:tcPr/>
                </a:tc>
                <a:extLst>
                  <a:ext uri="{0D108BD9-81ED-4DB2-BD59-A6C34878D82A}">
                    <a16:rowId xmlns:a16="http://schemas.microsoft.com/office/drawing/2014/main" val="390919607"/>
                  </a:ext>
                </a:extLst>
              </a:tr>
            </a:tbl>
          </a:graphicData>
        </a:graphic>
      </p:graphicFrame>
      <p:sp>
        <p:nvSpPr>
          <p:cNvPr id="4" name="Text Placeholder 3">
            <a:extLst>
              <a:ext uri="{FF2B5EF4-FFF2-40B4-BE49-F238E27FC236}">
                <a16:creationId xmlns:a16="http://schemas.microsoft.com/office/drawing/2014/main" id="{91DB227A-5F01-4DD6-B0ED-92C0E9D3F486}"/>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40807209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68E24-D356-47DA-B31B-863287829736}"/>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CCBDFF48-1B62-4668-8165-55D3FA55454E}"/>
              </a:ext>
            </a:extLst>
          </p:cNvPr>
          <p:cNvGraphicFramePr>
            <a:graphicFrameLocks noGrp="1"/>
          </p:cNvGraphicFramePr>
          <p:nvPr>
            <p:ph type="chart" sz="quarter" idx="13"/>
            <p:extLst>
              <p:ext uri="{D42A27DB-BD31-4B8C-83A1-F6EECF244321}">
                <p14:modId xmlns:p14="http://schemas.microsoft.com/office/powerpoint/2010/main" val="5558035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AF9CD5-E055-49D0-B063-470D6EE9391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0444C8B-76C3-422F-89B1-337D155508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78637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F08DC-AA9E-4EDA-B271-45C8B83DAF42}"/>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D1103085-52B5-4202-AFEC-63056DBCDD63}"/>
              </a:ext>
            </a:extLst>
          </p:cNvPr>
          <p:cNvGraphicFramePr>
            <a:graphicFrameLocks noGrp="1"/>
          </p:cNvGraphicFramePr>
          <p:nvPr>
            <p:ph type="chart" sz="quarter" idx="13"/>
            <p:extLst>
              <p:ext uri="{D42A27DB-BD31-4B8C-83A1-F6EECF244321}">
                <p14:modId xmlns:p14="http://schemas.microsoft.com/office/powerpoint/2010/main" val="40337249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736E1F-72E8-46FB-BE7F-35619CAD56D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365E03D-81FA-458B-AA58-6CFDBFD357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92838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802E2-D9DE-40FF-ACF3-5F1416A5586C}"/>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4C08D22A-1B9B-4FCD-B012-4137A95A7471}"/>
              </a:ext>
            </a:extLst>
          </p:cNvPr>
          <p:cNvGraphicFramePr>
            <a:graphicFrameLocks noGrp="1"/>
          </p:cNvGraphicFramePr>
          <p:nvPr>
            <p:ph type="chart" sz="quarter" idx="13"/>
            <p:extLst>
              <p:ext uri="{D42A27DB-BD31-4B8C-83A1-F6EECF244321}">
                <p14:modId xmlns:p14="http://schemas.microsoft.com/office/powerpoint/2010/main" val="3234943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464F2E-81EC-4FCC-A415-11E6C3263E4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F5A46A1-A5F1-4D9E-9825-8548A15388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07747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32CBA-603A-498D-A5D4-ADA3FD54B4DB}"/>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53AD7A7B-699E-451D-A8A7-408E64956816}"/>
              </a:ext>
            </a:extLst>
          </p:cNvPr>
          <p:cNvGraphicFramePr>
            <a:graphicFrameLocks noGrp="1"/>
          </p:cNvGraphicFramePr>
          <p:nvPr>
            <p:ph type="chart" sz="quarter" idx="13"/>
            <p:extLst>
              <p:ext uri="{D42A27DB-BD31-4B8C-83A1-F6EECF244321}">
                <p14:modId xmlns:p14="http://schemas.microsoft.com/office/powerpoint/2010/main" val="3066855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9DC5AD-CCAA-469A-873B-9C91FA5ECC6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12E25B0-4A31-4E19-B6DF-BC977E7FC5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66589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4F88B-7DEC-44CC-92BD-15AF51607D9D}"/>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90AB1441-44A4-4830-BDED-35BF620FB33E}"/>
              </a:ext>
            </a:extLst>
          </p:cNvPr>
          <p:cNvGraphicFramePr>
            <a:graphicFrameLocks noGrp="1"/>
          </p:cNvGraphicFramePr>
          <p:nvPr>
            <p:ph type="tbl" sz="quarter" idx="13"/>
            <p:extLst>
              <p:ext uri="{D42A27DB-BD31-4B8C-83A1-F6EECF244321}">
                <p14:modId xmlns:p14="http://schemas.microsoft.com/office/powerpoint/2010/main" val="1283337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26519695"/>
                    </a:ext>
                  </a:extLst>
                </a:gridCol>
                <a:gridCol w="740664">
                  <a:extLst>
                    <a:ext uri="{9D8B030D-6E8A-4147-A177-3AD203B41FA5}">
                      <a16:colId xmlns:a16="http://schemas.microsoft.com/office/drawing/2014/main" val="3023275986"/>
                    </a:ext>
                  </a:extLst>
                </a:gridCol>
                <a:gridCol w="740664">
                  <a:extLst>
                    <a:ext uri="{9D8B030D-6E8A-4147-A177-3AD203B41FA5}">
                      <a16:colId xmlns:a16="http://schemas.microsoft.com/office/drawing/2014/main" val="3773011993"/>
                    </a:ext>
                  </a:extLst>
                </a:gridCol>
                <a:gridCol w="740664">
                  <a:extLst>
                    <a:ext uri="{9D8B030D-6E8A-4147-A177-3AD203B41FA5}">
                      <a16:colId xmlns:a16="http://schemas.microsoft.com/office/drawing/2014/main" val="1483275040"/>
                    </a:ext>
                  </a:extLst>
                </a:gridCol>
                <a:gridCol w="740664">
                  <a:extLst>
                    <a:ext uri="{9D8B030D-6E8A-4147-A177-3AD203B41FA5}">
                      <a16:colId xmlns:a16="http://schemas.microsoft.com/office/drawing/2014/main" val="11679814"/>
                    </a:ext>
                  </a:extLst>
                </a:gridCol>
                <a:gridCol w="740664">
                  <a:extLst>
                    <a:ext uri="{9D8B030D-6E8A-4147-A177-3AD203B41FA5}">
                      <a16:colId xmlns:a16="http://schemas.microsoft.com/office/drawing/2014/main" val="574346376"/>
                    </a:ext>
                  </a:extLst>
                </a:gridCol>
                <a:gridCol w="740664">
                  <a:extLst>
                    <a:ext uri="{9D8B030D-6E8A-4147-A177-3AD203B41FA5}">
                      <a16:colId xmlns:a16="http://schemas.microsoft.com/office/drawing/2014/main" val="638580199"/>
                    </a:ext>
                  </a:extLst>
                </a:gridCol>
                <a:gridCol w="740664">
                  <a:extLst>
                    <a:ext uri="{9D8B030D-6E8A-4147-A177-3AD203B41FA5}">
                      <a16:colId xmlns:a16="http://schemas.microsoft.com/office/drawing/2014/main" val="3667264560"/>
                    </a:ext>
                  </a:extLst>
                </a:gridCol>
                <a:gridCol w="740664">
                  <a:extLst>
                    <a:ext uri="{9D8B030D-6E8A-4147-A177-3AD203B41FA5}">
                      <a16:colId xmlns:a16="http://schemas.microsoft.com/office/drawing/2014/main" val="1522424510"/>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1937533156"/>
                  </a:ext>
                </a:extLst>
              </a:tr>
              <a:tr h="370840">
                <a:tc>
                  <a:txBody>
                    <a:bodyPr/>
                    <a:lstStyle/>
                    <a:p>
                      <a:r>
                        <a:rPr lang="en-US" sz="1000" b="1"/>
                        <a:t>Tokio Marine America - 2022-12-12 16:20:18</a:t>
                      </a:r>
                      <a:r>
                        <a:rPr lang="en-US" sz="1000"/>
                        <a:t>
 Santa got a little more help crafting gifts this holiday season, as members of our Chicago, Jersey City, Pasadena, and Plano offices participated in Operation Gratitude's "Battalion Buddy" program! 
These "buddies" were stuffed by TMA volunteers and will be sent directly to children of deployed service members with the intention of keeping them company while their parents are away. Way to go, volunteers! </a:t>
                      </a:r>
                    </a:p>
                  </a:txBody>
                  <a:tcPr/>
                </a:tc>
                <a:tc>
                  <a:txBody>
                    <a:bodyPr/>
                    <a:lstStyle/>
                    <a:p>
                      <a:r>
                        <a:rPr lang="en-US" sz="1000"/>
                        <a:t>Image</a:t>
                      </a:r>
                    </a:p>
                  </a:txBody>
                  <a:tcPr/>
                </a:tc>
                <a:tc>
                  <a:txBody>
                    <a:bodyPr/>
                    <a:lstStyle/>
                    <a:p>
                      <a:r>
                        <a:rPr lang="en-US" sz="1000"/>
                        <a:t>132</a:t>
                      </a:r>
                    </a:p>
                  </a:txBody>
                  <a:tcPr/>
                </a:tc>
                <a:tc>
                  <a:txBody>
                    <a:bodyPr/>
                    <a:lstStyle/>
                    <a:p>
                      <a:r>
                        <a:rPr lang="en-US" sz="1000"/>
                        <a:t>3</a:t>
                      </a:r>
                    </a:p>
                  </a:txBody>
                  <a:tcPr/>
                </a:tc>
                <a:tc>
                  <a:txBody>
                    <a:bodyPr/>
                    <a:lstStyle/>
                    <a:p>
                      <a:r>
                        <a:rPr lang="en-US" sz="1000"/>
                        <a:t>2</a:t>
                      </a:r>
                    </a:p>
                  </a:txBody>
                  <a:tcPr/>
                </a:tc>
                <a:tc>
                  <a:txBody>
                    <a:bodyPr/>
                    <a:lstStyle/>
                    <a:p>
                      <a:r>
                        <a:rPr lang="en-US" sz="1000"/>
                        <a:t>1203</a:t>
                      </a:r>
                    </a:p>
                  </a:txBody>
                  <a:tcPr/>
                </a:tc>
                <a:tc>
                  <a:txBody>
                    <a:bodyPr/>
                    <a:lstStyle/>
                    <a:p>
                      <a:r>
                        <a:rPr lang="en-US" sz="1000"/>
                        <a:t>19.985063480209</a:t>
                      </a:r>
                    </a:p>
                  </a:txBody>
                  <a:tcPr/>
                </a:tc>
                <a:tc>
                  <a:txBody>
                    <a:bodyPr/>
                    <a:lstStyle/>
                    <a:p>
                      <a:r>
                        <a:rPr lang="en-US" sz="1000"/>
                        <a:t>6695</a:t>
                      </a:r>
                    </a:p>
                  </a:txBody>
                  <a:tcPr/>
                </a:tc>
                <a:tc>
                  <a:txBody>
                    <a:bodyPr/>
                    <a:lstStyle/>
                    <a:p>
                      <a:r>
                        <a:rPr lang="en-US" sz="1000"/>
                        <a:t>n/a</a:t>
                      </a:r>
                    </a:p>
                  </a:txBody>
                  <a:tcPr/>
                </a:tc>
                <a:extLst>
                  <a:ext uri="{0D108BD9-81ED-4DB2-BD59-A6C34878D82A}">
                    <a16:rowId xmlns:a16="http://schemas.microsoft.com/office/drawing/2014/main" val="18919824"/>
                  </a:ext>
                </a:extLst>
              </a:tr>
              <a:tr h="370840">
                <a:tc>
                  <a:txBody>
                    <a:bodyPr/>
                    <a:lstStyle/>
                    <a:p>
                      <a:r>
                        <a:rPr lang="en-US" sz="1000" b="1"/>
                        <a:t>Tokio Marine America - 2022-12-23 10:16:22</a:t>
                      </a:r>
                      <a:r>
                        <a:rPr lang="en-US" sz="1000"/>
                        <a:t>
 Happy holidays! 
TMA will close at noon today for the holiday season. We will resume normal business hours on Tuesday, December 27th.</a:t>
                      </a:r>
                    </a:p>
                  </a:txBody>
                  <a:tcPr/>
                </a:tc>
                <a:tc>
                  <a:txBody>
                    <a:bodyPr/>
                    <a:lstStyle/>
                    <a:p>
                      <a:r>
                        <a:rPr lang="en-US" sz="1000"/>
                        <a:t>Image</a:t>
                      </a:r>
                    </a:p>
                  </a:txBody>
                  <a:tcPr/>
                </a:tc>
                <a:tc>
                  <a:txBody>
                    <a:bodyPr/>
                    <a:lstStyle/>
                    <a:p>
                      <a:r>
                        <a:rPr lang="en-US" sz="1000"/>
                        <a:t>128</a:t>
                      </a:r>
                    </a:p>
                  </a:txBody>
                  <a:tcPr/>
                </a:tc>
                <a:tc>
                  <a:txBody>
                    <a:bodyPr/>
                    <a:lstStyle/>
                    <a:p>
                      <a:r>
                        <a:rPr lang="en-US" sz="1000"/>
                        <a:t>2</a:t>
                      </a:r>
                    </a:p>
                  </a:txBody>
                  <a:tcPr/>
                </a:tc>
                <a:tc>
                  <a:txBody>
                    <a:bodyPr/>
                    <a:lstStyle/>
                    <a:p>
                      <a:r>
                        <a:rPr lang="en-US" sz="1000"/>
                        <a:t>0</a:t>
                      </a:r>
                    </a:p>
                  </a:txBody>
                  <a:tcPr/>
                </a:tc>
                <a:tc>
                  <a:txBody>
                    <a:bodyPr/>
                    <a:lstStyle/>
                    <a:p>
                      <a:r>
                        <a:rPr lang="en-US" sz="1000"/>
                        <a:t>43</a:t>
                      </a:r>
                    </a:p>
                  </a:txBody>
                  <a:tcPr/>
                </a:tc>
                <a:tc>
                  <a:txBody>
                    <a:bodyPr/>
                    <a:lstStyle/>
                    <a:p>
                      <a:r>
                        <a:rPr lang="en-US" sz="1000"/>
                        <a:t>4.24317617866</a:t>
                      </a:r>
                    </a:p>
                  </a:txBody>
                  <a:tcPr/>
                </a:tc>
                <a:tc>
                  <a:txBody>
                    <a:bodyPr/>
                    <a:lstStyle/>
                    <a:p>
                      <a:r>
                        <a:rPr lang="en-US" sz="1000"/>
                        <a:t>4030</a:t>
                      </a:r>
                    </a:p>
                  </a:txBody>
                  <a:tcPr/>
                </a:tc>
                <a:tc>
                  <a:txBody>
                    <a:bodyPr/>
                    <a:lstStyle/>
                    <a:p>
                      <a:r>
                        <a:rPr lang="en-US" sz="1000"/>
                        <a:t>n/a</a:t>
                      </a:r>
                    </a:p>
                  </a:txBody>
                  <a:tcPr/>
                </a:tc>
                <a:extLst>
                  <a:ext uri="{0D108BD9-81ED-4DB2-BD59-A6C34878D82A}">
                    <a16:rowId xmlns:a16="http://schemas.microsoft.com/office/drawing/2014/main" val="3735616751"/>
                  </a:ext>
                </a:extLst>
              </a:tr>
              <a:tr h="370840">
                <a:tc>
                  <a:txBody>
                    <a:bodyPr/>
                    <a:lstStyle/>
                    <a:p>
                      <a:r>
                        <a:rPr lang="en-US" sz="1000" b="1"/>
                        <a:t>Tokio Marine America - 2022-12-02 16:08:01</a:t>
                      </a:r>
                      <a:r>
                        <a:rPr lang="en-US" sz="1000"/>
                        <a:t>
 TMA is proud to have such promising leaders representing us in the Emerging Leaders Program - a six-month intensive development program that challenges globally-selected project teams to implement a new business process or strategy to enhance Tokio Marine's global operations.
Congratulations to Kass, Claudia, Natasha, and Frank for being selected from TMA! We know you will accomplish great things.</a:t>
                      </a:r>
                    </a:p>
                  </a:txBody>
                  <a:tcPr/>
                </a:tc>
                <a:tc>
                  <a:txBody>
                    <a:bodyPr/>
                    <a:lstStyle/>
                    <a:p>
                      <a:r>
                        <a:rPr lang="en-US" sz="1000"/>
                        <a:t>Image</a:t>
                      </a:r>
                    </a:p>
                  </a:txBody>
                  <a:tcPr/>
                </a:tc>
                <a:tc>
                  <a:txBody>
                    <a:bodyPr/>
                    <a:lstStyle/>
                    <a:p>
                      <a:r>
                        <a:rPr lang="en-US" sz="1000"/>
                        <a:t>124</a:t>
                      </a:r>
                    </a:p>
                  </a:txBody>
                  <a:tcPr/>
                </a:tc>
                <a:tc>
                  <a:txBody>
                    <a:bodyPr/>
                    <a:lstStyle/>
                    <a:p>
                      <a:r>
                        <a:rPr lang="en-US" sz="1000"/>
                        <a:t>2</a:t>
                      </a:r>
                    </a:p>
                  </a:txBody>
                  <a:tcPr/>
                </a:tc>
                <a:tc>
                  <a:txBody>
                    <a:bodyPr/>
                    <a:lstStyle/>
                    <a:p>
                      <a:r>
                        <a:rPr lang="en-US" sz="1000"/>
                        <a:t>1</a:t>
                      </a:r>
                    </a:p>
                  </a:txBody>
                  <a:tcPr/>
                </a:tc>
                <a:tc>
                  <a:txBody>
                    <a:bodyPr/>
                    <a:lstStyle/>
                    <a:p>
                      <a:r>
                        <a:rPr lang="en-US" sz="1000"/>
                        <a:t>1063</a:t>
                      </a:r>
                    </a:p>
                  </a:txBody>
                  <a:tcPr/>
                </a:tc>
                <a:tc>
                  <a:txBody>
                    <a:bodyPr/>
                    <a:lstStyle/>
                    <a:p>
                      <a:r>
                        <a:rPr lang="en-US" sz="1000"/>
                        <a:t>20.261993875468</a:t>
                      </a:r>
                    </a:p>
                  </a:txBody>
                  <a:tcPr/>
                </a:tc>
                <a:tc>
                  <a:txBody>
                    <a:bodyPr/>
                    <a:lstStyle/>
                    <a:p>
                      <a:r>
                        <a:rPr lang="en-US" sz="1000"/>
                        <a:t>5878</a:t>
                      </a:r>
                    </a:p>
                  </a:txBody>
                  <a:tcPr/>
                </a:tc>
                <a:tc>
                  <a:txBody>
                    <a:bodyPr/>
                    <a:lstStyle/>
                    <a:p>
                      <a:r>
                        <a:rPr lang="en-US" sz="1000"/>
                        <a:t>n/a</a:t>
                      </a:r>
                    </a:p>
                  </a:txBody>
                  <a:tcPr/>
                </a:tc>
                <a:extLst>
                  <a:ext uri="{0D108BD9-81ED-4DB2-BD59-A6C34878D82A}">
                    <a16:rowId xmlns:a16="http://schemas.microsoft.com/office/drawing/2014/main" val="1235023629"/>
                  </a:ext>
                </a:extLst>
              </a:tr>
            </a:tbl>
          </a:graphicData>
        </a:graphic>
      </p:graphicFrame>
      <p:sp>
        <p:nvSpPr>
          <p:cNvPr id="4" name="Text Placeholder 3">
            <a:extLst>
              <a:ext uri="{FF2B5EF4-FFF2-40B4-BE49-F238E27FC236}">
                <a16:creationId xmlns:a16="http://schemas.microsoft.com/office/drawing/2014/main" id="{8A82B8F2-70AE-446F-BC84-63C66E64B508}"/>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21486534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DBB5B-979F-4BE3-A1E3-8E368CAAB382}"/>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32A701C2-64E6-4344-B8AC-D029799EC4B7}"/>
              </a:ext>
            </a:extLst>
          </p:cNvPr>
          <p:cNvGraphicFramePr>
            <a:graphicFrameLocks noGrp="1"/>
          </p:cNvGraphicFramePr>
          <p:nvPr>
            <p:ph type="tbl" sz="quarter" idx="13"/>
            <p:extLst>
              <p:ext uri="{D42A27DB-BD31-4B8C-83A1-F6EECF244321}">
                <p14:modId xmlns:p14="http://schemas.microsoft.com/office/powerpoint/2010/main" val="3488580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050116687"/>
                    </a:ext>
                  </a:extLst>
                </a:gridCol>
                <a:gridCol w="576072">
                  <a:extLst>
                    <a:ext uri="{9D8B030D-6E8A-4147-A177-3AD203B41FA5}">
                      <a16:colId xmlns:a16="http://schemas.microsoft.com/office/drawing/2014/main" val="518527462"/>
                    </a:ext>
                  </a:extLst>
                </a:gridCol>
                <a:gridCol w="576072">
                  <a:extLst>
                    <a:ext uri="{9D8B030D-6E8A-4147-A177-3AD203B41FA5}">
                      <a16:colId xmlns:a16="http://schemas.microsoft.com/office/drawing/2014/main" val="3112744984"/>
                    </a:ext>
                  </a:extLst>
                </a:gridCol>
                <a:gridCol w="576072">
                  <a:extLst>
                    <a:ext uri="{9D8B030D-6E8A-4147-A177-3AD203B41FA5}">
                      <a16:colId xmlns:a16="http://schemas.microsoft.com/office/drawing/2014/main" val="1054326958"/>
                    </a:ext>
                  </a:extLst>
                </a:gridCol>
                <a:gridCol w="576072">
                  <a:extLst>
                    <a:ext uri="{9D8B030D-6E8A-4147-A177-3AD203B41FA5}">
                      <a16:colId xmlns:a16="http://schemas.microsoft.com/office/drawing/2014/main" val="229047385"/>
                    </a:ext>
                  </a:extLst>
                </a:gridCol>
                <a:gridCol w="576072">
                  <a:extLst>
                    <a:ext uri="{9D8B030D-6E8A-4147-A177-3AD203B41FA5}">
                      <a16:colId xmlns:a16="http://schemas.microsoft.com/office/drawing/2014/main" val="1408028366"/>
                    </a:ext>
                  </a:extLst>
                </a:gridCol>
                <a:gridCol w="576072">
                  <a:extLst>
                    <a:ext uri="{9D8B030D-6E8A-4147-A177-3AD203B41FA5}">
                      <a16:colId xmlns:a16="http://schemas.microsoft.com/office/drawing/2014/main" val="948377432"/>
                    </a:ext>
                  </a:extLst>
                </a:gridCol>
                <a:gridCol w="576072">
                  <a:extLst>
                    <a:ext uri="{9D8B030D-6E8A-4147-A177-3AD203B41FA5}">
                      <a16:colId xmlns:a16="http://schemas.microsoft.com/office/drawing/2014/main" val="315858110"/>
                    </a:ext>
                  </a:extLst>
                </a:gridCol>
                <a:gridCol w="576072">
                  <a:extLst>
                    <a:ext uri="{9D8B030D-6E8A-4147-A177-3AD203B41FA5}">
                      <a16:colId xmlns:a16="http://schemas.microsoft.com/office/drawing/2014/main" val="2552310113"/>
                    </a:ext>
                  </a:extLst>
                </a:gridCol>
                <a:gridCol w="576072">
                  <a:extLst>
                    <a:ext uri="{9D8B030D-6E8A-4147-A177-3AD203B41FA5}">
                      <a16:colId xmlns:a16="http://schemas.microsoft.com/office/drawing/2014/main" val="1432647399"/>
                    </a:ext>
                  </a:extLst>
                </a:gridCol>
                <a:gridCol w="576072">
                  <a:extLst>
                    <a:ext uri="{9D8B030D-6E8A-4147-A177-3AD203B41FA5}">
                      <a16:colId xmlns:a16="http://schemas.microsoft.com/office/drawing/2014/main" val="301837440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4135970117"/>
                  </a:ext>
                </a:extLst>
              </a:tr>
              <a:tr h="370840">
                <a:tc>
                  <a:txBody>
                    <a:bodyPr/>
                    <a:lstStyle/>
                    <a:p>
                      <a:r>
                        <a:rPr lang="en-US" sz="1000"/>
                        <a:t>tmamerica</a:t>
                      </a:r>
                    </a:p>
                  </a:txBody>
                  <a:tcPr/>
                </a:tc>
                <a:tc>
                  <a:txBody>
                    <a:bodyPr/>
                    <a:lstStyle/>
                    <a:p>
                      <a:r>
                        <a:rPr lang="en-US" sz="1000"/>
                        <a:t>483</a:t>
                      </a:r>
                    </a:p>
                  </a:txBody>
                  <a:tcPr/>
                </a:tc>
                <a:tc>
                  <a:txBody>
                    <a:bodyPr/>
                    <a:lstStyle/>
                    <a:p>
                      <a:r>
                        <a:rPr lang="en-US" sz="1000"/>
                        <a:t>4</a:t>
                      </a:r>
                    </a:p>
                  </a:txBody>
                  <a:tcPr/>
                </a:tc>
                <a:tc>
                  <a:txBody>
                    <a:bodyPr/>
                    <a:lstStyle/>
                    <a:p>
                      <a:r>
                        <a:rPr lang="en-US" sz="1000"/>
                        <a:t>6</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11</a:t>
                      </a:r>
                    </a:p>
                  </a:txBody>
                  <a:tcPr/>
                </a:tc>
                <a:tc>
                  <a:txBody>
                    <a:bodyPr/>
                    <a:lstStyle/>
                    <a:p>
                      <a:r>
                        <a:rPr lang="en-US" sz="1000"/>
                        <a:t>82</a:t>
                      </a:r>
                    </a:p>
                  </a:txBody>
                  <a:tcPr/>
                </a:tc>
                <a:tc>
                  <a:txBody>
                    <a:bodyPr/>
                    <a:lstStyle/>
                    <a:p>
                      <a:r>
                        <a:rPr lang="en-US" sz="1000"/>
                        <a:t>2</a:t>
                      </a:r>
                    </a:p>
                  </a:txBody>
                  <a:tcPr/>
                </a:tc>
                <a:tc>
                  <a:txBody>
                    <a:bodyPr/>
                    <a:lstStyle/>
                    <a:p>
                      <a:r>
                        <a:rPr lang="en-US" sz="1000"/>
                        <a:t>1.5876 %</a:t>
                      </a:r>
                    </a:p>
                  </a:txBody>
                  <a:tcPr/>
                </a:tc>
                <a:extLst>
                  <a:ext uri="{0D108BD9-81ED-4DB2-BD59-A6C34878D82A}">
                    <a16:rowId xmlns:a16="http://schemas.microsoft.com/office/drawing/2014/main" val="1605303169"/>
                  </a:ext>
                </a:extLst>
              </a:tr>
            </a:tbl>
          </a:graphicData>
        </a:graphic>
      </p:graphicFrame>
      <p:sp>
        <p:nvSpPr>
          <p:cNvPr id="4" name="Text Placeholder 3">
            <a:extLst>
              <a:ext uri="{FF2B5EF4-FFF2-40B4-BE49-F238E27FC236}">
                <a16:creationId xmlns:a16="http://schemas.microsoft.com/office/drawing/2014/main" id="{62AB50B6-1B30-4E83-99D1-0DFEBD73DEA5}"/>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6021135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68B3A-FAEB-4EE2-9D46-596196DE71CA}"/>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6B187003-A514-44C7-92A0-60F9B2308A12}"/>
              </a:ext>
            </a:extLst>
          </p:cNvPr>
          <p:cNvGraphicFramePr>
            <a:graphicFrameLocks noGrp="1"/>
          </p:cNvGraphicFramePr>
          <p:nvPr>
            <p:ph type="chart" sz="quarter" idx="13"/>
            <p:extLst>
              <p:ext uri="{D42A27DB-BD31-4B8C-83A1-F6EECF244321}">
                <p14:modId xmlns:p14="http://schemas.microsoft.com/office/powerpoint/2010/main" val="3109605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FA6895-DAB2-43DD-8BE7-DEBB50EFF2B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1F56D24-9784-44EA-B087-9308A6E293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67871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5B9FB-AC2D-440A-A631-011AB38B4C32}"/>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E954D6C3-397A-4EA0-81E7-01DE2EC8FE52}"/>
              </a:ext>
            </a:extLst>
          </p:cNvPr>
          <p:cNvGraphicFramePr>
            <a:graphicFrameLocks noGrp="1"/>
          </p:cNvGraphicFramePr>
          <p:nvPr>
            <p:ph type="chart" sz="quarter" idx="13"/>
            <p:extLst>
              <p:ext uri="{D42A27DB-BD31-4B8C-83A1-F6EECF244321}">
                <p14:modId xmlns:p14="http://schemas.microsoft.com/office/powerpoint/2010/main" val="8546338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63EB1E-31CD-41E5-8C73-040415916D5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33C0BEA-724F-4374-95E2-F3FAC7AA84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42210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0683B-3B55-44E9-A3F8-CE16643519F4}"/>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6E6041CE-6E12-4129-9F00-8E120C83AC0A}"/>
              </a:ext>
            </a:extLst>
          </p:cNvPr>
          <p:cNvGraphicFramePr>
            <a:graphicFrameLocks noGrp="1"/>
          </p:cNvGraphicFramePr>
          <p:nvPr>
            <p:ph type="chart" sz="quarter" idx="13"/>
            <p:extLst>
              <p:ext uri="{D42A27DB-BD31-4B8C-83A1-F6EECF244321}">
                <p14:modId xmlns:p14="http://schemas.microsoft.com/office/powerpoint/2010/main" val="12197777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CAA77B-8541-440E-B058-68A67092F49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F6DF2F6-C5A3-40FD-8EC0-0E6BCE8F6C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17570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10765-5D22-4511-BAFD-DD876077524F}"/>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33A69719-3E02-464E-B084-2C2BE0E1FDBF}"/>
              </a:ext>
            </a:extLst>
          </p:cNvPr>
          <p:cNvGraphicFramePr>
            <a:graphicFrameLocks noGrp="1"/>
          </p:cNvGraphicFramePr>
          <p:nvPr>
            <p:ph type="chart" sz="quarter" idx="13"/>
            <p:extLst>
              <p:ext uri="{D42A27DB-BD31-4B8C-83A1-F6EECF244321}">
                <p14:modId xmlns:p14="http://schemas.microsoft.com/office/powerpoint/2010/main" val="13090435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98DAD7-7A42-4CD0-954C-5843640652B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1FA888C-6AE1-4D50-A70E-558EFCAB8F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10731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297BE-744E-4245-ADD8-9BAA0DA05F1F}"/>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0F4A5A82-BDF0-4D86-A914-40C93285F33E}"/>
              </a:ext>
            </a:extLst>
          </p:cNvPr>
          <p:cNvGraphicFramePr>
            <a:graphicFrameLocks noGrp="1"/>
          </p:cNvGraphicFramePr>
          <p:nvPr>
            <p:ph type="tbl" sz="quarter" idx="13"/>
            <p:extLst>
              <p:ext uri="{D42A27DB-BD31-4B8C-83A1-F6EECF244321}">
                <p14:modId xmlns:p14="http://schemas.microsoft.com/office/powerpoint/2010/main" val="1407654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11765758"/>
                    </a:ext>
                  </a:extLst>
                </a:gridCol>
                <a:gridCol w="1810512">
                  <a:extLst>
                    <a:ext uri="{9D8B030D-6E8A-4147-A177-3AD203B41FA5}">
                      <a16:colId xmlns:a16="http://schemas.microsoft.com/office/drawing/2014/main" val="3551482454"/>
                    </a:ext>
                  </a:extLst>
                </a:gridCol>
                <a:gridCol w="822960">
                  <a:extLst>
                    <a:ext uri="{9D8B030D-6E8A-4147-A177-3AD203B41FA5}">
                      <a16:colId xmlns:a16="http://schemas.microsoft.com/office/drawing/2014/main" val="4217379751"/>
                    </a:ext>
                  </a:extLst>
                </a:gridCol>
                <a:gridCol w="822960">
                  <a:extLst>
                    <a:ext uri="{9D8B030D-6E8A-4147-A177-3AD203B41FA5}">
                      <a16:colId xmlns:a16="http://schemas.microsoft.com/office/drawing/2014/main" val="4127504753"/>
                    </a:ext>
                  </a:extLst>
                </a:gridCol>
                <a:gridCol w="822960">
                  <a:extLst>
                    <a:ext uri="{9D8B030D-6E8A-4147-A177-3AD203B41FA5}">
                      <a16:colId xmlns:a16="http://schemas.microsoft.com/office/drawing/2014/main" val="2440343242"/>
                    </a:ext>
                  </a:extLst>
                </a:gridCol>
                <a:gridCol w="822960">
                  <a:extLst>
                    <a:ext uri="{9D8B030D-6E8A-4147-A177-3AD203B41FA5}">
                      <a16:colId xmlns:a16="http://schemas.microsoft.com/office/drawing/2014/main" val="4016914626"/>
                    </a:ext>
                  </a:extLst>
                </a:gridCol>
                <a:gridCol w="822960">
                  <a:extLst>
                    <a:ext uri="{9D8B030D-6E8A-4147-A177-3AD203B41FA5}">
                      <a16:colId xmlns:a16="http://schemas.microsoft.com/office/drawing/2014/main" val="3426846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1078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- 2022-12-02 16:15:36</a:t>
                      </a:r>
                      <a:r>
                        <a:rPr kumimoji="0" lang="en-US" sz="1000" b="0" i="0" u="none" strike="noStrike" kern="1200" cap="none" spc="0" normalizeH="0" baseline="0" noProof="0">
                          <a:ln>
                            <a:noFill/>
                          </a:ln>
                          <a:solidFill>
                            <a:prstClr val="black"/>
                          </a:solidFill>
                          <a:effectLst/>
                          <a:uLnTx/>
                          <a:uFillTx/>
                          <a:latin typeface="+mn-lt"/>
                          <a:ea typeface="+mn-ea"/>
                          <a:cs typeface="+mn-cs"/>
                        </a:rPr>
                        <a:t>
 TMA is proud to have such promising leaders representing us in the  Emerging Leaders Program - a six-month intensive development program that challenges globally-selected project teams to implement a new business process or strategy to enhance Tokio Marine's Global operations.
Congratulations to Kass, Claudia, Natasha, and Frank for being selected from TMA! We know you will accomplish great things.
#development #leadership #ELP #tokiomarine #insurance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https://quintly-image-storage.s3.amazonaws.com/a8463497d6ac59d9f9b31e3831c67b7f/d31ada27fb6557e8a67a5f8fba4cb208.jpg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01/05/2023 07:07:38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58837793"/>
                  </a:ext>
                </a:extLst>
              </a:tr>
            </a:tbl>
          </a:graphicData>
        </a:graphic>
      </p:graphicFrame>
      <p:sp>
        <p:nvSpPr>
          <p:cNvPr id="4" name="Text Placeholder 3">
            <a:extLst>
              <a:ext uri="{FF2B5EF4-FFF2-40B4-BE49-F238E27FC236}">
                <a16:creationId xmlns:a16="http://schemas.microsoft.com/office/drawing/2014/main" id="{15AB8962-0B31-4DF5-83C0-D0BBDE28FC54}"/>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40325465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E5F97-8CD5-430F-8129-C33B49B7AC65}"/>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526D41C6-2A3B-4B4A-80FF-3623A5B7B4D4}"/>
              </a:ext>
            </a:extLst>
          </p:cNvPr>
          <p:cNvGraphicFramePr>
            <a:graphicFrameLocks noGrp="1"/>
          </p:cNvGraphicFramePr>
          <p:nvPr>
            <p:ph type="tbl" sz="quarter" idx="13"/>
            <p:extLst>
              <p:ext uri="{D42A27DB-BD31-4B8C-83A1-F6EECF244321}">
                <p14:modId xmlns:p14="http://schemas.microsoft.com/office/powerpoint/2010/main" val="1196367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10125951"/>
                    </a:ext>
                  </a:extLst>
                </a:gridCol>
                <a:gridCol w="1810512">
                  <a:extLst>
                    <a:ext uri="{9D8B030D-6E8A-4147-A177-3AD203B41FA5}">
                      <a16:colId xmlns:a16="http://schemas.microsoft.com/office/drawing/2014/main" val="3131848185"/>
                    </a:ext>
                  </a:extLst>
                </a:gridCol>
                <a:gridCol w="822960">
                  <a:extLst>
                    <a:ext uri="{9D8B030D-6E8A-4147-A177-3AD203B41FA5}">
                      <a16:colId xmlns:a16="http://schemas.microsoft.com/office/drawing/2014/main" val="3762929506"/>
                    </a:ext>
                  </a:extLst>
                </a:gridCol>
                <a:gridCol w="822960">
                  <a:extLst>
                    <a:ext uri="{9D8B030D-6E8A-4147-A177-3AD203B41FA5}">
                      <a16:colId xmlns:a16="http://schemas.microsoft.com/office/drawing/2014/main" val="3917711994"/>
                    </a:ext>
                  </a:extLst>
                </a:gridCol>
                <a:gridCol w="822960">
                  <a:extLst>
                    <a:ext uri="{9D8B030D-6E8A-4147-A177-3AD203B41FA5}">
                      <a16:colId xmlns:a16="http://schemas.microsoft.com/office/drawing/2014/main" val="4027695894"/>
                    </a:ext>
                  </a:extLst>
                </a:gridCol>
                <a:gridCol w="822960">
                  <a:extLst>
                    <a:ext uri="{9D8B030D-6E8A-4147-A177-3AD203B41FA5}">
                      <a16:colId xmlns:a16="http://schemas.microsoft.com/office/drawing/2014/main" val="401210630"/>
                    </a:ext>
                  </a:extLst>
                </a:gridCol>
                <a:gridCol w="822960">
                  <a:extLst>
                    <a:ext uri="{9D8B030D-6E8A-4147-A177-3AD203B41FA5}">
                      <a16:colId xmlns:a16="http://schemas.microsoft.com/office/drawing/2014/main" val="3352245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2410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- 2022-12-12 16:24:51</a:t>
                      </a:r>
                      <a:r>
                        <a:rPr kumimoji="0" lang="en-US" sz="1000" b="0" i="0" u="none" strike="noStrike" kern="1200" cap="none" spc="0" normalizeH="0" baseline="0" noProof="0">
                          <a:ln>
                            <a:noFill/>
                          </a:ln>
                          <a:solidFill>
                            <a:prstClr val="black"/>
                          </a:solidFill>
                          <a:effectLst/>
                          <a:uLnTx/>
                          <a:uFillTx/>
                          <a:latin typeface="+mn-lt"/>
                          <a:ea typeface="+mn-ea"/>
                          <a:cs typeface="+mn-cs"/>
                        </a:rPr>
                        <a:t>
 Santa got a little more help crafting gifts this holiday season, as members of our Chicago, Jersey City, Pasadena, and Plano offices participated in the opgratitude "Battalion Buddy" program!
These "buddies" were stuffed by TMA volunteers and will be sent directly to children of deployed service members with the intention of keeping them company while their parents are away. Way to go, volunteers!
#csr #militaryappreciation #holidaygifts #insurance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https://quintly-image-storage.s3.amazonaws.com/a8463497d6ac59d9f9b31e3831c67b7f/0bcd3fb071391a26fc0433587dd3dabb.jpg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01/05/2023 07:07:38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56403064"/>
                  </a:ext>
                </a:extLst>
              </a:tr>
            </a:tbl>
          </a:graphicData>
        </a:graphic>
      </p:graphicFrame>
      <p:sp>
        <p:nvSpPr>
          <p:cNvPr id="4" name="Text Placeholder 3">
            <a:extLst>
              <a:ext uri="{FF2B5EF4-FFF2-40B4-BE49-F238E27FC236}">
                <a16:creationId xmlns:a16="http://schemas.microsoft.com/office/drawing/2014/main" id="{CFB3376A-B87D-496E-91C4-6BC8FEACBF8F}"/>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5913174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15955-1193-4D9D-AF8C-93681A265273}"/>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0A8F5DBD-5B30-4507-9590-7FE2C6BBE293}"/>
              </a:ext>
            </a:extLst>
          </p:cNvPr>
          <p:cNvGraphicFramePr>
            <a:graphicFrameLocks noGrp="1"/>
          </p:cNvGraphicFramePr>
          <p:nvPr>
            <p:ph type="tbl" sz="quarter" idx="13"/>
            <p:extLst>
              <p:ext uri="{D42A27DB-BD31-4B8C-83A1-F6EECF244321}">
                <p14:modId xmlns:p14="http://schemas.microsoft.com/office/powerpoint/2010/main" val="3960690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59763685"/>
                    </a:ext>
                  </a:extLst>
                </a:gridCol>
                <a:gridCol w="1810512">
                  <a:extLst>
                    <a:ext uri="{9D8B030D-6E8A-4147-A177-3AD203B41FA5}">
                      <a16:colId xmlns:a16="http://schemas.microsoft.com/office/drawing/2014/main" val="4093013001"/>
                    </a:ext>
                  </a:extLst>
                </a:gridCol>
                <a:gridCol w="822960">
                  <a:extLst>
                    <a:ext uri="{9D8B030D-6E8A-4147-A177-3AD203B41FA5}">
                      <a16:colId xmlns:a16="http://schemas.microsoft.com/office/drawing/2014/main" val="3234059347"/>
                    </a:ext>
                  </a:extLst>
                </a:gridCol>
                <a:gridCol w="822960">
                  <a:extLst>
                    <a:ext uri="{9D8B030D-6E8A-4147-A177-3AD203B41FA5}">
                      <a16:colId xmlns:a16="http://schemas.microsoft.com/office/drawing/2014/main" val="2912883685"/>
                    </a:ext>
                  </a:extLst>
                </a:gridCol>
                <a:gridCol w="822960">
                  <a:extLst>
                    <a:ext uri="{9D8B030D-6E8A-4147-A177-3AD203B41FA5}">
                      <a16:colId xmlns:a16="http://schemas.microsoft.com/office/drawing/2014/main" val="1304097702"/>
                    </a:ext>
                  </a:extLst>
                </a:gridCol>
                <a:gridCol w="822960">
                  <a:extLst>
                    <a:ext uri="{9D8B030D-6E8A-4147-A177-3AD203B41FA5}">
                      <a16:colId xmlns:a16="http://schemas.microsoft.com/office/drawing/2014/main" val="753589371"/>
                    </a:ext>
                  </a:extLst>
                </a:gridCol>
                <a:gridCol w="822960">
                  <a:extLst>
                    <a:ext uri="{9D8B030D-6E8A-4147-A177-3AD203B41FA5}">
                      <a16:colId xmlns:a16="http://schemas.microsoft.com/office/drawing/2014/main" val="2209014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5645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- 2022-12-21 16:58:14</a:t>
                      </a:r>
                      <a:r>
                        <a:rPr kumimoji="0" lang="en-US" sz="1000" b="0" i="0" u="none" strike="noStrike" kern="1200" cap="none" spc="0" normalizeH="0" baseline="0" noProof="0">
                          <a:ln>
                            <a:noFill/>
                          </a:ln>
                          <a:solidFill>
                            <a:prstClr val="black"/>
                          </a:solidFill>
                          <a:effectLst/>
                          <a:uLnTx/>
                          <a:uFillTx/>
                          <a:latin typeface="+mn-lt"/>
                          <a:ea typeface="+mn-ea"/>
                          <a:cs typeface="+mn-cs"/>
                        </a:rPr>
                        <a:t>
 A few 📸 from a recent TMA Holiday luncheon in Pasadena, CA last week!
We're always thrilled to celebrate the Holiday Season with employees every year in all of our offices. From "ugly" sweaters to beautiful conversations, there is always cause for celebration!
#holidays #companyparty #holidayparty #holidaysweater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https://quintly-image-storage.s3.amazonaws.com/a8463497d6ac59d9f9b31e3831c67b7f/103fa7fa046f984023a26a866c868c88.jpg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01/05/2023 07:07:38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27432326"/>
                  </a:ext>
                </a:extLst>
              </a:tr>
            </a:tbl>
          </a:graphicData>
        </a:graphic>
      </p:graphicFrame>
      <p:sp>
        <p:nvSpPr>
          <p:cNvPr id="4" name="Text Placeholder 3">
            <a:extLst>
              <a:ext uri="{FF2B5EF4-FFF2-40B4-BE49-F238E27FC236}">
                <a16:creationId xmlns:a16="http://schemas.microsoft.com/office/drawing/2014/main" id="{547DAE58-35F8-42E6-ABB4-9635AF7FFF49}"/>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21734020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977</Words>
  <Application>Microsoft Office PowerPoint</Application>
  <PresentationFormat>On-screen Show (4:3)</PresentationFormat>
  <Paragraphs>384</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2023-01-05T14:18:24Z</dcterms:created>
  <dcterms:modified xsi:type="dcterms:W3CDTF">2023-01-05T14:19:56Z</dcterms:modified>
</cp:coreProperties>
</file>