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44866</c:v>
                </c:pt>
              </c:numCache>
            </c:numRef>
          </c:cat>
          <c:val>
            <c:numRef>
              <c:f>Sheet1!$B$2</c:f>
              <c:numCache>
                <c:formatCode>General</c:formatCode>
                <c:ptCount val="1"/>
                <c:pt idx="0">
                  <c:v>1835</c:v>
                </c:pt>
              </c:numCache>
            </c:numRef>
          </c:val>
          <c:extLst>
            <c:ext xmlns:c16="http://schemas.microsoft.com/office/drawing/2014/chart" uri="{C3380CC4-5D6E-409C-BE32-E72D297353CC}">
              <c16:uniqueId val="{00000000-29DE-453B-AD4B-47D602A77BD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44866</c:v>
                </c:pt>
              </c:numCache>
            </c:numRef>
          </c:cat>
          <c:val>
            <c:numRef>
              <c:f>Sheet1!$C$2</c:f>
              <c:numCache>
                <c:formatCode>General</c:formatCode>
                <c:ptCount val="1"/>
                <c:pt idx="0">
                  <c:v>2746</c:v>
                </c:pt>
              </c:numCache>
            </c:numRef>
          </c:val>
          <c:extLst>
            <c:ext xmlns:c16="http://schemas.microsoft.com/office/drawing/2014/chart" uri="{C3380CC4-5D6E-409C-BE32-E72D297353CC}">
              <c16:uniqueId val="{00000001-29DE-453B-AD4B-47D602A77BD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44866</c:v>
                </c:pt>
              </c:numCache>
            </c:numRef>
          </c:cat>
          <c:val>
            <c:numRef>
              <c:f>Sheet1!$D$2</c:f>
              <c:numCache>
                <c:formatCode>General</c:formatCode>
                <c:ptCount val="1"/>
                <c:pt idx="0">
                  <c:v>3814</c:v>
                </c:pt>
              </c:numCache>
            </c:numRef>
          </c:val>
          <c:extLst>
            <c:ext xmlns:c16="http://schemas.microsoft.com/office/drawing/2014/chart" uri="{C3380CC4-5D6E-409C-BE32-E72D297353CC}">
              <c16:uniqueId val="{00000002-29DE-453B-AD4B-47D602A77BD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44866</c:v>
                </c:pt>
              </c:numCache>
            </c:numRef>
          </c:cat>
          <c:val>
            <c:numRef>
              <c:f>Sheet1!$E$2</c:f>
              <c:numCache>
                <c:formatCode>General</c:formatCode>
                <c:ptCount val="1"/>
                <c:pt idx="0">
                  <c:v>1193</c:v>
                </c:pt>
              </c:numCache>
            </c:numRef>
          </c:val>
          <c:extLst>
            <c:ext xmlns:c16="http://schemas.microsoft.com/office/drawing/2014/chart" uri="{C3380CC4-5D6E-409C-BE32-E72D297353CC}">
              <c16:uniqueId val="{00000003-29DE-453B-AD4B-47D602A77BD5}"/>
            </c:ext>
          </c:extLst>
        </c:ser>
        <c:dLbls>
          <c:showLegendKey val="0"/>
          <c:showVal val="0"/>
          <c:showCatName val="0"/>
          <c:showSerName val="0"/>
          <c:showPercent val="0"/>
          <c:showBubbleSize val="0"/>
        </c:dLbls>
        <c:gapWidth val="219"/>
        <c:overlap val="-27"/>
        <c:axId val="352212600"/>
        <c:axId val="352212928"/>
      </c:barChart>
      <c:dateAx>
        <c:axId val="35221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12928"/>
        <c:crosses val="autoZero"/>
        <c:auto val="1"/>
        <c:lblOffset val="100"/>
        <c:baseTimeUnit val="days"/>
      </c:dateAx>
      <c:valAx>
        <c:axId val="35221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1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15</c:v>
                </c:pt>
                <c:pt idx="7">
                  <c:v>16</c:v>
                </c:pt>
                <c:pt idx="8">
                  <c:v>36</c:v>
                </c:pt>
                <c:pt idx="9">
                  <c:v>11</c:v>
                </c:pt>
                <c:pt idx="10">
                  <c:v>2</c:v>
                </c:pt>
                <c:pt idx="11">
                  <c:v>0</c:v>
                </c:pt>
              </c:numCache>
            </c:numRef>
          </c:val>
          <c:extLst>
            <c:ext xmlns:c16="http://schemas.microsoft.com/office/drawing/2014/chart" uri="{C3380CC4-5D6E-409C-BE32-E72D297353CC}">
              <c16:uniqueId val="{00000000-B11E-4B5E-ACFC-F6042FC6A7B9}"/>
            </c:ext>
          </c:extLst>
        </c:ser>
        <c:dLbls>
          <c:showLegendKey val="0"/>
          <c:showVal val="0"/>
          <c:showCatName val="0"/>
          <c:showSerName val="0"/>
          <c:showPercent val="0"/>
          <c:showBubbleSize val="0"/>
        </c:dLbls>
        <c:gapWidth val="219"/>
        <c:overlap val="-27"/>
        <c:axId val="285698504"/>
        <c:axId val="285694896"/>
      </c:barChart>
      <c:dateAx>
        <c:axId val="28569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94896"/>
        <c:crosses val="autoZero"/>
        <c:auto val="1"/>
        <c:lblOffset val="100"/>
        <c:baseTimeUnit val="months"/>
      </c:dateAx>
      <c:valAx>
        <c:axId val="28569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9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7</c:v>
                </c:pt>
                <c:pt idx="6">
                  <c:v>9</c:v>
                </c:pt>
                <c:pt idx="7">
                  <c:v>10</c:v>
                </c:pt>
                <c:pt idx="8">
                  <c:v>11</c:v>
                </c:pt>
                <c:pt idx="9">
                  <c:v>13</c:v>
                </c:pt>
                <c:pt idx="10">
                  <c:v>9</c:v>
                </c:pt>
                <c:pt idx="11">
                  <c:v>9</c:v>
                </c:pt>
              </c:numCache>
            </c:numRef>
          </c:val>
          <c:extLst>
            <c:ext xmlns:c16="http://schemas.microsoft.com/office/drawing/2014/chart" uri="{C3380CC4-5D6E-409C-BE32-E72D297353CC}">
              <c16:uniqueId val="{00000000-A53B-4AD7-90E0-D62B282B7263}"/>
            </c:ext>
          </c:extLst>
        </c:ser>
        <c:dLbls>
          <c:showLegendKey val="0"/>
          <c:showVal val="0"/>
          <c:showCatName val="0"/>
          <c:showSerName val="0"/>
          <c:showPercent val="0"/>
          <c:showBubbleSize val="0"/>
        </c:dLbls>
        <c:gapWidth val="219"/>
        <c:overlap val="-27"/>
        <c:axId val="351977760"/>
        <c:axId val="351979728"/>
      </c:barChart>
      <c:dateAx>
        <c:axId val="351977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79728"/>
        <c:crosses val="autoZero"/>
        <c:auto val="1"/>
        <c:lblOffset val="100"/>
        <c:baseTimeUnit val="months"/>
      </c:dateAx>
      <c:valAx>
        <c:axId val="35197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7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115</c:v>
                </c:pt>
                <c:pt idx="6">
                  <c:v>137</c:v>
                </c:pt>
                <c:pt idx="7">
                  <c:v>170</c:v>
                </c:pt>
                <c:pt idx="8">
                  <c:v>74</c:v>
                </c:pt>
                <c:pt idx="9">
                  <c:v>126</c:v>
                </c:pt>
                <c:pt idx="10">
                  <c:v>116</c:v>
                </c:pt>
                <c:pt idx="11">
                  <c:v>10</c:v>
                </c:pt>
              </c:numCache>
            </c:numRef>
          </c:val>
          <c:extLst>
            <c:ext xmlns:c16="http://schemas.microsoft.com/office/drawing/2014/chart" uri="{C3380CC4-5D6E-409C-BE32-E72D297353CC}">
              <c16:uniqueId val="{00000000-60A0-4620-A0F0-946B782A0525}"/>
            </c:ext>
          </c:extLst>
        </c:ser>
        <c:dLbls>
          <c:showLegendKey val="0"/>
          <c:showVal val="0"/>
          <c:showCatName val="0"/>
          <c:showSerName val="0"/>
          <c:showPercent val="0"/>
          <c:showBubbleSize val="0"/>
        </c:dLbls>
        <c:gapWidth val="219"/>
        <c:overlap val="-27"/>
        <c:axId val="431832504"/>
        <c:axId val="431827584"/>
      </c:barChart>
      <c:catAx>
        <c:axId val="43183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27584"/>
        <c:crosses val="autoZero"/>
        <c:auto val="1"/>
        <c:lblAlgn val="ctr"/>
        <c:lblOffset val="100"/>
        <c:noMultiLvlLbl val="0"/>
      </c:catAx>
      <c:valAx>
        <c:axId val="43182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3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9890</c:v>
                </c:pt>
                <c:pt idx="7">
                  <c:v>9657</c:v>
                </c:pt>
                <c:pt idx="8">
                  <c:v>8550</c:v>
                </c:pt>
                <c:pt idx="9">
                  <c:v>14806</c:v>
                </c:pt>
                <c:pt idx="10">
                  <c:v>6535</c:v>
                </c:pt>
                <c:pt idx="11">
                  <c:v>216</c:v>
                </c:pt>
              </c:numCache>
            </c:numRef>
          </c:val>
          <c:extLst>
            <c:ext xmlns:c16="http://schemas.microsoft.com/office/drawing/2014/chart" uri="{C3380CC4-5D6E-409C-BE32-E72D297353CC}">
              <c16:uniqueId val="{00000000-7BEB-4D94-92ED-FE5C3A775B43}"/>
            </c:ext>
          </c:extLst>
        </c:ser>
        <c:dLbls>
          <c:showLegendKey val="0"/>
          <c:showVal val="0"/>
          <c:showCatName val="0"/>
          <c:showSerName val="0"/>
          <c:showPercent val="0"/>
          <c:showBubbleSize val="0"/>
        </c:dLbls>
        <c:gapWidth val="219"/>
        <c:overlap val="-27"/>
        <c:axId val="434445792"/>
        <c:axId val="434442512"/>
      </c:barChart>
      <c:dateAx>
        <c:axId val="43444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42512"/>
        <c:crosses val="autoZero"/>
        <c:auto val="1"/>
        <c:lblOffset val="100"/>
        <c:baseTimeUnit val="months"/>
      </c:dateAx>
      <c:valAx>
        <c:axId val="43444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4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2</c:v>
                </c:pt>
                <c:pt idx="7">
                  <c:v>0</c:v>
                </c:pt>
                <c:pt idx="8">
                  <c:v>-1</c:v>
                </c:pt>
                <c:pt idx="9">
                  <c:v>-3</c:v>
                </c:pt>
                <c:pt idx="10">
                  <c:v>-5</c:v>
                </c:pt>
                <c:pt idx="11">
                  <c:v>0</c:v>
                </c:pt>
              </c:numCache>
            </c:numRef>
          </c:val>
          <c:extLst>
            <c:ext xmlns:c16="http://schemas.microsoft.com/office/drawing/2014/chart" uri="{C3380CC4-5D6E-409C-BE32-E72D297353CC}">
              <c16:uniqueId val="{00000000-554E-4869-A8BB-C2622C227E5B}"/>
            </c:ext>
          </c:extLst>
        </c:ser>
        <c:dLbls>
          <c:showLegendKey val="0"/>
          <c:showVal val="0"/>
          <c:showCatName val="0"/>
          <c:showSerName val="0"/>
          <c:showPercent val="0"/>
          <c:showBubbleSize val="0"/>
        </c:dLbls>
        <c:gapWidth val="219"/>
        <c:overlap val="-27"/>
        <c:axId val="442793944"/>
        <c:axId val="442792304"/>
      </c:barChart>
      <c:dateAx>
        <c:axId val="44279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792304"/>
        <c:crosses val="autoZero"/>
        <c:auto val="1"/>
        <c:lblOffset val="100"/>
        <c:baseTimeUnit val="months"/>
      </c:dateAx>
      <c:valAx>
        <c:axId val="44279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79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1</c:v>
                </c:pt>
                <c:pt idx="8">
                  <c:v>0</c:v>
                </c:pt>
                <c:pt idx="9">
                  <c:v>1</c:v>
                </c:pt>
                <c:pt idx="10">
                  <c:v>0</c:v>
                </c:pt>
                <c:pt idx="11">
                  <c:v>0</c:v>
                </c:pt>
              </c:numCache>
            </c:numRef>
          </c:val>
          <c:extLst>
            <c:ext xmlns:c16="http://schemas.microsoft.com/office/drawing/2014/chart" uri="{C3380CC4-5D6E-409C-BE32-E72D297353CC}">
              <c16:uniqueId val="{00000000-A44D-4BB0-B78D-91C8A8769B0D}"/>
            </c:ext>
          </c:extLst>
        </c:ser>
        <c:dLbls>
          <c:showLegendKey val="0"/>
          <c:showVal val="0"/>
          <c:showCatName val="0"/>
          <c:showSerName val="0"/>
          <c:showPercent val="0"/>
          <c:showBubbleSize val="0"/>
        </c:dLbls>
        <c:gapWidth val="219"/>
        <c:overlap val="-27"/>
        <c:axId val="442789024"/>
        <c:axId val="442793616"/>
      </c:barChart>
      <c:dateAx>
        <c:axId val="442789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793616"/>
        <c:crosses val="autoZero"/>
        <c:auto val="1"/>
        <c:lblOffset val="100"/>
        <c:baseTimeUnit val="months"/>
      </c:dateAx>
      <c:valAx>
        <c:axId val="44279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78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8</c:v>
                </c:pt>
                <c:pt idx="7">
                  <c:v>24</c:v>
                </c:pt>
                <c:pt idx="8">
                  <c:v>5</c:v>
                </c:pt>
                <c:pt idx="9">
                  <c:v>14</c:v>
                </c:pt>
                <c:pt idx="10">
                  <c:v>3</c:v>
                </c:pt>
                <c:pt idx="11">
                  <c:v>0</c:v>
                </c:pt>
              </c:numCache>
            </c:numRef>
          </c:val>
          <c:extLst>
            <c:ext xmlns:c16="http://schemas.microsoft.com/office/drawing/2014/chart" uri="{C3380CC4-5D6E-409C-BE32-E72D297353CC}">
              <c16:uniqueId val="{00000000-CA5A-428B-8735-8E8F04CAF3E2}"/>
            </c:ext>
          </c:extLst>
        </c:ser>
        <c:dLbls>
          <c:showLegendKey val="0"/>
          <c:showVal val="0"/>
          <c:showCatName val="0"/>
          <c:showSerName val="0"/>
          <c:showPercent val="0"/>
          <c:showBubbleSize val="0"/>
        </c:dLbls>
        <c:gapWidth val="219"/>
        <c:overlap val="-27"/>
        <c:axId val="442788040"/>
        <c:axId val="442788368"/>
      </c:barChart>
      <c:catAx>
        <c:axId val="44278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788368"/>
        <c:crosses val="autoZero"/>
        <c:auto val="1"/>
        <c:lblAlgn val="ctr"/>
        <c:lblOffset val="100"/>
        <c:noMultiLvlLbl val="0"/>
      </c:catAx>
      <c:valAx>
        <c:axId val="44278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78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44</c:v>
                </c:pt>
                <c:pt idx="7">
                  <c:v>35</c:v>
                </c:pt>
                <c:pt idx="8">
                  <c:v>24</c:v>
                </c:pt>
                <c:pt idx="9">
                  <c:v>26</c:v>
                </c:pt>
                <c:pt idx="10">
                  <c:v>23</c:v>
                </c:pt>
                <c:pt idx="11">
                  <c:v>3</c:v>
                </c:pt>
              </c:numCache>
            </c:numRef>
          </c:val>
          <c:extLst>
            <c:ext xmlns:c16="http://schemas.microsoft.com/office/drawing/2014/chart" uri="{C3380CC4-5D6E-409C-BE32-E72D297353CC}">
              <c16:uniqueId val="{00000000-CFB0-414D-B009-9838F5355690}"/>
            </c:ext>
          </c:extLst>
        </c:ser>
        <c:dLbls>
          <c:showLegendKey val="0"/>
          <c:showVal val="0"/>
          <c:showCatName val="0"/>
          <c:showSerName val="0"/>
          <c:showPercent val="0"/>
          <c:showBubbleSize val="0"/>
        </c:dLbls>
        <c:gapWidth val="219"/>
        <c:overlap val="-27"/>
        <c:axId val="442822480"/>
        <c:axId val="442820184"/>
      </c:barChart>
      <c:dateAx>
        <c:axId val="44282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20184"/>
        <c:crosses val="autoZero"/>
        <c:auto val="1"/>
        <c:lblOffset val="100"/>
        <c:baseTimeUnit val="months"/>
      </c:dateAx>
      <c:valAx>
        <c:axId val="44282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2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76</c:v>
                </c:pt>
                <c:pt idx="1">
                  <c:v>72</c:v>
                </c:pt>
                <c:pt idx="2">
                  <c:v>43</c:v>
                </c:pt>
                <c:pt idx="3">
                  <c:v>32</c:v>
                </c:pt>
                <c:pt idx="4">
                  <c:v>41</c:v>
                </c:pt>
                <c:pt idx="5">
                  <c:v>36</c:v>
                </c:pt>
                <c:pt idx="6">
                  <c:v>29</c:v>
                </c:pt>
                <c:pt idx="7">
                  <c:v>38</c:v>
                </c:pt>
                <c:pt idx="8">
                  <c:v>57</c:v>
                </c:pt>
                <c:pt idx="9">
                  <c:v>53</c:v>
                </c:pt>
                <c:pt idx="10">
                  <c:v>36</c:v>
                </c:pt>
              </c:numCache>
            </c:numRef>
          </c:val>
          <c:extLst>
            <c:ext xmlns:c16="http://schemas.microsoft.com/office/drawing/2014/chart" uri="{C3380CC4-5D6E-409C-BE32-E72D297353CC}">
              <c16:uniqueId val="{00000000-A2C4-4139-93CA-8F12EBF24146}"/>
            </c:ext>
          </c:extLst>
        </c:ser>
        <c:dLbls>
          <c:showLegendKey val="0"/>
          <c:showVal val="0"/>
          <c:showCatName val="0"/>
          <c:showSerName val="0"/>
          <c:showPercent val="0"/>
          <c:showBubbleSize val="0"/>
        </c:dLbls>
        <c:gapWidth val="219"/>
        <c:overlap val="-27"/>
        <c:axId val="279760792"/>
        <c:axId val="285607896"/>
      </c:barChart>
      <c:catAx>
        <c:axId val="27976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07896"/>
        <c:crosses val="autoZero"/>
        <c:auto val="1"/>
        <c:lblAlgn val="ctr"/>
        <c:lblOffset val="100"/>
        <c:noMultiLvlLbl val="0"/>
      </c:catAx>
      <c:valAx>
        <c:axId val="28560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6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532</c:v>
                </c:pt>
                <c:pt idx="1">
                  <c:v>361</c:v>
                </c:pt>
                <c:pt idx="2">
                  <c:v>563</c:v>
                </c:pt>
                <c:pt idx="3">
                  <c:v>258</c:v>
                </c:pt>
                <c:pt idx="4">
                  <c:v>287</c:v>
                </c:pt>
                <c:pt idx="5">
                  <c:v>180</c:v>
                </c:pt>
                <c:pt idx="6">
                  <c:v>353</c:v>
                </c:pt>
                <c:pt idx="7">
                  <c:v>505</c:v>
                </c:pt>
                <c:pt idx="8">
                  <c:v>172</c:v>
                </c:pt>
                <c:pt idx="9">
                  <c:v>424</c:v>
                </c:pt>
                <c:pt idx="10">
                  <c:v>295</c:v>
                </c:pt>
              </c:numCache>
            </c:numRef>
          </c:val>
          <c:extLst>
            <c:ext xmlns:c16="http://schemas.microsoft.com/office/drawing/2014/chart" uri="{C3380CC4-5D6E-409C-BE32-E72D297353CC}">
              <c16:uniqueId val="{00000000-FFF9-422C-8684-E93778CFC4AE}"/>
            </c:ext>
          </c:extLst>
        </c:ser>
        <c:dLbls>
          <c:showLegendKey val="0"/>
          <c:showVal val="0"/>
          <c:showCatName val="0"/>
          <c:showSerName val="0"/>
          <c:showPercent val="0"/>
          <c:showBubbleSize val="0"/>
        </c:dLbls>
        <c:gapWidth val="219"/>
        <c:overlap val="-27"/>
        <c:axId val="454788040"/>
        <c:axId val="454786072"/>
      </c:barChart>
      <c:catAx>
        <c:axId val="45478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86072"/>
        <c:crosses val="autoZero"/>
        <c:auto val="1"/>
        <c:lblAlgn val="ctr"/>
        <c:lblOffset val="100"/>
        <c:noMultiLvlLbl val="0"/>
      </c:catAx>
      <c:valAx>
        <c:axId val="45478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8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306</c:v>
                </c:pt>
                <c:pt idx="1">
                  <c:v>22707</c:v>
                </c:pt>
                <c:pt idx="2">
                  <c:v>13903</c:v>
                </c:pt>
                <c:pt idx="3">
                  <c:v>19160</c:v>
                </c:pt>
                <c:pt idx="4">
                  <c:v>8526</c:v>
                </c:pt>
                <c:pt idx="5">
                  <c:v>11529</c:v>
                </c:pt>
                <c:pt idx="6">
                  <c:v>4743</c:v>
                </c:pt>
                <c:pt idx="7">
                  <c:v>11855</c:v>
                </c:pt>
                <c:pt idx="8">
                  <c:v>15425</c:v>
                </c:pt>
                <c:pt idx="9">
                  <c:v>5846</c:v>
                </c:pt>
                <c:pt idx="10">
                  <c:v>12604</c:v>
                </c:pt>
                <c:pt idx="11">
                  <c:v>12014</c:v>
                </c:pt>
                <c:pt idx="12">
                  <c:v>232</c:v>
                </c:pt>
              </c:numCache>
            </c:numRef>
          </c:val>
          <c:extLst>
            <c:ext xmlns:c16="http://schemas.microsoft.com/office/drawing/2014/chart" uri="{C3380CC4-5D6E-409C-BE32-E72D297353CC}">
              <c16:uniqueId val="{00000000-3543-4149-945C-D1B7FA2E5FC8}"/>
            </c:ext>
          </c:extLst>
        </c:ser>
        <c:dLbls>
          <c:showLegendKey val="0"/>
          <c:showVal val="0"/>
          <c:showCatName val="0"/>
          <c:showSerName val="0"/>
          <c:showPercent val="0"/>
          <c:showBubbleSize val="0"/>
        </c:dLbls>
        <c:gapWidth val="219"/>
        <c:overlap val="-27"/>
        <c:axId val="454781480"/>
        <c:axId val="454783448"/>
      </c:barChart>
      <c:catAx>
        <c:axId val="454781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83448"/>
        <c:crosses val="autoZero"/>
        <c:auto val="1"/>
        <c:lblAlgn val="ctr"/>
        <c:lblOffset val="100"/>
        <c:noMultiLvlLbl val="0"/>
      </c:catAx>
      <c:valAx>
        <c:axId val="45478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8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12</c:v>
                </c:pt>
                <c:pt idx="7">
                  <c:v>3</c:v>
                </c:pt>
                <c:pt idx="8">
                  <c:v>0</c:v>
                </c:pt>
                <c:pt idx="9">
                  <c:v>-3</c:v>
                </c:pt>
                <c:pt idx="10">
                  <c:v>2</c:v>
                </c:pt>
                <c:pt idx="11">
                  <c:v>-2</c:v>
                </c:pt>
              </c:numCache>
            </c:numRef>
          </c:val>
          <c:extLst>
            <c:ext xmlns:c16="http://schemas.microsoft.com/office/drawing/2014/chart" uri="{C3380CC4-5D6E-409C-BE32-E72D297353CC}">
              <c16:uniqueId val="{00000000-6446-43E6-A574-2D1C817B9B8C}"/>
            </c:ext>
          </c:extLst>
        </c:ser>
        <c:dLbls>
          <c:showLegendKey val="0"/>
          <c:showVal val="0"/>
          <c:showCatName val="0"/>
          <c:showSerName val="0"/>
          <c:showPercent val="0"/>
          <c:showBubbleSize val="0"/>
        </c:dLbls>
        <c:gapWidth val="219"/>
        <c:overlap val="-27"/>
        <c:axId val="454778528"/>
        <c:axId val="454775576"/>
      </c:barChart>
      <c:dateAx>
        <c:axId val="45477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75576"/>
        <c:crosses val="autoZero"/>
        <c:auto val="1"/>
        <c:lblOffset val="100"/>
        <c:baseTimeUnit val="months"/>
      </c:dateAx>
      <c:valAx>
        <c:axId val="45477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7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99</c:v>
                </c:pt>
                <c:pt idx="7">
                  <c:v>36</c:v>
                </c:pt>
                <c:pt idx="8">
                  <c:v>24</c:v>
                </c:pt>
                <c:pt idx="9">
                  <c:v>31</c:v>
                </c:pt>
                <c:pt idx="10">
                  <c:v>31</c:v>
                </c:pt>
                <c:pt idx="11">
                  <c:v>0</c:v>
                </c:pt>
              </c:numCache>
            </c:numRef>
          </c:val>
          <c:extLst>
            <c:ext xmlns:c16="http://schemas.microsoft.com/office/drawing/2014/chart" uri="{C3380CC4-5D6E-409C-BE32-E72D297353CC}">
              <c16:uniqueId val="{00000000-3448-4A38-8C8D-A38CA63D0A7C}"/>
            </c:ext>
          </c:extLst>
        </c:ser>
        <c:dLbls>
          <c:showLegendKey val="0"/>
          <c:showVal val="0"/>
          <c:showCatName val="0"/>
          <c:showSerName val="0"/>
          <c:showPercent val="0"/>
          <c:showBubbleSize val="0"/>
        </c:dLbls>
        <c:gapWidth val="219"/>
        <c:overlap val="-27"/>
        <c:axId val="454771968"/>
        <c:axId val="454778856"/>
      </c:barChart>
      <c:dateAx>
        <c:axId val="45477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78856"/>
        <c:crosses val="autoZero"/>
        <c:auto val="1"/>
        <c:lblOffset val="100"/>
        <c:baseTimeUnit val="months"/>
      </c:dateAx>
      <c:valAx>
        <c:axId val="45477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7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1496</c:v>
                </c:pt>
                <c:pt idx="6">
                  <c:v>1790</c:v>
                </c:pt>
                <c:pt idx="7">
                  <c:v>659</c:v>
                </c:pt>
                <c:pt idx="8">
                  <c:v>272</c:v>
                </c:pt>
                <c:pt idx="9">
                  <c:v>313</c:v>
                </c:pt>
                <c:pt idx="10">
                  <c:v>345</c:v>
                </c:pt>
                <c:pt idx="11">
                  <c:v>0</c:v>
                </c:pt>
              </c:numCache>
            </c:numRef>
          </c:val>
          <c:extLst>
            <c:ext xmlns:c16="http://schemas.microsoft.com/office/drawing/2014/chart" uri="{C3380CC4-5D6E-409C-BE32-E72D297353CC}">
              <c16:uniqueId val="{00000000-8FA5-4FAB-9C27-B689E5AD74F1}"/>
            </c:ext>
          </c:extLst>
        </c:ser>
        <c:dLbls>
          <c:showLegendKey val="0"/>
          <c:showVal val="0"/>
          <c:showCatName val="0"/>
          <c:showSerName val="0"/>
          <c:showPercent val="0"/>
          <c:showBubbleSize val="0"/>
        </c:dLbls>
        <c:gapWidth val="219"/>
        <c:overlap val="-27"/>
        <c:axId val="434443168"/>
        <c:axId val="434437920"/>
      </c:barChart>
      <c:catAx>
        <c:axId val="43444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37920"/>
        <c:crosses val="autoZero"/>
        <c:auto val="1"/>
        <c:lblAlgn val="ctr"/>
        <c:lblOffset val="100"/>
        <c:noMultiLvlLbl val="0"/>
      </c:catAx>
      <c:valAx>
        <c:axId val="43443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4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pt idx="6">
                  <c:v>12692</c:v>
                </c:pt>
                <c:pt idx="7">
                  <c:v>17414</c:v>
                </c:pt>
                <c:pt idx="8">
                  <c:v>7410</c:v>
                </c:pt>
                <c:pt idx="9">
                  <c:v>7956</c:v>
                </c:pt>
                <c:pt idx="10">
                  <c:v>5444</c:v>
                </c:pt>
              </c:numCache>
            </c:numRef>
          </c:val>
          <c:extLst>
            <c:ext xmlns:c16="http://schemas.microsoft.com/office/drawing/2014/chart" uri="{C3380CC4-5D6E-409C-BE32-E72D297353CC}">
              <c16:uniqueId val="{00000000-8EBF-42D7-96AE-A30E6492C0AD}"/>
            </c:ext>
          </c:extLst>
        </c:ser>
        <c:dLbls>
          <c:showLegendKey val="0"/>
          <c:showVal val="0"/>
          <c:showCatName val="0"/>
          <c:showSerName val="0"/>
          <c:showPercent val="0"/>
          <c:showBubbleSize val="0"/>
        </c:dLbls>
        <c:gapWidth val="219"/>
        <c:overlap val="-27"/>
        <c:axId val="434455304"/>
        <c:axId val="434447760"/>
      </c:barChart>
      <c:dateAx>
        <c:axId val="43445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47760"/>
        <c:crosses val="autoZero"/>
        <c:auto val="1"/>
        <c:lblOffset val="100"/>
        <c:baseTimeUnit val="months"/>
      </c:dateAx>
      <c:valAx>
        <c:axId val="43444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5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2056-6332-4A10-933B-0D9B4C1814EA}"/>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933FA046-0C9E-46B9-AB32-6B985A899FF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58348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84DAA-6621-4F4F-A2AC-3E03E8F1C6F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0CFBB4B-7A3E-4434-905E-D4754FF92972}"/>
              </a:ext>
            </a:extLst>
          </p:cNvPr>
          <p:cNvGraphicFramePr>
            <a:graphicFrameLocks noGrp="1"/>
          </p:cNvGraphicFramePr>
          <p:nvPr>
            <p:ph type="chart" sz="quarter" idx="13"/>
            <p:extLst>
              <p:ext uri="{D42A27DB-BD31-4B8C-83A1-F6EECF244321}">
                <p14:modId xmlns:p14="http://schemas.microsoft.com/office/powerpoint/2010/main" val="238318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48972E-BAD7-4621-AE68-24E5B8AD227C}"/>
              </a:ext>
            </a:extLst>
          </p:cNvPr>
          <p:cNvSpPr>
            <a:spLocks noGrp="1"/>
          </p:cNvSpPr>
          <p:nvPr>
            <p:ph type="body" sz="quarter" idx="14"/>
          </p:nvPr>
        </p:nvSpPr>
        <p:spPr/>
        <p:txBody>
          <a:bodyPr/>
          <a:lstStyle/>
          <a:p>
            <a:r>
              <a:rPr lang="en-US"/>
              <a:t>11/01/2022 - 11/30/2022</a:t>
            </a:r>
          </a:p>
        </p:txBody>
      </p:sp>
      <p:sp>
        <p:nvSpPr>
          <p:cNvPr id="5" name="Footer Placeholder 4">
            <a:extLst>
              <a:ext uri="{FF2B5EF4-FFF2-40B4-BE49-F238E27FC236}">
                <a16:creationId xmlns:a16="http://schemas.microsoft.com/office/drawing/2014/main" id="{2922D9BF-63B1-42BE-93AF-233749CD64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2927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E8A78-BC9F-46A1-BFA5-1EC077544CA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A1D28BC-A72C-46E0-AB62-08C556078E9C}"/>
              </a:ext>
            </a:extLst>
          </p:cNvPr>
          <p:cNvGraphicFramePr>
            <a:graphicFrameLocks noGrp="1"/>
          </p:cNvGraphicFramePr>
          <p:nvPr>
            <p:ph type="tbl" sz="quarter" idx="13"/>
            <p:extLst>
              <p:ext uri="{D42A27DB-BD31-4B8C-83A1-F6EECF244321}">
                <p14:modId xmlns:p14="http://schemas.microsoft.com/office/powerpoint/2010/main" val="2373975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87236662"/>
                    </a:ext>
                  </a:extLst>
                </a:gridCol>
                <a:gridCol w="905256">
                  <a:extLst>
                    <a:ext uri="{9D8B030D-6E8A-4147-A177-3AD203B41FA5}">
                      <a16:colId xmlns:a16="http://schemas.microsoft.com/office/drawing/2014/main" val="3652256400"/>
                    </a:ext>
                  </a:extLst>
                </a:gridCol>
                <a:gridCol w="905256">
                  <a:extLst>
                    <a:ext uri="{9D8B030D-6E8A-4147-A177-3AD203B41FA5}">
                      <a16:colId xmlns:a16="http://schemas.microsoft.com/office/drawing/2014/main" val="3681260314"/>
                    </a:ext>
                  </a:extLst>
                </a:gridCol>
                <a:gridCol w="905256">
                  <a:extLst>
                    <a:ext uri="{9D8B030D-6E8A-4147-A177-3AD203B41FA5}">
                      <a16:colId xmlns:a16="http://schemas.microsoft.com/office/drawing/2014/main" val="2785953850"/>
                    </a:ext>
                  </a:extLst>
                </a:gridCol>
                <a:gridCol w="905256">
                  <a:extLst>
                    <a:ext uri="{9D8B030D-6E8A-4147-A177-3AD203B41FA5}">
                      <a16:colId xmlns:a16="http://schemas.microsoft.com/office/drawing/2014/main" val="2752631707"/>
                    </a:ext>
                  </a:extLst>
                </a:gridCol>
                <a:gridCol w="905256">
                  <a:extLst>
                    <a:ext uri="{9D8B030D-6E8A-4147-A177-3AD203B41FA5}">
                      <a16:colId xmlns:a16="http://schemas.microsoft.com/office/drawing/2014/main" val="2605628639"/>
                    </a:ext>
                  </a:extLst>
                </a:gridCol>
                <a:gridCol w="905256">
                  <a:extLst>
                    <a:ext uri="{9D8B030D-6E8A-4147-A177-3AD203B41FA5}">
                      <a16:colId xmlns:a16="http://schemas.microsoft.com/office/drawing/2014/main" val="2117457791"/>
                    </a:ext>
                  </a:extLst>
                </a:gridCol>
                <a:gridCol w="905256">
                  <a:extLst>
                    <a:ext uri="{9D8B030D-6E8A-4147-A177-3AD203B41FA5}">
                      <a16:colId xmlns:a16="http://schemas.microsoft.com/office/drawing/2014/main" val="2593863656"/>
                    </a:ext>
                  </a:extLst>
                </a:gridCol>
                <a:gridCol w="905256">
                  <a:extLst>
                    <a:ext uri="{9D8B030D-6E8A-4147-A177-3AD203B41FA5}">
                      <a16:colId xmlns:a16="http://schemas.microsoft.com/office/drawing/2014/main" val="326165225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57873869"/>
                  </a:ext>
                </a:extLst>
              </a:tr>
              <a:tr h="370840">
                <a:tc>
                  <a:txBody>
                    <a:bodyPr/>
                    <a:lstStyle/>
                    <a:p>
                      <a:r>
                        <a:rPr lang="en-US" sz="1000"/>
                        <a:t>1835</a:t>
                      </a:r>
                    </a:p>
                  </a:txBody>
                  <a:tcPr/>
                </a:tc>
                <a:tc>
                  <a:txBody>
                    <a:bodyPr/>
                    <a:lstStyle/>
                    <a:p>
                      <a:r>
                        <a:rPr lang="en-US" sz="1000"/>
                        <a:t>2</a:t>
                      </a:r>
                    </a:p>
                  </a:txBody>
                  <a:tcPr/>
                </a:tc>
                <a:tc>
                  <a:txBody>
                    <a:bodyPr/>
                    <a:lstStyle/>
                    <a:p>
                      <a:r>
                        <a:rPr lang="en-US" sz="1000"/>
                        <a:t>12</a:t>
                      </a:r>
                    </a:p>
                  </a:txBody>
                  <a:tcPr/>
                </a:tc>
                <a:tc>
                  <a:txBody>
                    <a:bodyPr/>
                    <a:lstStyle/>
                    <a:p>
                      <a:r>
                        <a:rPr lang="en-US" sz="1000"/>
                        <a:t>113</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0.5271 %</a:t>
                      </a:r>
                    </a:p>
                  </a:txBody>
                  <a:tcPr/>
                </a:tc>
                <a:tc>
                  <a:txBody>
                    <a:bodyPr/>
                    <a:lstStyle/>
                    <a:p>
                      <a:r>
                        <a:rPr lang="en-US" sz="1000"/>
                        <a:t>0.0 %</a:t>
                      </a:r>
                    </a:p>
                  </a:txBody>
                  <a:tcPr/>
                </a:tc>
                <a:extLst>
                  <a:ext uri="{0D108BD9-81ED-4DB2-BD59-A6C34878D82A}">
                    <a16:rowId xmlns:a16="http://schemas.microsoft.com/office/drawing/2014/main" val="2523190313"/>
                  </a:ext>
                </a:extLst>
              </a:tr>
            </a:tbl>
          </a:graphicData>
        </a:graphic>
      </p:graphicFrame>
      <p:sp>
        <p:nvSpPr>
          <p:cNvPr id="4" name="Text Placeholder 3">
            <a:extLst>
              <a:ext uri="{FF2B5EF4-FFF2-40B4-BE49-F238E27FC236}">
                <a16:creationId xmlns:a16="http://schemas.microsoft.com/office/drawing/2014/main" id="{43756656-0A9C-4E15-A4B0-0495CCECE54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214606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E0E35-CFEF-4A2D-8802-2B322E42C2A2}"/>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42EFC8B-A002-4580-A797-4EB8352A212B}"/>
              </a:ext>
            </a:extLst>
          </p:cNvPr>
          <p:cNvGraphicFramePr>
            <a:graphicFrameLocks noGrp="1"/>
          </p:cNvGraphicFramePr>
          <p:nvPr>
            <p:ph type="chart" sz="quarter" idx="13"/>
            <p:extLst>
              <p:ext uri="{D42A27DB-BD31-4B8C-83A1-F6EECF244321}">
                <p14:modId xmlns:p14="http://schemas.microsoft.com/office/powerpoint/2010/main" val="3426823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A93BD1-5C3F-4D05-8F30-C336D836735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BC9223B-12CD-4080-A496-0CBEAE771A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1206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821D5-C86F-4688-9FFC-10BAABAB551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300C8E0A-C51D-412F-B1DC-959887EA0054}"/>
              </a:ext>
            </a:extLst>
          </p:cNvPr>
          <p:cNvGraphicFramePr>
            <a:graphicFrameLocks noGrp="1"/>
          </p:cNvGraphicFramePr>
          <p:nvPr>
            <p:ph type="chart" sz="quarter" idx="13"/>
            <p:extLst>
              <p:ext uri="{D42A27DB-BD31-4B8C-83A1-F6EECF244321}">
                <p14:modId xmlns:p14="http://schemas.microsoft.com/office/powerpoint/2010/main" val="3447406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5F0249-AF9D-4B75-9E99-F2077CAEEAC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8EA0D92-6FCE-4D93-91DB-B1E4C72183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141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BAA9-2C45-49CE-BEAA-BE926104641A}"/>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6CFDAA14-AFCE-4D45-8636-E157B6EE1873}"/>
              </a:ext>
            </a:extLst>
          </p:cNvPr>
          <p:cNvGraphicFramePr>
            <a:graphicFrameLocks noGrp="1"/>
          </p:cNvGraphicFramePr>
          <p:nvPr>
            <p:ph type="chart" sz="quarter" idx="13"/>
            <p:extLst>
              <p:ext uri="{D42A27DB-BD31-4B8C-83A1-F6EECF244321}">
                <p14:modId xmlns:p14="http://schemas.microsoft.com/office/powerpoint/2010/main" val="3641979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4D6DA6-5D78-486B-A9D7-A3D9F6632A3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C411A85-8F8F-4BE4-8BFB-3D8831015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2087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7C90F-5821-47C2-BF0A-3152054F6469}"/>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B7E39186-D96A-4533-BAEB-F8C3B4C932EF}"/>
              </a:ext>
            </a:extLst>
          </p:cNvPr>
          <p:cNvGraphicFramePr>
            <a:graphicFrameLocks noGrp="1"/>
          </p:cNvGraphicFramePr>
          <p:nvPr>
            <p:ph type="chart" sz="quarter" idx="13"/>
            <p:extLst>
              <p:ext uri="{D42A27DB-BD31-4B8C-83A1-F6EECF244321}">
                <p14:modId xmlns:p14="http://schemas.microsoft.com/office/powerpoint/2010/main" val="3424716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E8448-ADF8-4E0C-95AD-D8859EEC487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06BF006-7DBE-49B5-BF17-BDFAC05336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7198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72EDA-B3DF-4D26-B270-9A1C893704DA}"/>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0D0021FA-D331-4FC1-ABE1-65077D186EC9}"/>
              </a:ext>
            </a:extLst>
          </p:cNvPr>
          <p:cNvGraphicFramePr>
            <a:graphicFrameLocks noGrp="1"/>
          </p:cNvGraphicFramePr>
          <p:nvPr>
            <p:ph type="tbl" sz="quarter" idx="13"/>
            <p:extLst>
              <p:ext uri="{D42A27DB-BD31-4B8C-83A1-F6EECF244321}">
                <p14:modId xmlns:p14="http://schemas.microsoft.com/office/powerpoint/2010/main" val="155293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45703417"/>
                    </a:ext>
                  </a:extLst>
                </a:gridCol>
                <a:gridCol w="1316737">
                  <a:extLst>
                    <a:ext uri="{9D8B030D-6E8A-4147-A177-3AD203B41FA5}">
                      <a16:colId xmlns:a16="http://schemas.microsoft.com/office/drawing/2014/main" val="3166305675"/>
                    </a:ext>
                  </a:extLst>
                </a:gridCol>
                <a:gridCol w="329184">
                  <a:extLst>
                    <a:ext uri="{9D8B030D-6E8A-4147-A177-3AD203B41FA5}">
                      <a16:colId xmlns:a16="http://schemas.microsoft.com/office/drawing/2014/main" val="1104035511"/>
                    </a:ext>
                  </a:extLst>
                </a:gridCol>
                <a:gridCol w="329184">
                  <a:extLst>
                    <a:ext uri="{9D8B030D-6E8A-4147-A177-3AD203B41FA5}">
                      <a16:colId xmlns:a16="http://schemas.microsoft.com/office/drawing/2014/main" val="2165218873"/>
                    </a:ext>
                  </a:extLst>
                </a:gridCol>
                <a:gridCol w="329184">
                  <a:extLst>
                    <a:ext uri="{9D8B030D-6E8A-4147-A177-3AD203B41FA5}">
                      <a16:colId xmlns:a16="http://schemas.microsoft.com/office/drawing/2014/main" val="149344153"/>
                    </a:ext>
                  </a:extLst>
                </a:gridCol>
                <a:gridCol w="329184">
                  <a:extLst>
                    <a:ext uri="{9D8B030D-6E8A-4147-A177-3AD203B41FA5}">
                      <a16:colId xmlns:a16="http://schemas.microsoft.com/office/drawing/2014/main" val="685039639"/>
                    </a:ext>
                  </a:extLst>
                </a:gridCol>
                <a:gridCol w="329184">
                  <a:extLst>
                    <a:ext uri="{9D8B030D-6E8A-4147-A177-3AD203B41FA5}">
                      <a16:colId xmlns:a16="http://schemas.microsoft.com/office/drawing/2014/main" val="2200874178"/>
                    </a:ext>
                  </a:extLst>
                </a:gridCol>
                <a:gridCol w="329184">
                  <a:extLst>
                    <a:ext uri="{9D8B030D-6E8A-4147-A177-3AD203B41FA5}">
                      <a16:colId xmlns:a16="http://schemas.microsoft.com/office/drawing/2014/main" val="4173252962"/>
                    </a:ext>
                  </a:extLst>
                </a:gridCol>
                <a:gridCol w="329184">
                  <a:extLst>
                    <a:ext uri="{9D8B030D-6E8A-4147-A177-3AD203B41FA5}">
                      <a16:colId xmlns:a16="http://schemas.microsoft.com/office/drawing/2014/main" val="3945962027"/>
                    </a:ext>
                  </a:extLst>
                </a:gridCol>
                <a:gridCol w="329184">
                  <a:extLst>
                    <a:ext uri="{9D8B030D-6E8A-4147-A177-3AD203B41FA5}">
                      <a16:colId xmlns:a16="http://schemas.microsoft.com/office/drawing/2014/main" val="1626854212"/>
                    </a:ext>
                  </a:extLst>
                </a:gridCol>
                <a:gridCol w="329184">
                  <a:extLst>
                    <a:ext uri="{9D8B030D-6E8A-4147-A177-3AD203B41FA5}">
                      <a16:colId xmlns:a16="http://schemas.microsoft.com/office/drawing/2014/main" val="1737581199"/>
                    </a:ext>
                  </a:extLst>
                </a:gridCol>
                <a:gridCol w="329184">
                  <a:extLst>
                    <a:ext uri="{9D8B030D-6E8A-4147-A177-3AD203B41FA5}">
                      <a16:colId xmlns:a16="http://schemas.microsoft.com/office/drawing/2014/main" val="3630628996"/>
                    </a:ext>
                  </a:extLst>
                </a:gridCol>
                <a:gridCol w="329184">
                  <a:extLst>
                    <a:ext uri="{9D8B030D-6E8A-4147-A177-3AD203B41FA5}">
                      <a16:colId xmlns:a16="http://schemas.microsoft.com/office/drawing/2014/main" val="1443257765"/>
                    </a:ext>
                  </a:extLst>
                </a:gridCol>
                <a:gridCol w="329184">
                  <a:extLst>
                    <a:ext uri="{9D8B030D-6E8A-4147-A177-3AD203B41FA5}">
                      <a16:colId xmlns:a16="http://schemas.microsoft.com/office/drawing/2014/main" val="2098160169"/>
                    </a:ext>
                  </a:extLst>
                </a:gridCol>
                <a:gridCol w="329184">
                  <a:extLst>
                    <a:ext uri="{9D8B030D-6E8A-4147-A177-3AD203B41FA5}">
                      <a16:colId xmlns:a16="http://schemas.microsoft.com/office/drawing/2014/main" val="2029509385"/>
                    </a:ext>
                  </a:extLst>
                </a:gridCol>
                <a:gridCol w="329184">
                  <a:extLst>
                    <a:ext uri="{9D8B030D-6E8A-4147-A177-3AD203B41FA5}">
                      <a16:colId xmlns:a16="http://schemas.microsoft.com/office/drawing/2014/main" val="1297859667"/>
                    </a:ext>
                  </a:extLst>
                </a:gridCol>
                <a:gridCol w="329184">
                  <a:extLst>
                    <a:ext uri="{9D8B030D-6E8A-4147-A177-3AD203B41FA5}">
                      <a16:colId xmlns:a16="http://schemas.microsoft.com/office/drawing/2014/main" val="2647987195"/>
                    </a:ext>
                  </a:extLst>
                </a:gridCol>
                <a:gridCol w="329184">
                  <a:extLst>
                    <a:ext uri="{9D8B030D-6E8A-4147-A177-3AD203B41FA5}">
                      <a16:colId xmlns:a16="http://schemas.microsoft.com/office/drawing/2014/main" val="837499062"/>
                    </a:ext>
                  </a:extLst>
                </a:gridCol>
                <a:gridCol w="329184">
                  <a:extLst>
                    <a:ext uri="{9D8B030D-6E8A-4147-A177-3AD203B41FA5}">
                      <a16:colId xmlns:a16="http://schemas.microsoft.com/office/drawing/2014/main" val="4040021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3600748"/>
                  </a:ext>
                </a:extLst>
              </a:tr>
            </a:tbl>
          </a:graphicData>
        </a:graphic>
      </p:graphicFrame>
      <p:sp>
        <p:nvSpPr>
          <p:cNvPr id="4" name="Text Placeholder 3">
            <a:extLst>
              <a:ext uri="{FF2B5EF4-FFF2-40B4-BE49-F238E27FC236}">
                <a16:creationId xmlns:a16="http://schemas.microsoft.com/office/drawing/2014/main" id="{CE4E2FCC-3CED-441D-8B5D-D21E99BC9D6B}"/>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715408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AD771-49DE-4AC5-8BB8-D409AF7F5125}"/>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8DF7F96D-F8A6-4460-ADFF-BE74AB5DF6CC}"/>
              </a:ext>
            </a:extLst>
          </p:cNvPr>
          <p:cNvGraphicFramePr>
            <a:graphicFrameLocks noGrp="1"/>
          </p:cNvGraphicFramePr>
          <p:nvPr>
            <p:ph type="tbl" sz="quarter" idx="13"/>
            <p:extLst>
              <p:ext uri="{D42A27DB-BD31-4B8C-83A1-F6EECF244321}">
                <p14:modId xmlns:p14="http://schemas.microsoft.com/office/powerpoint/2010/main" val="3622580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26173905"/>
                    </a:ext>
                  </a:extLst>
                </a:gridCol>
                <a:gridCol w="1316737">
                  <a:extLst>
                    <a:ext uri="{9D8B030D-6E8A-4147-A177-3AD203B41FA5}">
                      <a16:colId xmlns:a16="http://schemas.microsoft.com/office/drawing/2014/main" val="2255618607"/>
                    </a:ext>
                  </a:extLst>
                </a:gridCol>
                <a:gridCol w="329184">
                  <a:extLst>
                    <a:ext uri="{9D8B030D-6E8A-4147-A177-3AD203B41FA5}">
                      <a16:colId xmlns:a16="http://schemas.microsoft.com/office/drawing/2014/main" val="893425400"/>
                    </a:ext>
                  </a:extLst>
                </a:gridCol>
                <a:gridCol w="329184">
                  <a:extLst>
                    <a:ext uri="{9D8B030D-6E8A-4147-A177-3AD203B41FA5}">
                      <a16:colId xmlns:a16="http://schemas.microsoft.com/office/drawing/2014/main" val="1938997173"/>
                    </a:ext>
                  </a:extLst>
                </a:gridCol>
                <a:gridCol w="329184">
                  <a:extLst>
                    <a:ext uri="{9D8B030D-6E8A-4147-A177-3AD203B41FA5}">
                      <a16:colId xmlns:a16="http://schemas.microsoft.com/office/drawing/2014/main" val="3263756513"/>
                    </a:ext>
                  </a:extLst>
                </a:gridCol>
                <a:gridCol w="329184">
                  <a:extLst>
                    <a:ext uri="{9D8B030D-6E8A-4147-A177-3AD203B41FA5}">
                      <a16:colId xmlns:a16="http://schemas.microsoft.com/office/drawing/2014/main" val="1480635841"/>
                    </a:ext>
                  </a:extLst>
                </a:gridCol>
                <a:gridCol w="329184">
                  <a:extLst>
                    <a:ext uri="{9D8B030D-6E8A-4147-A177-3AD203B41FA5}">
                      <a16:colId xmlns:a16="http://schemas.microsoft.com/office/drawing/2014/main" val="3221182049"/>
                    </a:ext>
                  </a:extLst>
                </a:gridCol>
                <a:gridCol w="329184">
                  <a:extLst>
                    <a:ext uri="{9D8B030D-6E8A-4147-A177-3AD203B41FA5}">
                      <a16:colId xmlns:a16="http://schemas.microsoft.com/office/drawing/2014/main" val="964348494"/>
                    </a:ext>
                  </a:extLst>
                </a:gridCol>
                <a:gridCol w="329184">
                  <a:extLst>
                    <a:ext uri="{9D8B030D-6E8A-4147-A177-3AD203B41FA5}">
                      <a16:colId xmlns:a16="http://schemas.microsoft.com/office/drawing/2014/main" val="245988384"/>
                    </a:ext>
                  </a:extLst>
                </a:gridCol>
                <a:gridCol w="329184">
                  <a:extLst>
                    <a:ext uri="{9D8B030D-6E8A-4147-A177-3AD203B41FA5}">
                      <a16:colId xmlns:a16="http://schemas.microsoft.com/office/drawing/2014/main" val="1754644698"/>
                    </a:ext>
                  </a:extLst>
                </a:gridCol>
                <a:gridCol w="329184">
                  <a:extLst>
                    <a:ext uri="{9D8B030D-6E8A-4147-A177-3AD203B41FA5}">
                      <a16:colId xmlns:a16="http://schemas.microsoft.com/office/drawing/2014/main" val="2825409898"/>
                    </a:ext>
                  </a:extLst>
                </a:gridCol>
                <a:gridCol w="329184">
                  <a:extLst>
                    <a:ext uri="{9D8B030D-6E8A-4147-A177-3AD203B41FA5}">
                      <a16:colId xmlns:a16="http://schemas.microsoft.com/office/drawing/2014/main" val="3206026351"/>
                    </a:ext>
                  </a:extLst>
                </a:gridCol>
                <a:gridCol w="329184">
                  <a:extLst>
                    <a:ext uri="{9D8B030D-6E8A-4147-A177-3AD203B41FA5}">
                      <a16:colId xmlns:a16="http://schemas.microsoft.com/office/drawing/2014/main" val="4140064104"/>
                    </a:ext>
                  </a:extLst>
                </a:gridCol>
                <a:gridCol w="329184">
                  <a:extLst>
                    <a:ext uri="{9D8B030D-6E8A-4147-A177-3AD203B41FA5}">
                      <a16:colId xmlns:a16="http://schemas.microsoft.com/office/drawing/2014/main" val="39673466"/>
                    </a:ext>
                  </a:extLst>
                </a:gridCol>
                <a:gridCol w="329184">
                  <a:extLst>
                    <a:ext uri="{9D8B030D-6E8A-4147-A177-3AD203B41FA5}">
                      <a16:colId xmlns:a16="http://schemas.microsoft.com/office/drawing/2014/main" val="32213305"/>
                    </a:ext>
                  </a:extLst>
                </a:gridCol>
                <a:gridCol w="329184">
                  <a:extLst>
                    <a:ext uri="{9D8B030D-6E8A-4147-A177-3AD203B41FA5}">
                      <a16:colId xmlns:a16="http://schemas.microsoft.com/office/drawing/2014/main" val="3055321061"/>
                    </a:ext>
                  </a:extLst>
                </a:gridCol>
                <a:gridCol w="329184">
                  <a:extLst>
                    <a:ext uri="{9D8B030D-6E8A-4147-A177-3AD203B41FA5}">
                      <a16:colId xmlns:a16="http://schemas.microsoft.com/office/drawing/2014/main" val="1288900298"/>
                    </a:ext>
                  </a:extLst>
                </a:gridCol>
                <a:gridCol w="329184">
                  <a:extLst>
                    <a:ext uri="{9D8B030D-6E8A-4147-A177-3AD203B41FA5}">
                      <a16:colId xmlns:a16="http://schemas.microsoft.com/office/drawing/2014/main" val="4244296046"/>
                    </a:ext>
                  </a:extLst>
                </a:gridCol>
                <a:gridCol w="329184">
                  <a:extLst>
                    <a:ext uri="{9D8B030D-6E8A-4147-A177-3AD203B41FA5}">
                      <a16:colId xmlns:a16="http://schemas.microsoft.com/office/drawing/2014/main" val="1759619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192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- 2022-11-07 17:00:04</a:t>
                      </a:r>
                      <a:r>
                        <a:rPr kumimoji="0" lang="en-US" sz="1000" b="0" i="0" u="none" strike="noStrike" kern="1200" cap="none" spc="0" normalizeH="0" baseline="0" noProof="0">
                          <a:ln>
                            <a:noFill/>
                          </a:ln>
                          <a:solidFill>
                            <a:prstClr val="black"/>
                          </a:solidFill>
                          <a:effectLst/>
                          <a:uLnTx/>
                          <a:uFillTx/>
                          <a:latin typeface="+mn-lt"/>
                          <a:ea typeface="+mn-ea"/>
                          <a:cs typeface="+mn-cs"/>
                        </a:rPr>
                        <a:t>
 On Saturday, FICOH associates, family members, and friends joined the Walk to End Alzheimer's at Magic Island to support Alzheimer's Association - Hawaii  in raising awareness for a breakthrough in the fight against Alzheimer's and all other dementia. Mahalo to our associates, their friends, and family members for their support, and to FICOH's Charitable Foundation for matching our associates’ gifts to the Alzheimer's Association. If you're interested in donating, click the link below to donate to our team. #ENDALZ #Walk2EndAlz #firstcat 
http://ow.ly/bEzN50LwUEu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https://quintly-image-storage.s3.amazonaws.com/17ae3836335657ff0a83f20c7d11e5e8/d1be75b539b8b969a6f0ad954ddd1d89.jpg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25178218"/>
                  </a:ext>
                </a:extLst>
              </a:tr>
            </a:tbl>
          </a:graphicData>
        </a:graphic>
      </p:graphicFrame>
      <p:sp>
        <p:nvSpPr>
          <p:cNvPr id="4" name="Text Placeholder 3">
            <a:extLst>
              <a:ext uri="{FF2B5EF4-FFF2-40B4-BE49-F238E27FC236}">
                <a16:creationId xmlns:a16="http://schemas.microsoft.com/office/drawing/2014/main" id="{A0AD23C5-0DFC-4216-AD60-3A779465427E}"/>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970679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C85F6-C3F4-4869-9B97-7AAD1D1CF29A}"/>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6B38021D-DCDF-4005-99B5-87136BD3DEF5}"/>
              </a:ext>
            </a:extLst>
          </p:cNvPr>
          <p:cNvGraphicFramePr>
            <a:graphicFrameLocks noGrp="1"/>
          </p:cNvGraphicFramePr>
          <p:nvPr>
            <p:ph type="tbl" sz="quarter" idx="13"/>
            <p:extLst>
              <p:ext uri="{D42A27DB-BD31-4B8C-83A1-F6EECF244321}">
                <p14:modId xmlns:p14="http://schemas.microsoft.com/office/powerpoint/2010/main" val="2232192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58126405"/>
                    </a:ext>
                  </a:extLst>
                </a:gridCol>
                <a:gridCol w="1316737">
                  <a:extLst>
                    <a:ext uri="{9D8B030D-6E8A-4147-A177-3AD203B41FA5}">
                      <a16:colId xmlns:a16="http://schemas.microsoft.com/office/drawing/2014/main" val="2907551655"/>
                    </a:ext>
                  </a:extLst>
                </a:gridCol>
                <a:gridCol w="329184">
                  <a:extLst>
                    <a:ext uri="{9D8B030D-6E8A-4147-A177-3AD203B41FA5}">
                      <a16:colId xmlns:a16="http://schemas.microsoft.com/office/drawing/2014/main" val="3397055580"/>
                    </a:ext>
                  </a:extLst>
                </a:gridCol>
                <a:gridCol w="329184">
                  <a:extLst>
                    <a:ext uri="{9D8B030D-6E8A-4147-A177-3AD203B41FA5}">
                      <a16:colId xmlns:a16="http://schemas.microsoft.com/office/drawing/2014/main" val="1205562513"/>
                    </a:ext>
                  </a:extLst>
                </a:gridCol>
                <a:gridCol w="329184">
                  <a:extLst>
                    <a:ext uri="{9D8B030D-6E8A-4147-A177-3AD203B41FA5}">
                      <a16:colId xmlns:a16="http://schemas.microsoft.com/office/drawing/2014/main" val="1444632524"/>
                    </a:ext>
                  </a:extLst>
                </a:gridCol>
                <a:gridCol w="329184">
                  <a:extLst>
                    <a:ext uri="{9D8B030D-6E8A-4147-A177-3AD203B41FA5}">
                      <a16:colId xmlns:a16="http://schemas.microsoft.com/office/drawing/2014/main" val="1982720440"/>
                    </a:ext>
                  </a:extLst>
                </a:gridCol>
                <a:gridCol w="329184">
                  <a:extLst>
                    <a:ext uri="{9D8B030D-6E8A-4147-A177-3AD203B41FA5}">
                      <a16:colId xmlns:a16="http://schemas.microsoft.com/office/drawing/2014/main" val="1882798515"/>
                    </a:ext>
                  </a:extLst>
                </a:gridCol>
                <a:gridCol w="329184">
                  <a:extLst>
                    <a:ext uri="{9D8B030D-6E8A-4147-A177-3AD203B41FA5}">
                      <a16:colId xmlns:a16="http://schemas.microsoft.com/office/drawing/2014/main" val="291754541"/>
                    </a:ext>
                  </a:extLst>
                </a:gridCol>
                <a:gridCol w="329184">
                  <a:extLst>
                    <a:ext uri="{9D8B030D-6E8A-4147-A177-3AD203B41FA5}">
                      <a16:colId xmlns:a16="http://schemas.microsoft.com/office/drawing/2014/main" val="2337421530"/>
                    </a:ext>
                  </a:extLst>
                </a:gridCol>
                <a:gridCol w="329184">
                  <a:extLst>
                    <a:ext uri="{9D8B030D-6E8A-4147-A177-3AD203B41FA5}">
                      <a16:colId xmlns:a16="http://schemas.microsoft.com/office/drawing/2014/main" val="3098830842"/>
                    </a:ext>
                  </a:extLst>
                </a:gridCol>
                <a:gridCol w="329184">
                  <a:extLst>
                    <a:ext uri="{9D8B030D-6E8A-4147-A177-3AD203B41FA5}">
                      <a16:colId xmlns:a16="http://schemas.microsoft.com/office/drawing/2014/main" val="1988190165"/>
                    </a:ext>
                  </a:extLst>
                </a:gridCol>
                <a:gridCol w="329184">
                  <a:extLst>
                    <a:ext uri="{9D8B030D-6E8A-4147-A177-3AD203B41FA5}">
                      <a16:colId xmlns:a16="http://schemas.microsoft.com/office/drawing/2014/main" val="3186659981"/>
                    </a:ext>
                  </a:extLst>
                </a:gridCol>
                <a:gridCol w="329184">
                  <a:extLst>
                    <a:ext uri="{9D8B030D-6E8A-4147-A177-3AD203B41FA5}">
                      <a16:colId xmlns:a16="http://schemas.microsoft.com/office/drawing/2014/main" val="2701987882"/>
                    </a:ext>
                  </a:extLst>
                </a:gridCol>
                <a:gridCol w="329184">
                  <a:extLst>
                    <a:ext uri="{9D8B030D-6E8A-4147-A177-3AD203B41FA5}">
                      <a16:colId xmlns:a16="http://schemas.microsoft.com/office/drawing/2014/main" val="2062447850"/>
                    </a:ext>
                  </a:extLst>
                </a:gridCol>
                <a:gridCol w="329184">
                  <a:extLst>
                    <a:ext uri="{9D8B030D-6E8A-4147-A177-3AD203B41FA5}">
                      <a16:colId xmlns:a16="http://schemas.microsoft.com/office/drawing/2014/main" val="735031931"/>
                    </a:ext>
                  </a:extLst>
                </a:gridCol>
                <a:gridCol w="329184">
                  <a:extLst>
                    <a:ext uri="{9D8B030D-6E8A-4147-A177-3AD203B41FA5}">
                      <a16:colId xmlns:a16="http://schemas.microsoft.com/office/drawing/2014/main" val="293198133"/>
                    </a:ext>
                  </a:extLst>
                </a:gridCol>
                <a:gridCol w="329184">
                  <a:extLst>
                    <a:ext uri="{9D8B030D-6E8A-4147-A177-3AD203B41FA5}">
                      <a16:colId xmlns:a16="http://schemas.microsoft.com/office/drawing/2014/main" val="1599110737"/>
                    </a:ext>
                  </a:extLst>
                </a:gridCol>
                <a:gridCol w="329184">
                  <a:extLst>
                    <a:ext uri="{9D8B030D-6E8A-4147-A177-3AD203B41FA5}">
                      <a16:colId xmlns:a16="http://schemas.microsoft.com/office/drawing/2014/main" val="2337700700"/>
                    </a:ext>
                  </a:extLst>
                </a:gridCol>
                <a:gridCol w="329184">
                  <a:extLst>
                    <a:ext uri="{9D8B030D-6E8A-4147-A177-3AD203B41FA5}">
                      <a16:colId xmlns:a16="http://schemas.microsoft.com/office/drawing/2014/main" val="3612253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736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- 2022-11-01 13:42:36</a:t>
                      </a:r>
                      <a:r>
                        <a:rPr kumimoji="0" lang="en-US" sz="1000" b="0" i="0" u="none" strike="noStrike" kern="1200" cap="none" spc="0" normalizeH="0" baseline="0" noProof="0">
                          <a:ln>
                            <a:noFill/>
                          </a:ln>
                          <a:solidFill>
                            <a:prstClr val="black"/>
                          </a:solidFill>
                          <a:effectLst/>
                          <a:uLnTx/>
                          <a:uFillTx/>
                          <a:latin typeface="+mn-lt"/>
                          <a:ea typeface="+mn-ea"/>
                          <a:cs typeface="+mn-cs"/>
                        </a:rPr>
                        <a:t>
 Witch-ing you a belated Happy Halloween from all of us at First Insurance! Here are a few of the creative costumes our associates dreamed up, including Mr. Yoda (our CEO) himself!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https://quintly-image-storage.s3.amazonaws.com/17ae3836335657ff0a83f20c7d11e5e8/e8a51585c9e3af801edf3854b8aeb50d.jpg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85282441"/>
                  </a:ext>
                </a:extLst>
              </a:tr>
            </a:tbl>
          </a:graphicData>
        </a:graphic>
      </p:graphicFrame>
      <p:sp>
        <p:nvSpPr>
          <p:cNvPr id="4" name="Text Placeholder 3">
            <a:extLst>
              <a:ext uri="{FF2B5EF4-FFF2-40B4-BE49-F238E27FC236}">
                <a16:creationId xmlns:a16="http://schemas.microsoft.com/office/drawing/2014/main" id="{EB1E42CE-3686-4186-889B-7AA47BD1359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504780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C2ADA-BB10-42F4-804D-9B733BFD21FA}"/>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0C970D83-0E50-4AED-AB18-7E454BDCE623}"/>
              </a:ext>
            </a:extLst>
          </p:cNvPr>
          <p:cNvGraphicFramePr>
            <a:graphicFrameLocks noGrp="1"/>
          </p:cNvGraphicFramePr>
          <p:nvPr>
            <p:ph type="tbl" sz="quarter" idx="13"/>
            <p:extLst>
              <p:ext uri="{D42A27DB-BD31-4B8C-83A1-F6EECF244321}">
                <p14:modId xmlns:p14="http://schemas.microsoft.com/office/powerpoint/2010/main" val="287198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02568597"/>
                    </a:ext>
                  </a:extLst>
                </a:gridCol>
                <a:gridCol w="1316737">
                  <a:extLst>
                    <a:ext uri="{9D8B030D-6E8A-4147-A177-3AD203B41FA5}">
                      <a16:colId xmlns:a16="http://schemas.microsoft.com/office/drawing/2014/main" val="31564384"/>
                    </a:ext>
                  </a:extLst>
                </a:gridCol>
                <a:gridCol w="329184">
                  <a:extLst>
                    <a:ext uri="{9D8B030D-6E8A-4147-A177-3AD203B41FA5}">
                      <a16:colId xmlns:a16="http://schemas.microsoft.com/office/drawing/2014/main" val="3967038644"/>
                    </a:ext>
                  </a:extLst>
                </a:gridCol>
                <a:gridCol w="329184">
                  <a:extLst>
                    <a:ext uri="{9D8B030D-6E8A-4147-A177-3AD203B41FA5}">
                      <a16:colId xmlns:a16="http://schemas.microsoft.com/office/drawing/2014/main" val="304436279"/>
                    </a:ext>
                  </a:extLst>
                </a:gridCol>
                <a:gridCol w="329184">
                  <a:extLst>
                    <a:ext uri="{9D8B030D-6E8A-4147-A177-3AD203B41FA5}">
                      <a16:colId xmlns:a16="http://schemas.microsoft.com/office/drawing/2014/main" val="2348117403"/>
                    </a:ext>
                  </a:extLst>
                </a:gridCol>
                <a:gridCol w="329184">
                  <a:extLst>
                    <a:ext uri="{9D8B030D-6E8A-4147-A177-3AD203B41FA5}">
                      <a16:colId xmlns:a16="http://schemas.microsoft.com/office/drawing/2014/main" val="692814892"/>
                    </a:ext>
                  </a:extLst>
                </a:gridCol>
                <a:gridCol w="329184">
                  <a:extLst>
                    <a:ext uri="{9D8B030D-6E8A-4147-A177-3AD203B41FA5}">
                      <a16:colId xmlns:a16="http://schemas.microsoft.com/office/drawing/2014/main" val="955000732"/>
                    </a:ext>
                  </a:extLst>
                </a:gridCol>
                <a:gridCol w="329184">
                  <a:extLst>
                    <a:ext uri="{9D8B030D-6E8A-4147-A177-3AD203B41FA5}">
                      <a16:colId xmlns:a16="http://schemas.microsoft.com/office/drawing/2014/main" val="332503959"/>
                    </a:ext>
                  </a:extLst>
                </a:gridCol>
                <a:gridCol w="329184">
                  <a:extLst>
                    <a:ext uri="{9D8B030D-6E8A-4147-A177-3AD203B41FA5}">
                      <a16:colId xmlns:a16="http://schemas.microsoft.com/office/drawing/2014/main" val="1595540110"/>
                    </a:ext>
                  </a:extLst>
                </a:gridCol>
                <a:gridCol w="329184">
                  <a:extLst>
                    <a:ext uri="{9D8B030D-6E8A-4147-A177-3AD203B41FA5}">
                      <a16:colId xmlns:a16="http://schemas.microsoft.com/office/drawing/2014/main" val="2441469363"/>
                    </a:ext>
                  </a:extLst>
                </a:gridCol>
                <a:gridCol w="329184">
                  <a:extLst>
                    <a:ext uri="{9D8B030D-6E8A-4147-A177-3AD203B41FA5}">
                      <a16:colId xmlns:a16="http://schemas.microsoft.com/office/drawing/2014/main" val="1255679613"/>
                    </a:ext>
                  </a:extLst>
                </a:gridCol>
                <a:gridCol w="329184">
                  <a:extLst>
                    <a:ext uri="{9D8B030D-6E8A-4147-A177-3AD203B41FA5}">
                      <a16:colId xmlns:a16="http://schemas.microsoft.com/office/drawing/2014/main" val="3000901054"/>
                    </a:ext>
                  </a:extLst>
                </a:gridCol>
                <a:gridCol w="329184">
                  <a:extLst>
                    <a:ext uri="{9D8B030D-6E8A-4147-A177-3AD203B41FA5}">
                      <a16:colId xmlns:a16="http://schemas.microsoft.com/office/drawing/2014/main" val="3691615902"/>
                    </a:ext>
                  </a:extLst>
                </a:gridCol>
                <a:gridCol w="329184">
                  <a:extLst>
                    <a:ext uri="{9D8B030D-6E8A-4147-A177-3AD203B41FA5}">
                      <a16:colId xmlns:a16="http://schemas.microsoft.com/office/drawing/2014/main" val="1330209849"/>
                    </a:ext>
                  </a:extLst>
                </a:gridCol>
                <a:gridCol w="329184">
                  <a:extLst>
                    <a:ext uri="{9D8B030D-6E8A-4147-A177-3AD203B41FA5}">
                      <a16:colId xmlns:a16="http://schemas.microsoft.com/office/drawing/2014/main" val="2474166062"/>
                    </a:ext>
                  </a:extLst>
                </a:gridCol>
                <a:gridCol w="329184">
                  <a:extLst>
                    <a:ext uri="{9D8B030D-6E8A-4147-A177-3AD203B41FA5}">
                      <a16:colId xmlns:a16="http://schemas.microsoft.com/office/drawing/2014/main" val="2179703213"/>
                    </a:ext>
                  </a:extLst>
                </a:gridCol>
                <a:gridCol w="329184">
                  <a:extLst>
                    <a:ext uri="{9D8B030D-6E8A-4147-A177-3AD203B41FA5}">
                      <a16:colId xmlns:a16="http://schemas.microsoft.com/office/drawing/2014/main" val="2322314324"/>
                    </a:ext>
                  </a:extLst>
                </a:gridCol>
                <a:gridCol w="329184">
                  <a:extLst>
                    <a:ext uri="{9D8B030D-6E8A-4147-A177-3AD203B41FA5}">
                      <a16:colId xmlns:a16="http://schemas.microsoft.com/office/drawing/2014/main" val="2720933638"/>
                    </a:ext>
                  </a:extLst>
                </a:gridCol>
                <a:gridCol w="329184">
                  <a:extLst>
                    <a:ext uri="{9D8B030D-6E8A-4147-A177-3AD203B41FA5}">
                      <a16:colId xmlns:a16="http://schemas.microsoft.com/office/drawing/2014/main" val="220492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38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- 2022-11-02 18:00:07</a:t>
                      </a:r>
                      <a:r>
                        <a:rPr kumimoji="0" lang="en-US" sz="1000" b="0" i="0" u="none" strike="noStrike" kern="1200" cap="none" spc="0" normalizeH="0" baseline="0" noProof="0">
                          <a:ln>
                            <a:noFill/>
                          </a:ln>
                          <a:solidFill>
                            <a:prstClr val="black"/>
                          </a:solidFill>
                          <a:effectLst/>
                          <a:uLnTx/>
                          <a:uFillTx/>
                          <a:latin typeface="+mn-lt"/>
                          <a:ea typeface="+mn-ea"/>
                          <a:cs typeface="+mn-cs"/>
                        </a:rPr>
                        <a:t>
 Mahalo to Mālama Learning Center (MLC) for welcoming us last Saturday at the first of many volunteer work days to come. Our volunteers visited MLC’s baseyard and nursery in Palehua on Oct. 29 eager and ready to work. But first, MLC’s knowledgeable staff shared the significance of the place where we were standing, how the work we would be doing fit into larger efforts to protect the environment from mauka to makai, and the names and characteristics of the native trees we would be caring for in the nursery and planting. Before we arrived, MLC staff had pre-dug more than 200 holes for us at their Awanui site, which is a short distance from their baseyard &amp; nursery. We’re happy to share that 203 native plants from MLC’s nursery are now in the earth thanks to MLC’s extensive site preparation and everyone’s hard work and tender care.
It was a memorable day and we still have a lot to look forward to, including watching the Awanui site grow &amp; flourish over time, and our next volunteer work day in December at MLC’s food forest in Kunia. Click our link below to learn more about our three-year partnership with Malama Learning Center. 
http://ow.ly/bjNE50LsjBl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https://quintly-image-storage.s3.amazonaws.com/17ae3836335657ff0a83f20c7d11e5e8/c95d6cc7a5c6cde1b9935f992cc7a4a8.jpg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49837112"/>
                  </a:ext>
                </a:extLst>
              </a:tr>
            </a:tbl>
          </a:graphicData>
        </a:graphic>
      </p:graphicFrame>
      <p:sp>
        <p:nvSpPr>
          <p:cNvPr id="4" name="Text Placeholder 3">
            <a:extLst>
              <a:ext uri="{FF2B5EF4-FFF2-40B4-BE49-F238E27FC236}">
                <a16:creationId xmlns:a16="http://schemas.microsoft.com/office/drawing/2014/main" id="{89395065-1B4E-4A3B-8537-2D91D82DF12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281302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8DFE3-B9BF-47FA-BCD3-B4C7DC72B0A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E14BBDB-174D-4FF1-9DD4-27B35B87E2FD}"/>
              </a:ext>
            </a:extLst>
          </p:cNvPr>
          <p:cNvGraphicFramePr>
            <a:graphicFrameLocks noGrp="1"/>
          </p:cNvGraphicFramePr>
          <p:nvPr>
            <p:ph type="tbl" sz="quarter" idx="13"/>
            <p:extLst>
              <p:ext uri="{D42A27DB-BD31-4B8C-83A1-F6EECF244321}">
                <p14:modId xmlns:p14="http://schemas.microsoft.com/office/powerpoint/2010/main" val="3669885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94748292"/>
                    </a:ext>
                  </a:extLst>
                </a:gridCol>
                <a:gridCol w="576072">
                  <a:extLst>
                    <a:ext uri="{9D8B030D-6E8A-4147-A177-3AD203B41FA5}">
                      <a16:colId xmlns:a16="http://schemas.microsoft.com/office/drawing/2014/main" val="3504771227"/>
                    </a:ext>
                  </a:extLst>
                </a:gridCol>
                <a:gridCol w="576072">
                  <a:extLst>
                    <a:ext uri="{9D8B030D-6E8A-4147-A177-3AD203B41FA5}">
                      <a16:colId xmlns:a16="http://schemas.microsoft.com/office/drawing/2014/main" val="3620842594"/>
                    </a:ext>
                  </a:extLst>
                </a:gridCol>
                <a:gridCol w="576072">
                  <a:extLst>
                    <a:ext uri="{9D8B030D-6E8A-4147-A177-3AD203B41FA5}">
                      <a16:colId xmlns:a16="http://schemas.microsoft.com/office/drawing/2014/main" val="2324289164"/>
                    </a:ext>
                  </a:extLst>
                </a:gridCol>
                <a:gridCol w="576072">
                  <a:extLst>
                    <a:ext uri="{9D8B030D-6E8A-4147-A177-3AD203B41FA5}">
                      <a16:colId xmlns:a16="http://schemas.microsoft.com/office/drawing/2014/main" val="3495203696"/>
                    </a:ext>
                  </a:extLst>
                </a:gridCol>
                <a:gridCol w="576072">
                  <a:extLst>
                    <a:ext uri="{9D8B030D-6E8A-4147-A177-3AD203B41FA5}">
                      <a16:colId xmlns:a16="http://schemas.microsoft.com/office/drawing/2014/main" val="2388651573"/>
                    </a:ext>
                  </a:extLst>
                </a:gridCol>
                <a:gridCol w="576072">
                  <a:extLst>
                    <a:ext uri="{9D8B030D-6E8A-4147-A177-3AD203B41FA5}">
                      <a16:colId xmlns:a16="http://schemas.microsoft.com/office/drawing/2014/main" val="2872875085"/>
                    </a:ext>
                  </a:extLst>
                </a:gridCol>
                <a:gridCol w="576072">
                  <a:extLst>
                    <a:ext uri="{9D8B030D-6E8A-4147-A177-3AD203B41FA5}">
                      <a16:colId xmlns:a16="http://schemas.microsoft.com/office/drawing/2014/main" val="3101619575"/>
                    </a:ext>
                  </a:extLst>
                </a:gridCol>
                <a:gridCol w="576072">
                  <a:extLst>
                    <a:ext uri="{9D8B030D-6E8A-4147-A177-3AD203B41FA5}">
                      <a16:colId xmlns:a16="http://schemas.microsoft.com/office/drawing/2014/main" val="2121175639"/>
                    </a:ext>
                  </a:extLst>
                </a:gridCol>
                <a:gridCol w="576072">
                  <a:extLst>
                    <a:ext uri="{9D8B030D-6E8A-4147-A177-3AD203B41FA5}">
                      <a16:colId xmlns:a16="http://schemas.microsoft.com/office/drawing/2014/main" val="414302301"/>
                    </a:ext>
                  </a:extLst>
                </a:gridCol>
                <a:gridCol w="576072">
                  <a:extLst>
                    <a:ext uri="{9D8B030D-6E8A-4147-A177-3AD203B41FA5}">
                      <a16:colId xmlns:a16="http://schemas.microsoft.com/office/drawing/2014/main" val="613076148"/>
                    </a:ext>
                  </a:extLst>
                </a:gridCol>
                <a:gridCol w="576072">
                  <a:extLst>
                    <a:ext uri="{9D8B030D-6E8A-4147-A177-3AD203B41FA5}">
                      <a16:colId xmlns:a16="http://schemas.microsoft.com/office/drawing/2014/main" val="1303007208"/>
                    </a:ext>
                  </a:extLst>
                </a:gridCol>
                <a:gridCol w="576072">
                  <a:extLst>
                    <a:ext uri="{9D8B030D-6E8A-4147-A177-3AD203B41FA5}">
                      <a16:colId xmlns:a16="http://schemas.microsoft.com/office/drawing/2014/main" val="332741030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18830877"/>
                  </a:ext>
                </a:extLst>
              </a:tr>
              <a:tr h="370840">
                <a:tc>
                  <a:txBody>
                    <a:bodyPr/>
                    <a:lstStyle/>
                    <a:p>
                      <a:r>
                        <a:rPr lang="en-US" sz="1000"/>
                        <a:t>1193</a:t>
                      </a:r>
                    </a:p>
                  </a:txBody>
                  <a:tcPr/>
                </a:tc>
                <a:tc>
                  <a:txBody>
                    <a:bodyPr/>
                    <a:lstStyle/>
                    <a:p>
                      <a:r>
                        <a:rPr lang="en-US" sz="1000"/>
                        <a:t>-5</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0.0209 %</a:t>
                      </a:r>
                    </a:p>
                  </a:txBody>
                  <a:tcPr/>
                </a:tc>
                <a:tc>
                  <a:txBody>
                    <a:bodyPr/>
                    <a:lstStyle/>
                    <a:p>
                      <a:r>
                        <a:rPr lang="en-US" sz="1000"/>
                        <a:t>0.0 %</a:t>
                      </a:r>
                    </a:p>
                  </a:txBody>
                  <a:tcPr/>
                </a:tc>
                <a:extLst>
                  <a:ext uri="{0D108BD9-81ED-4DB2-BD59-A6C34878D82A}">
                    <a16:rowId xmlns:a16="http://schemas.microsoft.com/office/drawing/2014/main" val="3525745915"/>
                  </a:ext>
                </a:extLst>
              </a:tr>
            </a:tbl>
          </a:graphicData>
        </a:graphic>
      </p:graphicFrame>
      <p:sp>
        <p:nvSpPr>
          <p:cNvPr id="4" name="Text Placeholder 3">
            <a:extLst>
              <a:ext uri="{FF2B5EF4-FFF2-40B4-BE49-F238E27FC236}">
                <a16:creationId xmlns:a16="http://schemas.microsoft.com/office/drawing/2014/main" id="{25553682-382D-446D-8D79-78F959ADD55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124471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4A44A-CD7E-4B7E-9C0D-E2FEF8E3036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D3524F05-2566-4E33-89DC-EC1E34DBCF1D}"/>
              </a:ext>
            </a:extLst>
          </p:cNvPr>
          <p:cNvGraphicFramePr>
            <a:graphicFrameLocks noGrp="1"/>
          </p:cNvGraphicFramePr>
          <p:nvPr>
            <p:ph type="chart" sz="quarter" idx="13"/>
            <p:extLst>
              <p:ext uri="{D42A27DB-BD31-4B8C-83A1-F6EECF244321}">
                <p14:modId xmlns:p14="http://schemas.microsoft.com/office/powerpoint/2010/main" val="2177740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9D4897-36BA-4B29-9FEE-308921F7EE4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0806D3-7C21-421B-825A-664FE32B9F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1254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6B3FB-237E-4C23-AB43-A305BA03E71E}"/>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DAE5B008-EF8E-43E0-BEB7-11C04D7E7DBE}"/>
              </a:ext>
            </a:extLst>
          </p:cNvPr>
          <p:cNvGraphicFramePr>
            <a:graphicFrameLocks noGrp="1"/>
          </p:cNvGraphicFramePr>
          <p:nvPr>
            <p:ph type="chart" sz="quarter" idx="13"/>
            <p:extLst>
              <p:ext uri="{D42A27DB-BD31-4B8C-83A1-F6EECF244321}">
                <p14:modId xmlns:p14="http://schemas.microsoft.com/office/powerpoint/2010/main" val="3461977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B2482-477E-4A37-9860-14AC24AE5ED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3E50452-D208-46EB-AB3D-8A4963463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713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965A-5664-41A5-9802-CA178F9A0E1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D2F2D5B2-E19D-4851-BD23-01E8C8138848}"/>
              </a:ext>
            </a:extLst>
          </p:cNvPr>
          <p:cNvGraphicFramePr>
            <a:graphicFrameLocks noGrp="1"/>
          </p:cNvGraphicFramePr>
          <p:nvPr>
            <p:ph type="chart" sz="quarter" idx="13"/>
            <p:extLst>
              <p:ext uri="{D42A27DB-BD31-4B8C-83A1-F6EECF244321}">
                <p14:modId xmlns:p14="http://schemas.microsoft.com/office/powerpoint/2010/main" val="3823354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6F0680-2A0C-481C-B9E5-FBFDD6B6AC9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2C818E1-19EB-4027-8643-030B66719D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5969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727B4-8BF3-4A97-8E2D-AAFE040F4406}"/>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8D079F0B-FFEE-4C19-B4DB-49A0B3B398C7}"/>
              </a:ext>
            </a:extLst>
          </p:cNvPr>
          <p:cNvGraphicFramePr>
            <a:graphicFrameLocks noGrp="1"/>
          </p:cNvGraphicFramePr>
          <p:nvPr>
            <p:ph type="tbl" sz="quarter" idx="13"/>
            <p:extLst>
              <p:ext uri="{D42A27DB-BD31-4B8C-83A1-F6EECF244321}">
                <p14:modId xmlns:p14="http://schemas.microsoft.com/office/powerpoint/2010/main" val="1199950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88544129"/>
                    </a:ext>
                  </a:extLst>
                </a:gridCol>
                <a:gridCol w="493776">
                  <a:extLst>
                    <a:ext uri="{9D8B030D-6E8A-4147-A177-3AD203B41FA5}">
                      <a16:colId xmlns:a16="http://schemas.microsoft.com/office/drawing/2014/main" val="3206375869"/>
                    </a:ext>
                  </a:extLst>
                </a:gridCol>
                <a:gridCol w="1069848">
                  <a:extLst>
                    <a:ext uri="{9D8B030D-6E8A-4147-A177-3AD203B41FA5}">
                      <a16:colId xmlns:a16="http://schemas.microsoft.com/office/drawing/2014/main" val="1743106079"/>
                    </a:ext>
                  </a:extLst>
                </a:gridCol>
                <a:gridCol w="1069848">
                  <a:extLst>
                    <a:ext uri="{9D8B030D-6E8A-4147-A177-3AD203B41FA5}">
                      <a16:colId xmlns:a16="http://schemas.microsoft.com/office/drawing/2014/main" val="3115716667"/>
                    </a:ext>
                  </a:extLst>
                </a:gridCol>
                <a:gridCol w="1069848">
                  <a:extLst>
                    <a:ext uri="{9D8B030D-6E8A-4147-A177-3AD203B41FA5}">
                      <a16:colId xmlns:a16="http://schemas.microsoft.com/office/drawing/2014/main" val="3697048663"/>
                    </a:ext>
                  </a:extLst>
                </a:gridCol>
                <a:gridCol w="1069848">
                  <a:extLst>
                    <a:ext uri="{9D8B030D-6E8A-4147-A177-3AD203B41FA5}">
                      <a16:colId xmlns:a16="http://schemas.microsoft.com/office/drawing/2014/main" val="2748457122"/>
                    </a:ext>
                  </a:extLst>
                </a:gridCol>
                <a:gridCol w="1069848">
                  <a:extLst>
                    <a:ext uri="{9D8B030D-6E8A-4147-A177-3AD203B41FA5}">
                      <a16:colId xmlns:a16="http://schemas.microsoft.com/office/drawing/2014/main" val="124007295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247357561"/>
                  </a:ext>
                </a:extLst>
              </a:tr>
              <a:tr h="370840">
                <a:tc>
                  <a:txBody>
                    <a:bodyPr/>
                    <a:lstStyle/>
                    <a:p>
                      <a:r>
                        <a:rPr lang="en-US" sz="1000" b="1"/>
                        <a:t>@FirstInsHI - 2022-11-08 17:01:11</a:t>
                      </a:r>
                      <a:r>
                        <a:rPr lang="en-US" sz="1000"/>
                        <a:t>
 Please join us in congratulating Ian L. on earning his 4 C's certificate. Ian joined FICOH in February and has quickly become an indispensable member of our Marketing department. Congratulations, Ian! #TeamFICOH #ProfessionalDesignations https://t.co/4nmGJqdiRU</a:t>
                      </a:r>
                    </a:p>
                  </a:txBody>
                  <a:tcPr/>
                </a:tc>
                <a:tc>
                  <a:txBody>
                    <a:bodyPr/>
                    <a:lstStyle/>
                    <a:p>
                      <a:r>
                        <a:rPr lang="en-US" sz="1000"/>
                        <a:t>11/09/2022 19:05:43</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0.1674 %</a:t>
                      </a:r>
                    </a:p>
                  </a:txBody>
                  <a:tcPr/>
                </a:tc>
                <a:extLst>
                  <a:ext uri="{0D108BD9-81ED-4DB2-BD59-A6C34878D82A}">
                    <a16:rowId xmlns:a16="http://schemas.microsoft.com/office/drawing/2014/main" val="3858252945"/>
                  </a:ext>
                </a:extLst>
              </a:tr>
              <a:tr h="370840">
                <a:tc>
                  <a:txBody>
                    <a:bodyPr/>
                    <a:lstStyle/>
                    <a:p>
                      <a:r>
                        <a:rPr lang="en-US" sz="1000" b="1"/>
                        <a:t>@FirstInsHI - 2022-11-22 17:01:26</a:t>
                      </a:r>
                      <a:r>
                        <a:rPr lang="en-US" sz="1000"/>
                        <a:t>
 Last Saturday, a team of FICOH associates, family members and friends learned about Malama Loko Ea Foundation's work at the fishpond. Click the link below to learn more.  #lokoeafishpond #FirstCAT
https://t.co/pRLqrDtZuc https://t.co/zkcCIWu5FI</a:t>
                      </a:r>
                    </a:p>
                  </a:txBody>
                  <a:tcPr/>
                </a:tc>
                <a:tc>
                  <a:txBody>
                    <a:bodyPr/>
                    <a:lstStyle/>
                    <a:p>
                      <a:r>
                        <a:rPr lang="en-US" sz="1000"/>
                        <a:t>11/23/2022 07:10:16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0.0838 %</a:t>
                      </a:r>
                    </a:p>
                  </a:txBody>
                  <a:tcPr/>
                </a:tc>
                <a:extLst>
                  <a:ext uri="{0D108BD9-81ED-4DB2-BD59-A6C34878D82A}">
                    <a16:rowId xmlns:a16="http://schemas.microsoft.com/office/drawing/2014/main" val="1914757539"/>
                  </a:ext>
                </a:extLst>
              </a:tr>
              <a:tr h="370840">
                <a:tc>
                  <a:txBody>
                    <a:bodyPr/>
                    <a:lstStyle/>
                    <a:p>
                      <a:r>
                        <a:rPr lang="en-US" sz="1000" b="1"/>
                        <a:t>@FirstInsHI - 2022-11-01 16:29:07</a:t>
                      </a:r>
                      <a:r>
                        <a:rPr lang="en-US" sz="1000"/>
                        <a:t>
 Witch-ing you a belated Happy Halloween from all of us at Fist Insurance! Here are a few of the creative costumes our associates dreamed up, including Mr. Yoda (our CEO) himself! #halloweencostumes #happyhalloween https://t.co/Cv2ZmSay5d</a:t>
                      </a:r>
                    </a:p>
                  </a:txBody>
                  <a:tcPr/>
                </a:tc>
                <a:tc>
                  <a:txBody>
                    <a:bodyPr/>
                    <a:lstStyle/>
                    <a:p>
                      <a:r>
                        <a:rPr lang="en-US" sz="1000"/>
                        <a:t>11/01/2022 20:05:37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282375585"/>
                  </a:ext>
                </a:extLst>
              </a:tr>
            </a:tbl>
          </a:graphicData>
        </a:graphic>
      </p:graphicFrame>
      <p:sp>
        <p:nvSpPr>
          <p:cNvPr id="4" name="Text Placeholder 3">
            <a:extLst>
              <a:ext uri="{FF2B5EF4-FFF2-40B4-BE49-F238E27FC236}">
                <a16:creationId xmlns:a16="http://schemas.microsoft.com/office/drawing/2014/main" id="{4E529991-8683-4A0D-84D3-AC81DB0BDAF8}"/>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527891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2030-28D5-4BD3-B6A0-C5B7EF71385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3088AB4-A2D7-4CFC-996F-C51E0330D8AA}"/>
              </a:ext>
            </a:extLst>
          </p:cNvPr>
          <p:cNvGraphicFramePr>
            <a:graphicFrameLocks noGrp="1"/>
          </p:cNvGraphicFramePr>
          <p:nvPr>
            <p:ph type="tbl" sz="quarter" idx="13"/>
            <p:extLst>
              <p:ext uri="{D42A27DB-BD31-4B8C-83A1-F6EECF244321}">
                <p14:modId xmlns:p14="http://schemas.microsoft.com/office/powerpoint/2010/main" val="1994070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54383910"/>
                    </a:ext>
                  </a:extLst>
                </a:gridCol>
                <a:gridCol w="576072">
                  <a:extLst>
                    <a:ext uri="{9D8B030D-6E8A-4147-A177-3AD203B41FA5}">
                      <a16:colId xmlns:a16="http://schemas.microsoft.com/office/drawing/2014/main" val="2823350308"/>
                    </a:ext>
                  </a:extLst>
                </a:gridCol>
                <a:gridCol w="576072">
                  <a:extLst>
                    <a:ext uri="{9D8B030D-6E8A-4147-A177-3AD203B41FA5}">
                      <a16:colId xmlns:a16="http://schemas.microsoft.com/office/drawing/2014/main" val="2232595787"/>
                    </a:ext>
                  </a:extLst>
                </a:gridCol>
                <a:gridCol w="576072">
                  <a:extLst>
                    <a:ext uri="{9D8B030D-6E8A-4147-A177-3AD203B41FA5}">
                      <a16:colId xmlns:a16="http://schemas.microsoft.com/office/drawing/2014/main" val="1186643978"/>
                    </a:ext>
                  </a:extLst>
                </a:gridCol>
                <a:gridCol w="576072">
                  <a:extLst>
                    <a:ext uri="{9D8B030D-6E8A-4147-A177-3AD203B41FA5}">
                      <a16:colId xmlns:a16="http://schemas.microsoft.com/office/drawing/2014/main" val="1900061083"/>
                    </a:ext>
                  </a:extLst>
                </a:gridCol>
                <a:gridCol w="576072">
                  <a:extLst>
                    <a:ext uri="{9D8B030D-6E8A-4147-A177-3AD203B41FA5}">
                      <a16:colId xmlns:a16="http://schemas.microsoft.com/office/drawing/2014/main" val="2648538365"/>
                    </a:ext>
                  </a:extLst>
                </a:gridCol>
                <a:gridCol w="576072">
                  <a:extLst>
                    <a:ext uri="{9D8B030D-6E8A-4147-A177-3AD203B41FA5}">
                      <a16:colId xmlns:a16="http://schemas.microsoft.com/office/drawing/2014/main" val="2632090446"/>
                    </a:ext>
                  </a:extLst>
                </a:gridCol>
                <a:gridCol w="576072">
                  <a:extLst>
                    <a:ext uri="{9D8B030D-6E8A-4147-A177-3AD203B41FA5}">
                      <a16:colId xmlns:a16="http://schemas.microsoft.com/office/drawing/2014/main" val="3082148601"/>
                    </a:ext>
                  </a:extLst>
                </a:gridCol>
                <a:gridCol w="576072">
                  <a:extLst>
                    <a:ext uri="{9D8B030D-6E8A-4147-A177-3AD203B41FA5}">
                      <a16:colId xmlns:a16="http://schemas.microsoft.com/office/drawing/2014/main" val="399603789"/>
                    </a:ext>
                  </a:extLst>
                </a:gridCol>
                <a:gridCol w="576072">
                  <a:extLst>
                    <a:ext uri="{9D8B030D-6E8A-4147-A177-3AD203B41FA5}">
                      <a16:colId xmlns:a16="http://schemas.microsoft.com/office/drawing/2014/main" val="2300599499"/>
                    </a:ext>
                  </a:extLst>
                </a:gridCol>
                <a:gridCol w="576072">
                  <a:extLst>
                    <a:ext uri="{9D8B030D-6E8A-4147-A177-3AD203B41FA5}">
                      <a16:colId xmlns:a16="http://schemas.microsoft.com/office/drawing/2014/main" val="4283913265"/>
                    </a:ext>
                  </a:extLst>
                </a:gridCol>
                <a:gridCol w="576072">
                  <a:extLst>
                    <a:ext uri="{9D8B030D-6E8A-4147-A177-3AD203B41FA5}">
                      <a16:colId xmlns:a16="http://schemas.microsoft.com/office/drawing/2014/main" val="4003084314"/>
                    </a:ext>
                  </a:extLst>
                </a:gridCol>
                <a:gridCol w="576072">
                  <a:extLst>
                    <a:ext uri="{9D8B030D-6E8A-4147-A177-3AD203B41FA5}">
                      <a16:colId xmlns:a16="http://schemas.microsoft.com/office/drawing/2014/main" val="4257651371"/>
                    </a:ext>
                  </a:extLst>
                </a:gridCol>
                <a:gridCol w="576072">
                  <a:extLst>
                    <a:ext uri="{9D8B030D-6E8A-4147-A177-3AD203B41FA5}">
                      <a16:colId xmlns:a16="http://schemas.microsoft.com/office/drawing/2014/main" val="11208504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732476597"/>
                  </a:ext>
                </a:extLst>
              </a:tr>
              <a:tr h="370840">
                <a:tc>
                  <a:txBody>
                    <a:bodyPr/>
                    <a:lstStyle/>
                    <a:p>
                      <a:r>
                        <a:rPr lang="en-US" sz="1000"/>
                        <a:t>3814</a:t>
                      </a:r>
                    </a:p>
                  </a:txBody>
                  <a:tcPr/>
                </a:tc>
                <a:tc>
                  <a:txBody>
                    <a:bodyPr/>
                    <a:lstStyle/>
                    <a:p>
                      <a:r>
                        <a:rPr lang="en-US" sz="1000"/>
                        <a:t>23</a:t>
                      </a:r>
                    </a:p>
                  </a:txBody>
                  <a:tcPr/>
                </a:tc>
                <a:tc>
                  <a:txBody>
                    <a:bodyPr/>
                    <a:lstStyle/>
                    <a:p>
                      <a:r>
                        <a:rPr lang="en-US" sz="1000"/>
                        <a:t>8</a:t>
                      </a:r>
                    </a:p>
                  </a:txBody>
                  <a:tcPr/>
                </a:tc>
                <a:tc>
                  <a:txBody>
                    <a:bodyPr/>
                    <a:lstStyle/>
                    <a:p>
                      <a:r>
                        <a:rPr lang="en-US" sz="1000"/>
                        <a:t>277</a:t>
                      </a:r>
                    </a:p>
                  </a:txBody>
                  <a:tcPr/>
                </a:tc>
                <a:tc>
                  <a:txBody>
                    <a:bodyPr/>
                    <a:lstStyle/>
                    <a:p>
                      <a:r>
                        <a:rPr lang="en-US" sz="1000"/>
                        <a:t>34.625</a:t>
                      </a:r>
                    </a:p>
                  </a:txBody>
                  <a:tcPr/>
                </a:tc>
                <a:tc>
                  <a:txBody>
                    <a:bodyPr/>
                    <a:lstStyle/>
                    <a:p>
                      <a:r>
                        <a:rPr lang="en-US" sz="1000"/>
                        <a:t>16</a:t>
                      </a:r>
                    </a:p>
                  </a:txBody>
                  <a:tcPr/>
                </a:tc>
                <a:tc>
                  <a:txBody>
                    <a:bodyPr/>
                    <a:lstStyle/>
                    <a:p>
                      <a:r>
                        <a:rPr lang="en-US" sz="1000"/>
                        <a:t>2</a:t>
                      </a:r>
                    </a:p>
                  </a:txBody>
                  <a:tcPr/>
                </a:tc>
                <a:tc>
                  <a:txBody>
                    <a:bodyPr/>
                    <a:lstStyle/>
                    <a:p>
                      <a:r>
                        <a:rPr lang="en-US" sz="1000"/>
                        <a:t>0.25</a:t>
                      </a:r>
                    </a:p>
                  </a:txBody>
                  <a:tcPr/>
                </a:tc>
                <a:tc>
                  <a:txBody>
                    <a:bodyPr/>
                    <a:lstStyle/>
                    <a:p>
                      <a:r>
                        <a:rPr lang="en-US" sz="1000"/>
                        <a:t>1195</a:t>
                      </a:r>
                    </a:p>
                  </a:txBody>
                  <a:tcPr/>
                </a:tc>
                <a:tc>
                  <a:txBody>
                    <a:bodyPr/>
                    <a:lstStyle/>
                    <a:p>
                      <a:r>
                        <a:rPr lang="en-US" sz="1000"/>
                        <a:t>149.375</a:t>
                      </a:r>
                    </a:p>
                  </a:txBody>
                  <a:tcPr/>
                </a:tc>
                <a:tc>
                  <a:txBody>
                    <a:bodyPr/>
                    <a:lstStyle/>
                    <a:p>
                      <a:r>
                        <a:rPr lang="en-US" sz="1000"/>
                        <a:t>10304</a:t>
                      </a:r>
                    </a:p>
                  </a:txBody>
                  <a:tcPr/>
                </a:tc>
                <a:tc>
                  <a:txBody>
                    <a:bodyPr/>
                    <a:lstStyle/>
                    <a:p>
                      <a:r>
                        <a:rPr lang="en-US" sz="1000"/>
                        <a:t>1288</a:t>
                      </a:r>
                    </a:p>
                  </a:txBody>
                  <a:tcPr/>
                </a:tc>
                <a:tc>
                  <a:txBody>
                    <a:bodyPr/>
                    <a:lstStyle/>
                    <a:p>
                      <a:r>
                        <a:rPr lang="en-US" sz="1000"/>
                        <a:t>15.112326672294 %</a:t>
                      </a:r>
                    </a:p>
                  </a:txBody>
                  <a:tcPr/>
                </a:tc>
                <a:tc>
                  <a:txBody>
                    <a:bodyPr/>
                    <a:lstStyle/>
                    <a:p>
                      <a:r>
                        <a:rPr lang="en-US" sz="1000"/>
                        <a:t>0</a:t>
                      </a:r>
                    </a:p>
                  </a:txBody>
                  <a:tcPr/>
                </a:tc>
                <a:extLst>
                  <a:ext uri="{0D108BD9-81ED-4DB2-BD59-A6C34878D82A}">
                    <a16:rowId xmlns:a16="http://schemas.microsoft.com/office/drawing/2014/main" val="2225632844"/>
                  </a:ext>
                </a:extLst>
              </a:tr>
            </a:tbl>
          </a:graphicData>
        </a:graphic>
      </p:graphicFrame>
      <p:sp>
        <p:nvSpPr>
          <p:cNvPr id="4" name="Text Placeholder 3">
            <a:extLst>
              <a:ext uri="{FF2B5EF4-FFF2-40B4-BE49-F238E27FC236}">
                <a16:creationId xmlns:a16="http://schemas.microsoft.com/office/drawing/2014/main" id="{631B10D6-4054-4E6F-B28E-FE70852286C3}"/>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144936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57D0-0BD9-4511-A698-4D41E0EEA774}"/>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A1DBC8B7-5A6F-43BA-A071-45F8B77419BD}"/>
              </a:ext>
            </a:extLst>
          </p:cNvPr>
          <p:cNvGraphicFramePr>
            <a:graphicFrameLocks noGrp="1"/>
          </p:cNvGraphicFramePr>
          <p:nvPr>
            <p:ph type="chart" sz="quarter" idx="13"/>
            <p:extLst>
              <p:ext uri="{D42A27DB-BD31-4B8C-83A1-F6EECF244321}">
                <p14:modId xmlns:p14="http://schemas.microsoft.com/office/powerpoint/2010/main" val="2200716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0E1A41-0700-4681-8DB2-721174679B8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DA9469F-393E-49EB-91E4-02F19E8C80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441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17A71-97B9-4320-A4F4-02963E271E43}"/>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06A0133A-D526-4ECB-B289-BDF08E8BE4E3}"/>
              </a:ext>
            </a:extLst>
          </p:cNvPr>
          <p:cNvGraphicFramePr>
            <a:graphicFrameLocks noGrp="1"/>
          </p:cNvGraphicFramePr>
          <p:nvPr>
            <p:ph type="chart" sz="quarter" idx="13"/>
            <p:extLst>
              <p:ext uri="{D42A27DB-BD31-4B8C-83A1-F6EECF244321}">
                <p14:modId xmlns:p14="http://schemas.microsoft.com/office/powerpoint/2010/main" val="3325999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D34203-78FB-4454-A237-7B7BE4E493C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DEE8ECA-12D2-44DE-AF5D-367298CF8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339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8B98-E7A3-4912-80CC-AE734236DEC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C2CFCB0D-2695-43C0-AB76-3211E9719AB8}"/>
              </a:ext>
            </a:extLst>
          </p:cNvPr>
          <p:cNvGraphicFramePr>
            <a:graphicFrameLocks noGrp="1"/>
          </p:cNvGraphicFramePr>
          <p:nvPr>
            <p:ph type="chart" sz="quarter" idx="13"/>
            <p:extLst>
              <p:ext uri="{D42A27DB-BD31-4B8C-83A1-F6EECF244321}">
                <p14:modId xmlns:p14="http://schemas.microsoft.com/office/powerpoint/2010/main" val="2709235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F0214F-E889-49CA-B465-175ABDF7969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FBE1A14-B0C1-4E70-BCDC-8680F2B7CF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8630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500C4-8E46-4A5F-95E0-1AAF945C2CBE}"/>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8EF0F7A2-B9E7-4E01-A654-2A32BC9F01B4}"/>
              </a:ext>
            </a:extLst>
          </p:cNvPr>
          <p:cNvGraphicFramePr>
            <a:graphicFrameLocks noGrp="1"/>
          </p:cNvGraphicFramePr>
          <p:nvPr>
            <p:ph type="chart" sz="quarter" idx="13"/>
            <p:extLst>
              <p:ext uri="{D42A27DB-BD31-4B8C-83A1-F6EECF244321}">
                <p14:modId xmlns:p14="http://schemas.microsoft.com/office/powerpoint/2010/main" val="3240083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8A8AA4-C7D5-45C8-B792-90A13C1F24A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B11712C-D045-49F0-BF03-E54E54437D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7636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E4A83-A1A6-4D6D-A76F-60B7F9EE41EA}"/>
              </a:ext>
            </a:extLst>
          </p:cNvPr>
          <p:cNvSpPr>
            <a:spLocks noGrp="1"/>
          </p:cNvSpPr>
          <p:nvPr>
            <p:ph type="title"/>
          </p:nvPr>
        </p:nvSpPr>
        <p:spPr/>
        <p:txBody>
          <a:bodyPr/>
          <a:lstStyle/>
          <a:p>
            <a:r>
              <a:rPr lang="en-US"/>
              <a:t>LinkedIn Posts Table | FICOH - 1 of 4</a:t>
            </a:r>
          </a:p>
        </p:txBody>
      </p:sp>
      <p:graphicFrame>
        <p:nvGraphicFramePr>
          <p:cNvPr id="5" name="Table Placeholder 4">
            <a:extLst>
              <a:ext uri="{FF2B5EF4-FFF2-40B4-BE49-F238E27FC236}">
                <a16:creationId xmlns:a16="http://schemas.microsoft.com/office/drawing/2014/main" id="{50E9E2B5-FB7D-4728-B0AF-36FC8905F24B}"/>
              </a:ext>
            </a:extLst>
          </p:cNvPr>
          <p:cNvGraphicFramePr>
            <a:graphicFrameLocks noGrp="1"/>
          </p:cNvGraphicFramePr>
          <p:nvPr>
            <p:ph type="tbl" sz="quarter" idx="13"/>
            <p:extLst>
              <p:ext uri="{D42A27DB-BD31-4B8C-83A1-F6EECF244321}">
                <p14:modId xmlns:p14="http://schemas.microsoft.com/office/powerpoint/2010/main" val="505129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2651024"/>
                    </a:ext>
                  </a:extLst>
                </a:gridCol>
                <a:gridCol w="740664">
                  <a:extLst>
                    <a:ext uri="{9D8B030D-6E8A-4147-A177-3AD203B41FA5}">
                      <a16:colId xmlns:a16="http://schemas.microsoft.com/office/drawing/2014/main" val="4148187134"/>
                    </a:ext>
                  </a:extLst>
                </a:gridCol>
                <a:gridCol w="740664">
                  <a:extLst>
                    <a:ext uri="{9D8B030D-6E8A-4147-A177-3AD203B41FA5}">
                      <a16:colId xmlns:a16="http://schemas.microsoft.com/office/drawing/2014/main" val="2707658633"/>
                    </a:ext>
                  </a:extLst>
                </a:gridCol>
                <a:gridCol w="740664">
                  <a:extLst>
                    <a:ext uri="{9D8B030D-6E8A-4147-A177-3AD203B41FA5}">
                      <a16:colId xmlns:a16="http://schemas.microsoft.com/office/drawing/2014/main" val="1761278672"/>
                    </a:ext>
                  </a:extLst>
                </a:gridCol>
                <a:gridCol w="740664">
                  <a:extLst>
                    <a:ext uri="{9D8B030D-6E8A-4147-A177-3AD203B41FA5}">
                      <a16:colId xmlns:a16="http://schemas.microsoft.com/office/drawing/2014/main" val="2358700800"/>
                    </a:ext>
                  </a:extLst>
                </a:gridCol>
                <a:gridCol w="740664">
                  <a:extLst>
                    <a:ext uri="{9D8B030D-6E8A-4147-A177-3AD203B41FA5}">
                      <a16:colId xmlns:a16="http://schemas.microsoft.com/office/drawing/2014/main" val="2448988890"/>
                    </a:ext>
                  </a:extLst>
                </a:gridCol>
                <a:gridCol w="740664">
                  <a:extLst>
                    <a:ext uri="{9D8B030D-6E8A-4147-A177-3AD203B41FA5}">
                      <a16:colId xmlns:a16="http://schemas.microsoft.com/office/drawing/2014/main" val="2457555538"/>
                    </a:ext>
                  </a:extLst>
                </a:gridCol>
                <a:gridCol w="740664">
                  <a:extLst>
                    <a:ext uri="{9D8B030D-6E8A-4147-A177-3AD203B41FA5}">
                      <a16:colId xmlns:a16="http://schemas.microsoft.com/office/drawing/2014/main" val="3891194211"/>
                    </a:ext>
                  </a:extLst>
                </a:gridCol>
                <a:gridCol w="740664">
                  <a:extLst>
                    <a:ext uri="{9D8B030D-6E8A-4147-A177-3AD203B41FA5}">
                      <a16:colId xmlns:a16="http://schemas.microsoft.com/office/drawing/2014/main" val="1527539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85509691"/>
                  </a:ext>
                </a:extLst>
              </a:tr>
            </a:tbl>
          </a:graphicData>
        </a:graphic>
      </p:graphicFrame>
      <p:sp>
        <p:nvSpPr>
          <p:cNvPr id="4" name="Text Placeholder 3">
            <a:extLst>
              <a:ext uri="{FF2B5EF4-FFF2-40B4-BE49-F238E27FC236}">
                <a16:creationId xmlns:a16="http://schemas.microsoft.com/office/drawing/2014/main" id="{5DD9C0DE-9460-4B00-862B-0FA9CB6BF8D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551827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8F1BD-FA22-46D8-94DF-BF80EC30F8C3}"/>
              </a:ext>
            </a:extLst>
          </p:cNvPr>
          <p:cNvSpPr>
            <a:spLocks noGrp="1"/>
          </p:cNvSpPr>
          <p:nvPr>
            <p:ph type="title"/>
          </p:nvPr>
        </p:nvSpPr>
        <p:spPr/>
        <p:txBody>
          <a:bodyPr/>
          <a:lstStyle/>
          <a:p>
            <a:r>
              <a:rPr lang="en-US"/>
              <a:t>LinkedIn Posts Table | FICOH - 2 of 4</a:t>
            </a:r>
          </a:p>
        </p:txBody>
      </p:sp>
      <p:graphicFrame>
        <p:nvGraphicFramePr>
          <p:cNvPr id="5" name="Table Placeholder 4">
            <a:extLst>
              <a:ext uri="{FF2B5EF4-FFF2-40B4-BE49-F238E27FC236}">
                <a16:creationId xmlns:a16="http://schemas.microsoft.com/office/drawing/2014/main" id="{03003856-5C27-49C2-A7E5-D9BCEE18B1C9}"/>
              </a:ext>
            </a:extLst>
          </p:cNvPr>
          <p:cNvGraphicFramePr>
            <a:graphicFrameLocks noGrp="1"/>
          </p:cNvGraphicFramePr>
          <p:nvPr>
            <p:ph type="tbl" sz="quarter" idx="13"/>
            <p:extLst>
              <p:ext uri="{D42A27DB-BD31-4B8C-83A1-F6EECF244321}">
                <p14:modId xmlns:p14="http://schemas.microsoft.com/office/powerpoint/2010/main" val="365699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41502198"/>
                    </a:ext>
                  </a:extLst>
                </a:gridCol>
                <a:gridCol w="740664">
                  <a:extLst>
                    <a:ext uri="{9D8B030D-6E8A-4147-A177-3AD203B41FA5}">
                      <a16:colId xmlns:a16="http://schemas.microsoft.com/office/drawing/2014/main" val="2320592726"/>
                    </a:ext>
                  </a:extLst>
                </a:gridCol>
                <a:gridCol w="740664">
                  <a:extLst>
                    <a:ext uri="{9D8B030D-6E8A-4147-A177-3AD203B41FA5}">
                      <a16:colId xmlns:a16="http://schemas.microsoft.com/office/drawing/2014/main" val="3482866428"/>
                    </a:ext>
                  </a:extLst>
                </a:gridCol>
                <a:gridCol w="740664">
                  <a:extLst>
                    <a:ext uri="{9D8B030D-6E8A-4147-A177-3AD203B41FA5}">
                      <a16:colId xmlns:a16="http://schemas.microsoft.com/office/drawing/2014/main" val="1096875488"/>
                    </a:ext>
                  </a:extLst>
                </a:gridCol>
                <a:gridCol w="740664">
                  <a:extLst>
                    <a:ext uri="{9D8B030D-6E8A-4147-A177-3AD203B41FA5}">
                      <a16:colId xmlns:a16="http://schemas.microsoft.com/office/drawing/2014/main" val="1376829317"/>
                    </a:ext>
                  </a:extLst>
                </a:gridCol>
                <a:gridCol w="740664">
                  <a:extLst>
                    <a:ext uri="{9D8B030D-6E8A-4147-A177-3AD203B41FA5}">
                      <a16:colId xmlns:a16="http://schemas.microsoft.com/office/drawing/2014/main" val="1131863813"/>
                    </a:ext>
                  </a:extLst>
                </a:gridCol>
                <a:gridCol w="740664">
                  <a:extLst>
                    <a:ext uri="{9D8B030D-6E8A-4147-A177-3AD203B41FA5}">
                      <a16:colId xmlns:a16="http://schemas.microsoft.com/office/drawing/2014/main" val="121783999"/>
                    </a:ext>
                  </a:extLst>
                </a:gridCol>
                <a:gridCol w="740664">
                  <a:extLst>
                    <a:ext uri="{9D8B030D-6E8A-4147-A177-3AD203B41FA5}">
                      <a16:colId xmlns:a16="http://schemas.microsoft.com/office/drawing/2014/main" val="1546546236"/>
                    </a:ext>
                  </a:extLst>
                </a:gridCol>
                <a:gridCol w="740664">
                  <a:extLst>
                    <a:ext uri="{9D8B030D-6E8A-4147-A177-3AD203B41FA5}">
                      <a16:colId xmlns:a16="http://schemas.microsoft.com/office/drawing/2014/main" val="4265005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7954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- 2022-11-09 20:06:41</a:t>
                      </a:r>
                      <a:r>
                        <a:rPr kumimoji="0" lang="en-US" sz="1000" b="0" i="0" u="none" strike="noStrike" kern="1200" cap="none" spc="0" normalizeH="0" baseline="0" noProof="0">
                          <a:ln>
                            <a:noFill/>
                          </a:ln>
                          <a:solidFill>
                            <a:prstClr val="black"/>
                          </a:solidFill>
                          <a:effectLst/>
                          <a:uLnTx/>
                          <a:uFillTx/>
                          <a:latin typeface="+mn-lt"/>
                          <a:ea typeface="+mn-ea"/>
                          <a:cs typeface="+mn-cs"/>
                        </a:rPr>
                        <a:t>
We recently caught up with one of our UH fall semester interns, Jaden Morga to learn about her internship experience with First Insurance. She shared, "I chose this internship because the idea of a rotational program intrigued me. I wanted to learn more about the different departments and everyone's experiences within different roles. I would definitely recommend this internship to others. Everyone I have met throughout our department rotations and learning process has been extremely welcoming and helpful." Mahalo, Jaden! 
UH undergrads: Are you looking for an internship for Spring 2023? Click our link below to learn more.
https://careers.ficoh.com/jobs?job_not_found=true
University of Hawai‘i - Shidler College of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9.3592233009709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8551826"/>
                  </a:ext>
                </a:extLst>
              </a:tr>
            </a:tbl>
          </a:graphicData>
        </a:graphic>
      </p:graphicFrame>
      <p:sp>
        <p:nvSpPr>
          <p:cNvPr id="4" name="Text Placeholder 3">
            <a:extLst>
              <a:ext uri="{FF2B5EF4-FFF2-40B4-BE49-F238E27FC236}">
                <a16:creationId xmlns:a16="http://schemas.microsoft.com/office/drawing/2014/main" id="{60398929-355C-4EB6-B7AD-547AE7C9374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012847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492C7-B2AB-4EE9-99B1-BFE26561A66D}"/>
              </a:ext>
            </a:extLst>
          </p:cNvPr>
          <p:cNvSpPr>
            <a:spLocks noGrp="1"/>
          </p:cNvSpPr>
          <p:nvPr>
            <p:ph type="title"/>
          </p:nvPr>
        </p:nvSpPr>
        <p:spPr/>
        <p:txBody>
          <a:bodyPr/>
          <a:lstStyle/>
          <a:p>
            <a:r>
              <a:rPr lang="en-US"/>
              <a:t>LinkedIn Posts Table | FICOH - 3 of 4</a:t>
            </a:r>
          </a:p>
        </p:txBody>
      </p:sp>
      <p:graphicFrame>
        <p:nvGraphicFramePr>
          <p:cNvPr id="5" name="Table Placeholder 4">
            <a:extLst>
              <a:ext uri="{FF2B5EF4-FFF2-40B4-BE49-F238E27FC236}">
                <a16:creationId xmlns:a16="http://schemas.microsoft.com/office/drawing/2014/main" id="{61135AD7-E212-48A4-A503-5980B96C0F33}"/>
              </a:ext>
            </a:extLst>
          </p:cNvPr>
          <p:cNvGraphicFramePr>
            <a:graphicFrameLocks noGrp="1"/>
          </p:cNvGraphicFramePr>
          <p:nvPr>
            <p:ph type="tbl" sz="quarter" idx="13"/>
            <p:extLst>
              <p:ext uri="{D42A27DB-BD31-4B8C-83A1-F6EECF244321}">
                <p14:modId xmlns:p14="http://schemas.microsoft.com/office/powerpoint/2010/main" val="280698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30466814"/>
                    </a:ext>
                  </a:extLst>
                </a:gridCol>
                <a:gridCol w="740664">
                  <a:extLst>
                    <a:ext uri="{9D8B030D-6E8A-4147-A177-3AD203B41FA5}">
                      <a16:colId xmlns:a16="http://schemas.microsoft.com/office/drawing/2014/main" val="2610082169"/>
                    </a:ext>
                  </a:extLst>
                </a:gridCol>
                <a:gridCol w="740664">
                  <a:extLst>
                    <a:ext uri="{9D8B030D-6E8A-4147-A177-3AD203B41FA5}">
                      <a16:colId xmlns:a16="http://schemas.microsoft.com/office/drawing/2014/main" val="421536653"/>
                    </a:ext>
                  </a:extLst>
                </a:gridCol>
                <a:gridCol w="740664">
                  <a:extLst>
                    <a:ext uri="{9D8B030D-6E8A-4147-A177-3AD203B41FA5}">
                      <a16:colId xmlns:a16="http://schemas.microsoft.com/office/drawing/2014/main" val="3135352278"/>
                    </a:ext>
                  </a:extLst>
                </a:gridCol>
                <a:gridCol w="740664">
                  <a:extLst>
                    <a:ext uri="{9D8B030D-6E8A-4147-A177-3AD203B41FA5}">
                      <a16:colId xmlns:a16="http://schemas.microsoft.com/office/drawing/2014/main" val="4161085484"/>
                    </a:ext>
                  </a:extLst>
                </a:gridCol>
                <a:gridCol w="740664">
                  <a:extLst>
                    <a:ext uri="{9D8B030D-6E8A-4147-A177-3AD203B41FA5}">
                      <a16:colId xmlns:a16="http://schemas.microsoft.com/office/drawing/2014/main" val="3341091180"/>
                    </a:ext>
                  </a:extLst>
                </a:gridCol>
                <a:gridCol w="740664">
                  <a:extLst>
                    <a:ext uri="{9D8B030D-6E8A-4147-A177-3AD203B41FA5}">
                      <a16:colId xmlns:a16="http://schemas.microsoft.com/office/drawing/2014/main" val="2366345379"/>
                    </a:ext>
                  </a:extLst>
                </a:gridCol>
                <a:gridCol w="740664">
                  <a:extLst>
                    <a:ext uri="{9D8B030D-6E8A-4147-A177-3AD203B41FA5}">
                      <a16:colId xmlns:a16="http://schemas.microsoft.com/office/drawing/2014/main" val="3942948980"/>
                    </a:ext>
                  </a:extLst>
                </a:gridCol>
                <a:gridCol w="740664">
                  <a:extLst>
                    <a:ext uri="{9D8B030D-6E8A-4147-A177-3AD203B41FA5}">
                      <a16:colId xmlns:a16="http://schemas.microsoft.com/office/drawing/2014/main" val="1321219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6991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- 2022-11-10 20:02:51</a:t>
                      </a:r>
                      <a:r>
                        <a:rPr kumimoji="0" lang="en-US" sz="1000" b="0" i="0" u="none" strike="noStrike" kern="1200" cap="none" spc="0" normalizeH="0" baseline="0" noProof="0">
                          <a:ln>
                            <a:noFill/>
                          </a:ln>
                          <a:solidFill>
                            <a:prstClr val="black"/>
                          </a:solidFill>
                          <a:effectLst/>
                          <a:uLnTx/>
                          <a:uFillTx/>
                          <a:latin typeface="+mn-lt"/>
                          <a:ea typeface="+mn-ea"/>
                          <a:cs typeface="+mn-cs"/>
                        </a:rPr>
                        <a:t>
 Meet Cobalt Zucker, another of our bright and inquisitive UH fall semester interns. We asked him about his internship experience, and he said, "I chose the internship with FICOH because they rotate us through the different departments of the company so we can fully understand how the business is run. I’ve learned there are interesting jobs in insurance where you can be creative and investigative and take field trips. For our final presentation, we’re exploring business recommendations we can bring to FICOH’s leadership. I am excited to share what we’ve come up with." We are too! 
UH Undergrads: Are you looking for an internship for Spring 2023? Click our link below.
http://ow.ly/RFmI50LzmWj
University of Hawai‘i - Shidler College of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6.8714211348256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1132946"/>
                  </a:ext>
                </a:extLst>
              </a:tr>
            </a:tbl>
          </a:graphicData>
        </a:graphic>
      </p:graphicFrame>
      <p:sp>
        <p:nvSpPr>
          <p:cNvPr id="4" name="Text Placeholder 3">
            <a:extLst>
              <a:ext uri="{FF2B5EF4-FFF2-40B4-BE49-F238E27FC236}">
                <a16:creationId xmlns:a16="http://schemas.microsoft.com/office/drawing/2014/main" id="{0EF438D7-E755-43D3-8BBF-2BE158D52B2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43895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AF015-A08D-4684-9C2A-15E3C4275DF9}"/>
              </a:ext>
            </a:extLst>
          </p:cNvPr>
          <p:cNvSpPr>
            <a:spLocks noGrp="1"/>
          </p:cNvSpPr>
          <p:nvPr>
            <p:ph type="title"/>
          </p:nvPr>
        </p:nvSpPr>
        <p:spPr/>
        <p:txBody>
          <a:bodyPr/>
          <a:lstStyle/>
          <a:p>
            <a:r>
              <a:rPr lang="en-US"/>
              <a:t>LinkedIn Posts Table | FICOH - 4 of 4</a:t>
            </a:r>
          </a:p>
        </p:txBody>
      </p:sp>
      <p:graphicFrame>
        <p:nvGraphicFramePr>
          <p:cNvPr id="5" name="Table Placeholder 4">
            <a:extLst>
              <a:ext uri="{FF2B5EF4-FFF2-40B4-BE49-F238E27FC236}">
                <a16:creationId xmlns:a16="http://schemas.microsoft.com/office/drawing/2014/main" id="{F516AC24-EAE4-4CAC-8CF0-05A933C84F1A}"/>
              </a:ext>
            </a:extLst>
          </p:cNvPr>
          <p:cNvGraphicFramePr>
            <a:graphicFrameLocks noGrp="1"/>
          </p:cNvGraphicFramePr>
          <p:nvPr>
            <p:ph type="tbl" sz="quarter" idx="13"/>
            <p:extLst>
              <p:ext uri="{D42A27DB-BD31-4B8C-83A1-F6EECF244321}">
                <p14:modId xmlns:p14="http://schemas.microsoft.com/office/powerpoint/2010/main" val="222661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879632"/>
                    </a:ext>
                  </a:extLst>
                </a:gridCol>
                <a:gridCol w="740664">
                  <a:extLst>
                    <a:ext uri="{9D8B030D-6E8A-4147-A177-3AD203B41FA5}">
                      <a16:colId xmlns:a16="http://schemas.microsoft.com/office/drawing/2014/main" val="1700361055"/>
                    </a:ext>
                  </a:extLst>
                </a:gridCol>
                <a:gridCol w="740664">
                  <a:extLst>
                    <a:ext uri="{9D8B030D-6E8A-4147-A177-3AD203B41FA5}">
                      <a16:colId xmlns:a16="http://schemas.microsoft.com/office/drawing/2014/main" val="1160629506"/>
                    </a:ext>
                  </a:extLst>
                </a:gridCol>
                <a:gridCol w="740664">
                  <a:extLst>
                    <a:ext uri="{9D8B030D-6E8A-4147-A177-3AD203B41FA5}">
                      <a16:colId xmlns:a16="http://schemas.microsoft.com/office/drawing/2014/main" val="2367208738"/>
                    </a:ext>
                  </a:extLst>
                </a:gridCol>
                <a:gridCol w="740664">
                  <a:extLst>
                    <a:ext uri="{9D8B030D-6E8A-4147-A177-3AD203B41FA5}">
                      <a16:colId xmlns:a16="http://schemas.microsoft.com/office/drawing/2014/main" val="852689252"/>
                    </a:ext>
                  </a:extLst>
                </a:gridCol>
                <a:gridCol w="740664">
                  <a:extLst>
                    <a:ext uri="{9D8B030D-6E8A-4147-A177-3AD203B41FA5}">
                      <a16:colId xmlns:a16="http://schemas.microsoft.com/office/drawing/2014/main" val="3437832182"/>
                    </a:ext>
                  </a:extLst>
                </a:gridCol>
                <a:gridCol w="740664">
                  <a:extLst>
                    <a:ext uri="{9D8B030D-6E8A-4147-A177-3AD203B41FA5}">
                      <a16:colId xmlns:a16="http://schemas.microsoft.com/office/drawing/2014/main" val="840703345"/>
                    </a:ext>
                  </a:extLst>
                </a:gridCol>
                <a:gridCol w="740664">
                  <a:extLst>
                    <a:ext uri="{9D8B030D-6E8A-4147-A177-3AD203B41FA5}">
                      <a16:colId xmlns:a16="http://schemas.microsoft.com/office/drawing/2014/main" val="4248204819"/>
                    </a:ext>
                  </a:extLst>
                </a:gridCol>
                <a:gridCol w="740664">
                  <a:extLst>
                    <a:ext uri="{9D8B030D-6E8A-4147-A177-3AD203B41FA5}">
                      <a16:colId xmlns:a16="http://schemas.microsoft.com/office/drawing/2014/main" val="4035236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7665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- 2022-11-07 15:40:27</a:t>
                      </a:r>
                      <a:r>
                        <a:rPr kumimoji="0" lang="en-US" sz="1000" b="0" i="0" u="none" strike="noStrike" kern="1200" cap="none" spc="0" normalizeH="0" baseline="0" noProof="0">
                          <a:ln>
                            <a:noFill/>
                          </a:ln>
                          <a:solidFill>
                            <a:prstClr val="black"/>
                          </a:solidFill>
                          <a:effectLst/>
                          <a:uLnTx/>
                          <a:uFillTx/>
                          <a:latin typeface="+mn-lt"/>
                          <a:ea typeface="+mn-ea"/>
                          <a:cs typeface="+mn-cs"/>
                        </a:rPr>
                        <a:t>
 On Saturday, FICOH associates, family members, and friends joined the Walk to End Alzheimer's at Magic Island to support Alzheimer's Association® in raising awareness for a breakthrough in the fight against Alzheimer's and all other dementia. Mahalo to our associates, their friends, and family members for their support, and to FICOH's Charitable Foundation for matching our associates’ gifts to the Alzheimer's Association. If you're interested in donating, click the link below to donate to our team. #ENDALZ #Walk2EndAlz #firstcat 
http://ow.ly/bEzN50LwUEu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22.049405306496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5310194"/>
                  </a:ext>
                </a:extLst>
              </a:tr>
            </a:tbl>
          </a:graphicData>
        </a:graphic>
      </p:graphicFrame>
      <p:sp>
        <p:nvSpPr>
          <p:cNvPr id="4" name="Text Placeholder 3">
            <a:extLst>
              <a:ext uri="{FF2B5EF4-FFF2-40B4-BE49-F238E27FC236}">
                <a16:creationId xmlns:a16="http://schemas.microsoft.com/office/drawing/2014/main" id="{9786A387-7289-4649-B17D-1CF5D0BFC71E}"/>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654146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83210-5C66-4E77-B52D-4FA8318A36D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7FF71F1-75BF-4CDD-B38A-6E0AF511156D}"/>
              </a:ext>
            </a:extLst>
          </p:cNvPr>
          <p:cNvGraphicFramePr>
            <a:graphicFrameLocks noGrp="1"/>
          </p:cNvGraphicFramePr>
          <p:nvPr>
            <p:ph type="tbl" sz="quarter" idx="13"/>
            <p:extLst>
              <p:ext uri="{D42A27DB-BD31-4B8C-83A1-F6EECF244321}">
                <p14:modId xmlns:p14="http://schemas.microsoft.com/office/powerpoint/2010/main" val="273632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6568809"/>
                    </a:ext>
                  </a:extLst>
                </a:gridCol>
                <a:gridCol w="658368">
                  <a:extLst>
                    <a:ext uri="{9D8B030D-6E8A-4147-A177-3AD203B41FA5}">
                      <a16:colId xmlns:a16="http://schemas.microsoft.com/office/drawing/2014/main" val="2528028165"/>
                    </a:ext>
                  </a:extLst>
                </a:gridCol>
                <a:gridCol w="658368">
                  <a:extLst>
                    <a:ext uri="{9D8B030D-6E8A-4147-A177-3AD203B41FA5}">
                      <a16:colId xmlns:a16="http://schemas.microsoft.com/office/drawing/2014/main" val="1421065737"/>
                    </a:ext>
                  </a:extLst>
                </a:gridCol>
                <a:gridCol w="658368">
                  <a:extLst>
                    <a:ext uri="{9D8B030D-6E8A-4147-A177-3AD203B41FA5}">
                      <a16:colId xmlns:a16="http://schemas.microsoft.com/office/drawing/2014/main" val="3936297563"/>
                    </a:ext>
                  </a:extLst>
                </a:gridCol>
                <a:gridCol w="658368">
                  <a:extLst>
                    <a:ext uri="{9D8B030D-6E8A-4147-A177-3AD203B41FA5}">
                      <a16:colId xmlns:a16="http://schemas.microsoft.com/office/drawing/2014/main" val="2488901836"/>
                    </a:ext>
                  </a:extLst>
                </a:gridCol>
                <a:gridCol w="658368">
                  <a:extLst>
                    <a:ext uri="{9D8B030D-6E8A-4147-A177-3AD203B41FA5}">
                      <a16:colId xmlns:a16="http://schemas.microsoft.com/office/drawing/2014/main" val="4006254663"/>
                    </a:ext>
                  </a:extLst>
                </a:gridCol>
                <a:gridCol w="658368">
                  <a:extLst>
                    <a:ext uri="{9D8B030D-6E8A-4147-A177-3AD203B41FA5}">
                      <a16:colId xmlns:a16="http://schemas.microsoft.com/office/drawing/2014/main" val="1962466261"/>
                    </a:ext>
                  </a:extLst>
                </a:gridCol>
                <a:gridCol w="658368">
                  <a:extLst>
                    <a:ext uri="{9D8B030D-6E8A-4147-A177-3AD203B41FA5}">
                      <a16:colId xmlns:a16="http://schemas.microsoft.com/office/drawing/2014/main" val="4126182375"/>
                    </a:ext>
                  </a:extLst>
                </a:gridCol>
                <a:gridCol w="658368">
                  <a:extLst>
                    <a:ext uri="{9D8B030D-6E8A-4147-A177-3AD203B41FA5}">
                      <a16:colId xmlns:a16="http://schemas.microsoft.com/office/drawing/2014/main" val="1931188120"/>
                    </a:ext>
                  </a:extLst>
                </a:gridCol>
                <a:gridCol w="658368">
                  <a:extLst>
                    <a:ext uri="{9D8B030D-6E8A-4147-A177-3AD203B41FA5}">
                      <a16:colId xmlns:a16="http://schemas.microsoft.com/office/drawing/2014/main" val="11676338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661245028"/>
                  </a:ext>
                </a:extLst>
              </a:tr>
              <a:tr h="370840">
                <a:tc>
                  <a:txBody>
                    <a:bodyPr/>
                    <a:lstStyle/>
                    <a:p>
                      <a:r>
                        <a:rPr lang="en-US" sz="1000"/>
                        <a:t>firstinshi</a:t>
                      </a:r>
                    </a:p>
                  </a:txBody>
                  <a:tcPr/>
                </a:tc>
                <a:tc>
                  <a:txBody>
                    <a:bodyPr/>
                    <a:lstStyle/>
                    <a:p>
                      <a:r>
                        <a:rPr lang="en-US" sz="1000"/>
                        <a:t>2746</a:t>
                      </a:r>
                    </a:p>
                  </a:txBody>
                  <a:tcPr/>
                </a:tc>
                <a:tc>
                  <a:txBody>
                    <a:bodyPr/>
                    <a:lstStyle/>
                    <a:p>
                      <a:r>
                        <a:rPr lang="en-US" sz="1000"/>
                        <a:t>2</a:t>
                      </a:r>
                    </a:p>
                  </a:txBody>
                  <a:tcPr/>
                </a:tc>
                <a:tc>
                  <a:txBody>
                    <a:bodyPr/>
                    <a:lstStyle/>
                    <a:p>
                      <a:r>
                        <a:rPr lang="en-US" sz="1000"/>
                        <a:t>5</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346</a:t>
                      </a:r>
                    </a:p>
                  </a:txBody>
                  <a:tcPr/>
                </a:tc>
                <a:tc>
                  <a:txBody>
                    <a:bodyPr/>
                    <a:lstStyle/>
                    <a:p>
                      <a:r>
                        <a:rPr lang="en-US" sz="1000"/>
                        <a:t>13</a:t>
                      </a:r>
                    </a:p>
                  </a:txBody>
                  <a:tcPr/>
                </a:tc>
                <a:extLst>
                  <a:ext uri="{0D108BD9-81ED-4DB2-BD59-A6C34878D82A}">
                    <a16:rowId xmlns:a16="http://schemas.microsoft.com/office/drawing/2014/main" val="3275987455"/>
                  </a:ext>
                </a:extLst>
              </a:tr>
            </a:tbl>
          </a:graphicData>
        </a:graphic>
      </p:graphicFrame>
      <p:sp>
        <p:nvSpPr>
          <p:cNvPr id="4" name="Text Placeholder 3">
            <a:extLst>
              <a:ext uri="{FF2B5EF4-FFF2-40B4-BE49-F238E27FC236}">
                <a16:creationId xmlns:a16="http://schemas.microsoft.com/office/drawing/2014/main" id="{6F7288BA-EE14-453C-AE58-C83D84C0BDA7}"/>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69141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A784B-0FEB-4DF9-B5D9-88D2E212189B}"/>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8118263-FD5F-4934-A7BA-81A287BC6C39}"/>
              </a:ext>
            </a:extLst>
          </p:cNvPr>
          <p:cNvGraphicFramePr>
            <a:graphicFrameLocks noGrp="1"/>
          </p:cNvGraphicFramePr>
          <p:nvPr>
            <p:ph type="chart" sz="quarter" idx="13"/>
            <p:extLst>
              <p:ext uri="{D42A27DB-BD31-4B8C-83A1-F6EECF244321}">
                <p14:modId xmlns:p14="http://schemas.microsoft.com/office/powerpoint/2010/main" val="2398474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9655A1-01CB-4749-A403-53CBB9E3B70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1544C82-5119-4915-A5AC-C1D1956EFC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31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2F2B4-98CC-4385-AC2F-541A2A6A05B5}"/>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07CDF621-4337-4390-A3FA-CADDDF3C3AE3}"/>
              </a:ext>
            </a:extLst>
          </p:cNvPr>
          <p:cNvGraphicFramePr>
            <a:graphicFrameLocks noGrp="1"/>
          </p:cNvGraphicFramePr>
          <p:nvPr>
            <p:ph type="chart" sz="quarter" idx="13"/>
            <p:extLst>
              <p:ext uri="{D42A27DB-BD31-4B8C-83A1-F6EECF244321}">
                <p14:modId xmlns:p14="http://schemas.microsoft.com/office/powerpoint/2010/main" val="49301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46CBEB-2B37-430A-90CD-BC229DD96E5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69E01C1-0B8A-4441-B5E9-CF369C5B7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8778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AEDB4-8EA6-4CF3-BD2C-BB5325D2DA70}"/>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BD5773D4-79DA-468A-97EE-9B04FB317912}"/>
              </a:ext>
            </a:extLst>
          </p:cNvPr>
          <p:cNvGraphicFramePr>
            <a:graphicFrameLocks noGrp="1"/>
          </p:cNvGraphicFramePr>
          <p:nvPr>
            <p:ph type="chart" sz="quarter" idx="13"/>
            <p:extLst>
              <p:ext uri="{D42A27DB-BD31-4B8C-83A1-F6EECF244321}">
                <p14:modId xmlns:p14="http://schemas.microsoft.com/office/powerpoint/2010/main" val="2708245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69B99B-4BBF-4890-8F0C-196416FF34C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2E60415-5B88-416C-9331-4511AB20AE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6589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22038-4F55-4C81-B747-A22BA14A9B46}"/>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6B4F62D6-707E-448E-A85F-A10CD500FDAD}"/>
              </a:ext>
            </a:extLst>
          </p:cNvPr>
          <p:cNvGraphicFramePr>
            <a:graphicFrameLocks noGrp="1"/>
          </p:cNvGraphicFramePr>
          <p:nvPr>
            <p:ph type="chart" sz="quarter" idx="13"/>
            <p:extLst>
              <p:ext uri="{D42A27DB-BD31-4B8C-83A1-F6EECF244321}">
                <p14:modId xmlns:p14="http://schemas.microsoft.com/office/powerpoint/2010/main" val="726542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812AD0-5125-45EB-A684-E827ABD922A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CC8F4D0-D120-4D04-9A00-1B2566031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907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80EA-04ED-4EF9-A9EF-A5BFD442B001}"/>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AA2DDFBB-B0F4-48EC-AF7F-190A504A45AC}"/>
              </a:ext>
            </a:extLst>
          </p:cNvPr>
          <p:cNvGraphicFramePr>
            <a:graphicFrameLocks noGrp="1"/>
          </p:cNvGraphicFramePr>
          <p:nvPr>
            <p:ph type="tbl" sz="quarter" idx="13"/>
            <p:extLst>
              <p:ext uri="{D42A27DB-BD31-4B8C-83A1-F6EECF244321}">
                <p14:modId xmlns:p14="http://schemas.microsoft.com/office/powerpoint/2010/main" val="3089522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2920856"/>
                    </a:ext>
                  </a:extLst>
                </a:gridCol>
                <a:gridCol w="987552">
                  <a:extLst>
                    <a:ext uri="{9D8B030D-6E8A-4147-A177-3AD203B41FA5}">
                      <a16:colId xmlns:a16="http://schemas.microsoft.com/office/drawing/2014/main" val="1952900384"/>
                    </a:ext>
                  </a:extLst>
                </a:gridCol>
                <a:gridCol w="987552">
                  <a:extLst>
                    <a:ext uri="{9D8B030D-6E8A-4147-A177-3AD203B41FA5}">
                      <a16:colId xmlns:a16="http://schemas.microsoft.com/office/drawing/2014/main" val="3507251062"/>
                    </a:ext>
                  </a:extLst>
                </a:gridCol>
                <a:gridCol w="987552">
                  <a:extLst>
                    <a:ext uri="{9D8B030D-6E8A-4147-A177-3AD203B41FA5}">
                      <a16:colId xmlns:a16="http://schemas.microsoft.com/office/drawing/2014/main" val="4265804681"/>
                    </a:ext>
                  </a:extLst>
                </a:gridCol>
                <a:gridCol w="987552">
                  <a:extLst>
                    <a:ext uri="{9D8B030D-6E8A-4147-A177-3AD203B41FA5}">
                      <a16:colId xmlns:a16="http://schemas.microsoft.com/office/drawing/2014/main" val="1156600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190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- 2022-11-08 17:00:30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Ian L. on earning his 4 C's certificate. FICOH’s 4 C’s program encourages associates to develop their 21st century skills. To earn the certificate, participants must complete courses in critical thinking, communication, collaboration, and creativity, write an essay, and give a formal presentation on how they will use the skills they’ve learned in their jobs. Ian joined FICOH in February and has quickly become an indispensable member of our Marketing department. Congratulations, Ian! #TeamFICOH #ProfessionalDesignations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0504852"/>
                  </a:ext>
                </a:extLst>
              </a:tr>
            </a:tbl>
          </a:graphicData>
        </a:graphic>
      </p:graphicFrame>
      <p:sp>
        <p:nvSpPr>
          <p:cNvPr id="4" name="Text Placeholder 3">
            <a:extLst>
              <a:ext uri="{FF2B5EF4-FFF2-40B4-BE49-F238E27FC236}">
                <a16:creationId xmlns:a16="http://schemas.microsoft.com/office/drawing/2014/main" id="{11929D72-8E2C-44BE-A38E-185A5AD3C74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912827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22855-36EF-428E-BDAF-1BE1D2F32400}"/>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0D4A89BD-1345-407F-B043-97F59472D07E}"/>
              </a:ext>
            </a:extLst>
          </p:cNvPr>
          <p:cNvGraphicFramePr>
            <a:graphicFrameLocks noGrp="1"/>
          </p:cNvGraphicFramePr>
          <p:nvPr>
            <p:ph type="tbl" sz="quarter" idx="13"/>
            <p:extLst>
              <p:ext uri="{D42A27DB-BD31-4B8C-83A1-F6EECF244321}">
                <p14:modId xmlns:p14="http://schemas.microsoft.com/office/powerpoint/2010/main" val="327315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58210027"/>
                    </a:ext>
                  </a:extLst>
                </a:gridCol>
                <a:gridCol w="987552">
                  <a:extLst>
                    <a:ext uri="{9D8B030D-6E8A-4147-A177-3AD203B41FA5}">
                      <a16:colId xmlns:a16="http://schemas.microsoft.com/office/drawing/2014/main" val="299515263"/>
                    </a:ext>
                  </a:extLst>
                </a:gridCol>
                <a:gridCol w="987552">
                  <a:extLst>
                    <a:ext uri="{9D8B030D-6E8A-4147-A177-3AD203B41FA5}">
                      <a16:colId xmlns:a16="http://schemas.microsoft.com/office/drawing/2014/main" val="2435578131"/>
                    </a:ext>
                  </a:extLst>
                </a:gridCol>
                <a:gridCol w="987552">
                  <a:extLst>
                    <a:ext uri="{9D8B030D-6E8A-4147-A177-3AD203B41FA5}">
                      <a16:colId xmlns:a16="http://schemas.microsoft.com/office/drawing/2014/main" val="1971016717"/>
                    </a:ext>
                  </a:extLst>
                </a:gridCol>
                <a:gridCol w="987552">
                  <a:extLst>
                    <a:ext uri="{9D8B030D-6E8A-4147-A177-3AD203B41FA5}">
                      <a16:colId xmlns:a16="http://schemas.microsoft.com/office/drawing/2014/main" val="2304776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570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- 2022-11-02 20:27:23</a:t>
                      </a:r>
                      <a:r>
                        <a:rPr kumimoji="0" lang="en-US" sz="1000" b="0" i="0" u="none" strike="noStrike" kern="1200" cap="none" spc="0" normalizeH="0" baseline="0" noProof="0">
                          <a:ln>
                            <a:noFill/>
                          </a:ln>
                          <a:solidFill>
                            <a:prstClr val="black"/>
                          </a:solidFill>
                          <a:effectLst/>
                          <a:uLnTx/>
                          <a:uFillTx/>
                          <a:latin typeface="+mn-lt"/>
                          <a:ea typeface="+mn-ea"/>
                          <a:cs typeface="+mn-cs"/>
                        </a:rPr>
                        <a:t>
 Mahalo to malamalearningcenter for welcoming us last Saturday at the first of many volunteer work days to come. Our volunteers visited MLC’s baseyard and nursery in Palehua on Oct. 29 eager and ready to work. But first, MLC’s knowledgeable staff shared the significance of the place where we were standing, how the work we would be doing fit into larger efforts to protect the environment from mauka to makai, and the names and characteristics of the native trees we would be caring for in the nursery and planting. Before we arrived, MLC staff had pre-dug more than 200 holes for us at their Awanui site, which is a short distance from their baseyard &amp; nursery. We’re happy to share that 203 native plants from MLC’s nursery are now in the earth thanks to MLC’s extensive site preparation and everyone’s hard work and tender care.
It was a memorable day and we still have a lot to look forward to, including watching the Awanui site grow &amp; flourish over time, and our next volunteer work day in December at MLC’s food forest in Kunia. Click our link in bio to learn more about our three-year partnership with Malama Learning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3797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- 2022-11-01 13:38:05</a:t>
                      </a:r>
                      <a:r>
                        <a:rPr kumimoji="0" lang="en-US" sz="1000" b="0" i="0" u="none" strike="noStrike" kern="1200" cap="none" spc="0" normalizeH="0" baseline="0" noProof="0">
                          <a:ln>
                            <a:noFill/>
                          </a:ln>
                          <a:solidFill>
                            <a:prstClr val="black"/>
                          </a:solidFill>
                          <a:effectLst/>
                          <a:uLnTx/>
                          <a:uFillTx/>
                          <a:latin typeface="+mn-lt"/>
                          <a:ea typeface="+mn-ea"/>
                          <a:cs typeface="+mn-cs"/>
                        </a:rPr>
                        <a:t>
 Witch-ing you a belated Happy Halloween from all of us at First Insurance! Here are a few of the creative costumes our associates dreamed up, including Mr. Yoda (our CEO) himself! #teamficoh #halloweencostumes #halloweenintheoffice🎃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14651000"/>
                  </a:ext>
                </a:extLst>
              </a:tr>
            </a:tbl>
          </a:graphicData>
        </a:graphic>
      </p:graphicFrame>
      <p:sp>
        <p:nvSpPr>
          <p:cNvPr id="4" name="Text Placeholder 3">
            <a:extLst>
              <a:ext uri="{FF2B5EF4-FFF2-40B4-BE49-F238E27FC236}">
                <a16:creationId xmlns:a16="http://schemas.microsoft.com/office/drawing/2014/main" id="{D7D5F8F4-59C6-45F8-B982-D0D24E2C4EC8}"/>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942474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FCA12-840E-4295-960A-EB605697532D}"/>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CF2EE525-0E23-4C9C-9B68-D50DC1C1B951}"/>
              </a:ext>
            </a:extLst>
          </p:cNvPr>
          <p:cNvGraphicFramePr>
            <a:graphicFrameLocks noGrp="1"/>
          </p:cNvGraphicFramePr>
          <p:nvPr>
            <p:ph type="tbl" sz="quarter" idx="13"/>
            <p:extLst>
              <p:ext uri="{D42A27DB-BD31-4B8C-83A1-F6EECF244321}">
                <p14:modId xmlns:p14="http://schemas.microsoft.com/office/powerpoint/2010/main" val="56004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67343379"/>
                    </a:ext>
                  </a:extLst>
                </a:gridCol>
                <a:gridCol w="1069848">
                  <a:extLst>
                    <a:ext uri="{9D8B030D-6E8A-4147-A177-3AD203B41FA5}">
                      <a16:colId xmlns:a16="http://schemas.microsoft.com/office/drawing/2014/main" val="509961873"/>
                    </a:ext>
                  </a:extLst>
                </a:gridCol>
                <a:gridCol w="493776">
                  <a:extLst>
                    <a:ext uri="{9D8B030D-6E8A-4147-A177-3AD203B41FA5}">
                      <a16:colId xmlns:a16="http://schemas.microsoft.com/office/drawing/2014/main" val="981254301"/>
                    </a:ext>
                  </a:extLst>
                </a:gridCol>
                <a:gridCol w="1069848">
                  <a:extLst>
                    <a:ext uri="{9D8B030D-6E8A-4147-A177-3AD203B41FA5}">
                      <a16:colId xmlns:a16="http://schemas.microsoft.com/office/drawing/2014/main" val="1194276584"/>
                    </a:ext>
                  </a:extLst>
                </a:gridCol>
                <a:gridCol w="1069848">
                  <a:extLst>
                    <a:ext uri="{9D8B030D-6E8A-4147-A177-3AD203B41FA5}">
                      <a16:colId xmlns:a16="http://schemas.microsoft.com/office/drawing/2014/main" val="9890192"/>
                    </a:ext>
                  </a:extLst>
                </a:gridCol>
                <a:gridCol w="1069848">
                  <a:extLst>
                    <a:ext uri="{9D8B030D-6E8A-4147-A177-3AD203B41FA5}">
                      <a16:colId xmlns:a16="http://schemas.microsoft.com/office/drawing/2014/main" val="873429959"/>
                    </a:ext>
                  </a:extLst>
                </a:gridCol>
                <a:gridCol w="1069848">
                  <a:extLst>
                    <a:ext uri="{9D8B030D-6E8A-4147-A177-3AD203B41FA5}">
                      <a16:colId xmlns:a16="http://schemas.microsoft.com/office/drawing/2014/main" val="1357659190"/>
                    </a:ext>
                  </a:extLst>
                </a:gridCol>
                <a:gridCol w="1069848">
                  <a:extLst>
                    <a:ext uri="{9D8B030D-6E8A-4147-A177-3AD203B41FA5}">
                      <a16:colId xmlns:a16="http://schemas.microsoft.com/office/drawing/2014/main" val="357240768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175403026"/>
                  </a:ext>
                </a:extLst>
              </a:tr>
              <a:tr h="370840">
                <a:tc>
                  <a:txBody>
                    <a:bodyPr/>
                    <a:lstStyle/>
                    <a:p>
                      <a:r>
                        <a:rPr lang="en-US" sz="1000"/>
                        <a:t>247</a:t>
                      </a:r>
                    </a:p>
                  </a:txBody>
                  <a:tcPr/>
                </a:tc>
                <a:tc>
                  <a:txBody>
                    <a:bodyPr/>
                    <a:lstStyle/>
                    <a:p>
                      <a:r>
                        <a:rPr lang="en-US" sz="1000"/>
                        <a:t>0.8010 %</a:t>
                      </a:r>
                    </a:p>
                  </a:txBody>
                  <a:tcPr/>
                </a:tc>
                <a:tc>
                  <a:txBody>
                    <a:bodyPr/>
                    <a:lstStyle/>
                    <a:p>
                      <a:r>
                        <a:rPr lang="en-US" sz="1000"/>
                        <a:t>0.20</a:t>
                      </a:r>
                    </a:p>
                  </a:txBody>
                  <a:tcPr/>
                </a:tc>
                <a:tc>
                  <a:txBody>
                    <a:bodyPr/>
                    <a:lstStyle/>
                    <a:p>
                      <a:r>
                        <a:rPr lang="en-US" sz="1000"/>
                        <a:t>86.74</a:t>
                      </a:r>
                    </a:p>
                  </a:txBody>
                  <a:tcPr/>
                </a:tc>
                <a:tc>
                  <a:txBody>
                    <a:bodyPr/>
                    <a:lstStyle/>
                    <a:p>
                      <a:r>
                        <a:rPr lang="en-US" sz="1000"/>
                        <a:t>84.46</a:t>
                      </a:r>
                    </a:p>
                  </a:txBody>
                  <a:tcPr/>
                </a:tc>
                <a:tc>
                  <a:txBody>
                    <a:bodyPr/>
                    <a:lstStyle/>
                    <a:p>
                      <a:r>
                        <a:rPr lang="en-US" sz="1000"/>
                        <a:t>69.08</a:t>
                      </a:r>
                    </a:p>
                  </a:txBody>
                  <a:tcPr/>
                </a:tc>
                <a:tc>
                  <a:txBody>
                    <a:bodyPr/>
                    <a:lstStyle/>
                    <a:p>
                      <a:r>
                        <a:rPr lang="en-US" sz="1000"/>
                        <a:t>21425</a:t>
                      </a:r>
                    </a:p>
                  </a:txBody>
                  <a:tcPr/>
                </a:tc>
                <a:tc>
                  <a:txBody>
                    <a:bodyPr/>
                    <a:lstStyle/>
                    <a:p>
                      <a:r>
                        <a:rPr lang="en-US" sz="1000"/>
                        <a:t>17062</a:t>
                      </a:r>
                    </a:p>
                  </a:txBody>
                  <a:tcPr/>
                </a:tc>
                <a:extLst>
                  <a:ext uri="{0D108BD9-81ED-4DB2-BD59-A6C34878D82A}">
                    <a16:rowId xmlns:a16="http://schemas.microsoft.com/office/drawing/2014/main" val="3893975737"/>
                  </a:ext>
                </a:extLst>
              </a:tr>
            </a:tbl>
          </a:graphicData>
        </a:graphic>
      </p:graphicFrame>
      <p:sp>
        <p:nvSpPr>
          <p:cNvPr id="4" name="Text Placeholder 3">
            <a:extLst>
              <a:ext uri="{FF2B5EF4-FFF2-40B4-BE49-F238E27FC236}">
                <a16:creationId xmlns:a16="http://schemas.microsoft.com/office/drawing/2014/main" id="{5A4350AB-2F88-4AF0-B879-DAE0D41414E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552839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EADA-7BED-4EDD-A6C1-F78F1B8D9548}"/>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9BA76878-CACB-4752-8CC9-A770814DF35D}"/>
              </a:ext>
            </a:extLst>
          </p:cNvPr>
          <p:cNvGraphicFramePr>
            <a:graphicFrameLocks noGrp="1"/>
          </p:cNvGraphicFramePr>
          <p:nvPr>
            <p:ph type="tbl" sz="quarter" idx="13"/>
            <p:extLst>
              <p:ext uri="{D42A27DB-BD31-4B8C-83A1-F6EECF244321}">
                <p14:modId xmlns:p14="http://schemas.microsoft.com/office/powerpoint/2010/main" val="404089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82793196"/>
                    </a:ext>
                  </a:extLst>
                </a:gridCol>
                <a:gridCol w="905256">
                  <a:extLst>
                    <a:ext uri="{9D8B030D-6E8A-4147-A177-3AD203B41FA5}">
                      <a16:colId xmlns:a16="http://schemas.microsoft.com/office/drawing/2014/main" val="3497729561"/>
                    </a:ext>
                  </a:extLst>
                </a:gridCol>
                <a:gridCol w="411480">
                  <a:extLst>
                    <a:ext uri="{9D8B030D-6E8A-4147-A177-3AD203B41FA5}">
                      <a16:colId xmlns:a16="http://schemas.microsoft.com/office/drawing/2014/main" val="1248588437"/>
                    </a:ext>
                  </a:extLst>
                </a:gridCol>
                <a:gridCol w="905256">
                  <a:extLst>
                    <a:ext uri="{9D8B030D-6E8A-4147-A177-3AD203B41FA5}">
                      <a16:colId xmlns:a16="http://schemas.microsoft.com/office/drawing/2014/main" val="457102975"/>
                    </a:ext>
                  </a:extLst>
                </a:gridCol>
                <a:gridCol w="905256">
                  <a:extLst>
                    <a:ext uri="{9D8B030D-6E8A-4147-A177-3AD203B41FA5}">
                      <a16:colId xmlns:a16="http://schemas.microsoft.com/office/drawing/2014/main" val="2754001414"/>
                    </a:ext>
                  </a:extLst>
                </a:gridCol>
                <a:gridCol w="905256">
                  <a:extLst>
                    <a:ext uri="{9D8B030D-6E8A-4147-A177-3AD203B41FA5}">
                      <a16:colId xmlns:a16="http://schemas.microsoft.com/office/drawing/2014/main" val="4183951215"/>
                    </a:ext>
                  </a:extLst>
                </a:gridCol>
                <a:gridCol w="905256">
                  <a:extLst>
                    <a:ext uri="{9D8B030D-6E8A-4147-A177-3AD203B41FA5}">
                      <a16:colId xmlns:a16="http://schemas.microsoft.com/office/drawing/2014/main" val="782163827"/>
                    </a:ext>
                  </a:extLst>
                </a:gridCol>
                <a:gridCol w="905256">
                  <a:extLst>
                    <a:ext uri="{9D8B030D-6E8A-4147-A177-3AD203B41FA5}">
                      <a16:colId xmlns:a16="http://schemas.microsoft.com/office/drawing/2014/main" val="1678974054"/>
                    </a:ext>
                  </a:extLst>
                </a:gridCol>
                <a:gridCol w="905256">
                  <a:extLst>
                    <a:ext uri="{9D8B030D-6E8A-4147-A177-3AD203B41FA5}">
                      <a16:colId xmlns:a16="http://schemas.microsoft.com/office/drawing/2014/main" val="139568119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845587048"/>
                  </a:ext>
                </a:extLst>
              </a:tr>
              <a:tr h="370840">
                <a:tc>
                  <a:txBody>
                    <a:bodyPr/>
                    <a:lstStyle/>
                    <a:p>
                      <a:r>
                        <a:rPr lang="en-US" sz="1000"/>
                        <a:t>24</a:t>
                      </a:r>
                    </a:p>
                  </a:txBody>
                  <a:tcPr/>
                </a:tc>
                <a:tc>
                  <a:txBody>
                    <a:bodyPr/>
                    <a:lstStyle/>
                    <a:p>
                      <a:r>
                        <a:rPr lang="en-US" sz="1000"/>
                        <a:t>0.8361 %</a:t>
                      </a:r>
                    </a:p>
                  </a:txBody>
                  <a:tcPr/>
                </a:tc>
                <a:tc>
                  <a:txBody>
                    <a:bodyPr/>
                    <a:lstStyle/>
                    <a:p>
                      <a:r>
                        <a:rPr lang="en-US" sz="1000"/>
                        <a:t>0.08</a:t>
                      </a:r>
                    </a:p>
                  </a:txBody>
                  <a:tcPr/>
                </a:tc>
                <a:tc>
                  <a:txBody>
                    <a:bodyPr/>
                    <a:lstStyle/>
                    <a:p>
                      <a:r>
                        <a:rPr lang="en-US" sz="1000"/>
                        <a:t>69.33</a:t>
                      </a:r>
                    </a:p>
                  </a:txBody>
                  <a:tcPr/>
                </a:tc>
                <a:tc>
                  <a:txBody>
                    <a:bodyPr/>
                    <a:lstStyle/>
                    <a:p>
                      <a:r>
                        <a:rPr lang="en-US" sz="1000"/>
                        <a:t>68.79</a:t>
                      </a:r>
                    </a:p>
                  </a:txBody>
                  <a:tcPr/>
                </a:tc>
                <a:tc>
                  <a:txBody>
                    <a:bodyPr/>
                    <a:lstStyle/>
                    <a:p>
                      <a:r>
                        <a:rPr lang="en-US" sz="1000"/>
                        <a:t>54.42</a:t>
                      </a:r>
                    </a:p>
                  </a:txBody>
                  <a:tcPr/>
                </a:tc>
                <a:tc>
                  <a:txBody>
                    <a:bodyPr/>
                    <a:lstStyle/>
                    <a:p>
                      <a:r>
                        <a:rPr lang="en-US" sz="1000"/>
                        <a:t>54.33</a:t>
                      </a:r>
                    </a:p>
                  </a:txBody>
                  <a:tcPr/>
                </a:tc>
                <a:tc>
                  <a:txBody>
                    <a:bodyPr/>
                    <a:lstStyle/>
                    <a:p>
                      <a:r>
                        <a:rPr lang="en-US" sz="1000"/>
                        <a:t>1664</a:t>
                      </a:r>
                    </a:p>
                  </a:txBody>
                  <a:tcPr/>
                </a:tc>
                <a:tc>
                  <a:txBody>
                    <a:bodyPr/>
                    <a:lstStyle/>
                    <a:p>
                      <a:r>
                        <a:rPr lang="en-US" sz="1000"/>
                        <a:t>1306</a:t>
                      </a:r>
                    </a:p>
                  </a:txBody>
                  <a:tcPr/>
                </a:tc>
                <a:extLst>
                  <a:ext uri="{0D108BD9-81ED-4DB2-BD59-A6C34878D82A}">
                    <a16:rowId xmlns:a16="http://schemas.microsoft.com/office/drawing/2014/main" val="63727445"/>
                  </a:ext>
                </a:extLst>
              </a:tr>
            </a:tbl>
          </a:graphicData>
        </a:graphic>
      </p:graphicFrame>
      <p:sp>
        <p:nvSpPr>
          <p:cNvPr id="4" name="Text Placeholder 3">
            <a:extLst>
              <a:ext uri="{FF2B5EF4-FFF2-40B4-BE49-F238E27FC236}">
                <a16:creationId xmlns:a16="http://schemas.microsoft.com/office/drawing/2014/main" id="{CC09EB90-1448-487D-B582-48074EAF132B}"/>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367704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0B7E8-3F57-4390-9356-3723AA1481FB}"/>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1C3BEEF0-598A-4D75-9EAF-14AC826E587B}"/>
              </a:ext>
            </a:extLst>
          </p:cNvPr>
          <p:cNvGraphicFramePr>
            <a:graphicFrameLocks noGrp="1"/>
          </p:cNvGraphicFramePr>
          <p:nvPr>
            <p:ph type="tbl" sz="quarter" idx="13"/>
            <p:extLst>
              <p:ext uri="{D42A27DB-BD31-4B8C-83A1-F6EECF244321}">
                <p14:modId xmlns:p14="http://schemas.microsoft.com/office/powerpoint/2010/main" val="396768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52765063"/>
                    </a:ext>
                  </a:extLst>
                </a:gridCol>
                <a:gridCol w="1316736">
                  <a:extLst>
                    <a:ext uri="{9D8B030D-6E8A-4147-A177-3AD203B41FA5}">
                      <a16:colId xmlns:a16="http://schemas.microsoft.com/office/drawing/2014/main" val="1270021945"/>
                    </a:ext>
                  </a:extLst>
                </a:gridCol>
                <a:gridCol w="658368">
                  <a:extLst>
                    <a:ext uri="{9D8B030D-6E8A-4147-A177-3AD203B41FA5}">
                      <a16:colId xmlns:a16="http://schemas.microsoft.com/office/drawing/2014/main" val="4130950123"/>
                    </a:ext>
                  </a:extLst>
                </a:gridCol>
                <a:gridCol w="658368">
                  <a:extLst>
                    <a:ext uri="{9D8B030D-6E8A-4147-A177-3AD203B41FA5}">
                      <a16:colId xmlns:a16="http://schemas.microsoft.com/office/drawing/2014/main" val="3443354656"/>
                    </a:ext>
                  </a:extLst>
                </a:gridCol>
                <a:gridCol w="658368">
                  <a:extLst>
                    <a:ext uri="{9D8B030D-6E8A-4147-A177-3AD203B41FA5}">
                      <a16:colId xmlns:a16="http://schemas.microsoft.com/office/drawing/2014/main" val="3416627840"/>
                    </a:ext>
                  </a:extLst>
                </a:gridCol>
                <a:gridCol w="658368">
                  <a:extLst>
                    <a:ext uri="{9D8B030D-6E8A-4147-A177-3AD203B41FA5}">
                      <a16:colId xmlns:a16="http://schemas.microsoft.com/office/drawing/2014/main" val="3954792370"/>
                    </a:ext>
                  </a:extLst>
                </a:gridCol>
                <a:gridCol w="658368">
                  <a:extLst>
                    <a:ext uri="{9D8B030D-6E8A-4147-A177-3AD203B41FA5}">
                      <a16:colId xmlns:a16="http://schemas.microsoft.com/office/drawing/2014/main" val="496427563"/>
                    </a:ext>
                  </a:extLst>
                </a:gridCol>
                <a:gridCol w="658368">
                  <a:extLst>
                    <a:ext uri="{9D8B030D-6E8A-4147-A177-3AD203B41FA5}">
                      <a16:colId xmlns:a16="http://schemas.microsoft.com/office/drawing/2014/main" val="2923725466"/>
                    </a:ext>
                  </a:extLst>
                </a:gridCol>
                <a:gridCol w="658368">
                  <a:extLst>
                    <a:ext uri="{9D8B030D-6E8A-4147-A177-3AD203B41FA5}">
                      <a16:colId xmlns:a16="http://schemas.microsoft.com/office/drawing/2014/main" val="2478585909"/>
                    </a:ext>
                  </a:extLst>
                </a:gridCol>
                <a:gridCol w="658368">
                  <a:extLst>
                    <a:ext uri="{9D8B030D-6E8A-4147-A177-3AD203B41FA5}">
                      <a16:colId xmlns:a16="http://schemas.microsoft.com/office/drawing/2014/main" val="45410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9204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- 2022-11-30 17:12:40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https://quintly-image-storage.s3.amazonaws.com/42a5b893a9726451877e4ab7634db126/ff134e81c4ddbec48aead14090bf6192.jpg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12/01/2022 17:06:59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2447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12:51:16</a:t>
                      </a:r>
                      <a:r>
                        <a:rPr kumimoji="0" lang="en-US" sz="1000" b="0" i="0" u="none" strike="noStrike" kern="1200" cap="none" spc="0" normalizeH="0" baseline="0" noProof="0">
                          <a:ln>
                            <a:noFill/>
                          </a:ln>
                          <a:solidFill>
                            <a:prstClr val="black"/>
                          </a:solidFill>
                          <a:effectLst/>
                          <a:uLnTx/>
                          <a:uFillTx/>
                          <a:latin typeface="+mn-lt"/>
                          <a:ea typeface="+mn-ea"/>
                          <a:cs typeface="+mn-cs"/>
                        </a:rPr>
                        <a:t>
 @NSEVP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https://quintly-image-storage.s3.amazonaws.com/42a5b893a9726451877e4ab7634db126/7ad5e3108f1fb6dfb18cd853af5c96cf.jpg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66874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12:48:31</a:t>
                      </a:r>
                      <a:r>
                        <a:rPr kumimoji="0" lang="en-US" sz="1000" b="0" i="0" u="none" strike="noStrike" kern="1200" cap="none" spc="0" normalizeH="0" baseline="0" noProof="0">
                          <a:ln>
                            <a:noFill/>
                          </a:ln>
                          <a:solidFill>
                            <a:prstClr val="black"/>
                          </a:solidFill>
                          <a:effectLst/>
                          <a:uLnTx/>
                          <a:uFillTx/>
                          <a:latin typeface="+mn-lt"/>
                          <a:ea typeface="+mn-ea"/>
                          <a:cs typeface="+mn-cs"/>
                        </a:rPr>
                        <a:t>
 @MALAMALEARNINGCENTER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https://quintly-image-storage.s3.amazonaws.com/42a5b893a9726451877e4ab7634db126/ba13508d0be6f42a2171fe6a4f08497e.jpg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2112213"/>
                  </a:ext>
                </a:extLst>
              </a:tr>
            </a:tbl>
          </a:graphicData>
        </a:graphic>
      </p:graphicFrame>
      <p:sp>
        <p:nvSpPr>
          <p:cNvPr id="4" name="Text Placeholder 3">
            <a:extLst>
              <a:ext uri="{FF2B5EF4-FFF2-40B4-BE49-F238E27FC236}">
                <a16:creationId xmlns:a16="http://schemas.microsoft.com/office/drawing/2014/main" id="{A93F37DA-CC8C-47DE-A9FE-1ABC6C102F57}"/>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564373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5EF6-E9DE-44CA-AE48-AD277DFE70E9}"/>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2E93CF7C-01D4-4FCF-8E58-895B9E6D2B27}"/>
              </a:ext>
            </a:extLst>
          </p:cNvPr>
          <p:cNvGraphicFramePr>
            <a:graphicFrameLocks noGrp="1"/>
          </p:cNvGraphicFramePr>
          <p:nvPr>
            <p:ph type="tbl" sz="quarter" idx="13"/>
            <p:extLst>
              <p:ext uri="{D42A27DB-BD31-4B8C-83A1-F6EECF244321}">
                <p14:modId xmlns:p14="http://schemas.microsoft.com/office/powerpoint/2010/main" val="1345660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71070599"/>
                    </a:ext>
                  </a:extLst>
                </a:gridCol>
                <a:gridCol w="1316736">
                  <a:extLst>
                    <a:ext uri="{9D8B030D-6E8A-4147-A177-3AD203B41FA5}">
                      <a16:colId xmlns:a16="http://schemas.microsoft.com/office/drawing/2014/main" val="3728396700"/>
                    </a:ext>
                  </a:extLst>
                </a:gridCol>
                <a:gridCol w="658368">
                  <a:extLst>
                    <a:ext uri="{9D8B030D-6E8A-4147-A177-3AD203B41FA5}">
                      <a16:colId xmlns:a16="http://schemas.microsoft.com/office/drawing/2014/main" val="3278620093"/>
                    </a:ext>
                  </a:extLst>
                </a:gridCol>
                <a:gridCol w="658368">
                  <a:extLst>
                    <a:ext uri="{9D8B030D-6E8A-4147-A177-3AD203B41FA5}">
                      <a16:colId xmlns:a16="http://schemas.microsoft.com/office/drawing/2014/main" val="1064634101"/>
                    </a:ext>
                  </a:extLst>
                </a:gridCol>
                <a:gridCol w="658368">
                  <a:extLst>
                    <a:ext uri="{9D8B030D-6E8A-4147-A177-3AD203B41FA5}">
                      <a16:colId xmlns:a16="http://schemas.microsoft.com/office/drawing/2014/main" val="359251478"/>
                    </a:ext>
                  </a:extLst>
                </a:gridCol>
                <a:gridCol w="658368">
                  <a:extLst>
                    <a:ext uri="{9D8B030D-6E8A-4147-A177-3AD203B41FA5}">
                      <a16:colId xmlns:a16="http://schemas.microsoft.com/office/drawing/2014/main" val="211117886"/>
                    </a:ext>
                  </a:extLst>
                </a:gridCol>
                <a:gridCol w="658368">
                  <a:extLst>
                    <a:ext uri="{9D8B030D-6E8A-4147-A177-3AD203B41FA5}">
                      <a16:colId xmlns:a16="http://schemas.microsoft.com/office/drawing/2014/main" val="3854632752"/>
                    </a:ext>
                  </a:extLst>
                </a:gridCol>
                <a:gridCol w="658368">
                  <a:extLst>
                    <a:ext uri="{9D8B030D-6E8A-4147-A177-3AD203B41FA5}">
                      <a16:colId xmlns:a16="http://schemas.microsoft.com/office/drawing/2014/main" val="1116676200"/>
                    </a:ext>
                  </a:extLst>
                </a:gridCol>
                <a:gridCol w="658368">
                  <a:extLst>
                    <a:ext uri="{9D8B030D-6E8A-4147-A177-3AD203B41FA5}">
                      <a16:colId xmlns:a16="http://schemas.microsoft.com/office/drawing/2014/main" val="2441979321"/>
                    </a:ext>
                  </a:extLst>
                </a:gridCol>
                <a:gridCol w="658368">
                  <a:extLst>
                    <a:ext uri="{9D8B030D-6E8A-4147-A177-3AD203B41FA5}">
                      <a16:colId xmlns:a16="http://schemas.microsoft.com/office/drawing/2014/main" val="401552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4704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12:47:43</a:t>
                      </a:r>
                      <a:r>
                        <a:rPr kumimoji="0" lang="en-US" sz="1000" b="0" i="0" u="none" strike="noStrike" kern="1200" cap="none" spc="0" normalizeH="0" baseline="0" noProof="0">
                          <a:ln>
                            <a:noFill/>
                          </a:ln>
                          <a:solidFill>
                            <a:prstClr val="black"/>
                          </a:solidFill>
                          <a:effectLst/>
                          <a:uLnTx/>
                          <a:uFillTx/>
                          <a:latin typeface="+mn-lt"/>
                          <a:ea typeface="+mn-ea"/>
                          <a:cs typeface="+mn-cs"/>
                        </a:rPr>
                        <a:t>
 @KUPUHAWAII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https://quintly-image-storage.s3.amazonaws.com/42a5b893a9726451877e4ab7634db126/e6a429f2ea1f1065d1b6549b4f5e24a4.jpg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8287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12:46:53</a:t>
                      </a:r>
                      <a:r>
                        <a:rPr kumimoji="0" lang="en-US" sz="1000" b="0" i="0" u="none" strike="noStrike" kern="1200" cap="none" spc="0" normalizeH="0" baseline="0" noProof="0">
                          <a:ln>
                            <a:noFill/>
                          </a:ln>
                          <a:solidFill>
                            <a:prstClr val="black"/>
                          </a:solidFill>
                          <a:effectLst/>
                          <a:uLnTx/>
                          <a:uFillTx/>
                          <a:latin typeface="+mn-lt"/>
                          <a:ea typeface="+mn-ea"/>
                          <a:cs typeface="+mn-cs"/>
                        </a:rPr>
                        <a:t>
 @MALAMAPUULOA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https://quintly-image-storage.s3.amazonaws.com/42a5b893a9726451877e4ab7634db126/0e86d125c9a82be36519b31944152862.jpg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55264707"/>
                  </a:ext>
                </a:extLst>
              </a:tr>
            </a:tbl>
          </a:graphicData>
        </a:graphic>
      </p:graphicFrame>
      <p:sp>
        <p:nvSpPr>
          <p:cNvPr id="4" name="Text Placeholder 3">
            <a:extLst>
              <a:ext uri="{FF2B5EF4-FFF2-40B4-BE49-F238E27FC236}">
                <a16:creationId xmlns:a16="http://schemas.microsoft.com/office/drawing/2014/main" id="{143374A0-EE27-4ED3-810B-815E7A69B03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9461766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1242</Words>
  <Application>Microsoft Office PowerPoint</Application>
  <PresentationFormat>On-screen Show (4:3)</PresentationFormat>
  <Paragraphs>533</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4</vt:lpstr>
      <vt:lpstr>LinkedIn Posts Table | FICOH - 2 of 4</vt:lpstr>
      <vt:lpstr>LinkedIn Posts Table | FICOH - 3 of 4</vt:lpstr>
      <vt:lpstr>LinkedIn Posts Table | FICOH - 4 of 4</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2</vt:lpstr>
      <vt:lpstr>Instagram Top Instagram Posts Table | FICOH - 2 of 2</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2022-12-05T14:49:55Z</dcterms:created>
  <dcterms:modified xsi:type="dcterms:W3CDTF">2022-12-05T14:51:20Z</dcterms:modified>
</cp:coreProperties>
</file>