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44866</c:v>
                </c:pt>
              </c:numCache>
            </c:numRef>
          </c:cat>
          <c:val>
            <c:numRef>
              <c:f>Sheet1!$B$2</c:f>
              <c:numCache>
                <c:formatCode>General</c:formatCode>
                <c:ptCount val="1"/>
                <c:pt idx="0">
                  <c:v>1835</c:v>
                </c:pt>
              </c:numCache>
            </c:numRef>
          </c:val>
          <c:extLst>
            <c:ext xmlns:c16="http://schemas.microsoft.com/office/drawing/2014/chart" uri="{C3380CC4-5D6E-409C-BE32-E72D297353CC}">
              <c16:uniqueId val="{00000000-681C-45F7-9D3A-04F9A42BA51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44866</c:v>
                </c:pt>
              </c:numCache>
            </c:numRef>
          </c:cat>
          <c:val>
            <c:numRef>
              <c:f>Sheet1!$C$2</c:f>
              <c:numCache>
                <c:formatCode>General</c:formatCode>
                <c:ptCount val="1"/>
                <c:pt idx="0">
                  <c:v>2746</c:v>
                </c:pt>
              </c:numCache>
            </c:numRef>
          </c:val>
          <c:extLst>
            <c:ext xmlns:c16="http://schemas.microsoft.com/office/drawing/2014/chart" uri="{C3380CC4-5D6E-409C-BE32-E72D297353CC}">
              <c16:uniqueId val="{00000001-681C-45F7-9D3A-04F9A42BA51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44866</c:v>
                </c:pt>
              </c:numCache>
            </c:numRef>
          </c:cat>
          <c:val>
            <c:numRef>
              <c:f>Sheet1!$D$2</c:f>
              <c:numCache>
                <c:formatCode>General</c:formatCode>
                <c:ptCount val="1"/>
                <c:pt idx="0">
                  <c:v>3814</c:v>
                </c:pt>
              </c:numCache>
            </c:numRef>
          </c:val>
          <c:extLst>
            <c:ext xmlns:c16="http://schemas.microsoft.com/office/drawing/2014/chart" uri="{C3380CC4-5D6E-409C-BE32-E72D297353CC}">
              <c16:uniqueId val="{00000002-681C-45F7-9D3A-04F9A42BA51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44866</c:v>
                </c:pt>
              </c:numCache>
            </c:numRef>
          </c:cat>
          <c:val>
            <c:numRef>
              <c:f>Sheet1!$E$2</c:f>
              <c:numCache>
                <c:formatCode>General</c:formatCode>
                <c:ptCount val="1"/>
                <c:pt idx="0">
                  <c:v>1193</c:v>
                </c:pt>
              </c:numCache>
            </c:numRef>
          </c:val>
          <c:extLst>
            <c:ext xmlns:c16="http://schemas.microsoft.com/office/drawing/2014/chart" uri="{C3380CC4-5D6E-409C-BE32-E72D297353CC}">
              <c16:uniqueId val="{00000003-681C-45F7-9D3A-04F9A42BA51A}"/>
            </c:ext>
          </c:extLst>
        </c:ser>
        <c:dLbls>
          <c:showLegendKey val="0"/>
          <c:showVal val="0"/>
          <c:showCatName val="0"/>
          <c:showSerName val="0"/>
          <c:showPercent val="0"/>
          <c:showBubbleSize val="0"/>
        </c:dLbls>
        <c:gapWidth val="219"/>
        <c:overlap val="-27"/>
        <c:axId val="352055848"/>
        <c:axId val="352056176"/>
      </c:barChart>
      <c:dateAx>
        <c:axId val="35205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6176"/>
        <c:crosses val="autoZero"/>
        <c:auto val="1"/>
        <c:lblOffset val="100"/>
        <c:baseTimeUnit val="days"/>
      </c:dateAx>
      <c:valAx>
        <c:axId val="35205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11</c:v>
                </c:pt>
                <c:pt idx="10">
                  <c:v>2</c:v>
                </c:pt>
                <c:pt idx="11">
                  <c:v>0</c:v>
                </c:pt>
              </c:numCache>
            </c:numRef>
          </c:val>
          <c:extLst>
            <c:ext xmlns:c16="http://schemas.microsoft.com/office/drawing/2014/chart" uri="{C3380CC4-5D6E-409C-BE32-E72D297353CC}">
              <c16:uniqueId val="{00000000-E62E-491B-994C-BA3ADB38B7C5}"/>
            </c:ext>
          </c:extLst>
        </c:ser>
        <c:dLbls>
          <c:showLegendKey val="0"/>
          <c:showVal val="0"/>
          <c:showCatName val="0"/>
          <c:showSerName val="0"/>
          <c:showPercent val="0"/>
          <c:showBubbleSize val="0"/>
        </c:dLbls>
        <c:gapWidth val="219"/>
        <c:overlap val="-27"/>
        <c:axId val="399167408"/>
        <c:axId val="399163800"/>
      </c:barChart>
      <c:dateAx>
        <c:axId val="39916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3800"/>
        <c:crosses val="autoZero"/>
        <c:auto val="1"/>
        <c:lblOffset val="100"/>
        <c:baseTimeUnit val="months"/>
      </c:dateAx>
      <c:valAx>
        <c:axId val="39916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13</c:v>
                </c:pt>
                <c:pt idx="10">
                  <c:v>9</c:v>
                </c:pt>
                <c:pt idx="11">
                  <c:v>7</c:v>
                </c:pt>
              </c:numCache>
            </c:numRef>
          </c:val>
          <c:extLst>
            <c:ext xmlns:c16="http://schemas.microsoft.com/office/drawing/2014/chart" uri="{C3380CC4-5D6E-409C-BE32-E72D297353CC}">
              <c16:uniqueId val="{00000000-7F1B-41A6-82A2-3C07BB53B7E5}"/>
            </c:ext>
          </c:extLst>
        </c:ser>
        <c:dLbls>
          <c:showLegendKey val="0"/>
          <c:showVal val="0"/>
          <c:showCatName val="0"/>
          <c:showSerName val="0"/>
          <c:showPercent val="0"/>
          <c:showBubbleSize val="0"/>
        </c:dLbls>
        <c:gapWidth val="219"/>
        <c:overlap val="-27"/>
        <c:axId val="399172656"/>
        <c:axId val="399168392"/>
      </c:barChart>
      <c:dateAx>
        <c:axId val="39917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8392"/>
        <c:crosses val="autoZero"/>
        <c:auto val="1"/>
        <c:lblOffset val="100"/>
        <c:baseTimeUnit val="months"/>
      </c:dateAx>
      <c:valAx>
        <c:axId val="39916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126</c:v>
                </c:pt>
                <c:pt idx="10">
                  <c:v>115</c:v>
                </c:pt>
                <c:pt idx="11">
                  <c:v>8</c:v>
                </c:pt>
              </c:numCache>
            </c:numRef>
          </c:val>
          <c:extLst>
            <c:ext xmlns:c16="http://schemas.microsoft.com/office/drawing/2014/chart" uri="{C3380CC4-5D6E-409C-BE32-E72D297353CC}">
              <c16:uniqueId val="{00000000-D023-4995-9378-D80BA20095AE}"/>
            </c:ext>
          </c:extLst>
        </c:ser>
        <c:dLbls>
          <c:showLegendKey val="0"/>
          <c:showVal val="0"/>
          <c:showCatName val="0"/>
          <c:showSerName val="0"/>
          <c:showPercent val="0"/>
          <c:showBubbleSize val="0"/>
        </c:dLbls>
        <c:gapWidth val="219"/>
        <c:overlap val="-27"/>
        <c:axId val="399178232"/>
        <c:axId val="399170032"/>
      </c:barChart>
      <c:catAx>
        <c:axId val="39917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0032"/>
        <c:crosses val="autoZero"/>
        <c:auto val="1"/>
        <c:lblAlgn val="ctr"/>
        <c:lblOffset val="100"/>
        <c:noMultiLvlLbl val="0"/>
      </c:catAx>
      <c:valAx>
        <c:axId val="39917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14806</c:v>
                </c:pt>
                <c:pt idx="10">
                  <c:v>6535</c:v>
                </c:pt>
                <c:pt idx="11">
                  <c:v>0</c:v>
                </c:pt>
              </c:numCache>
            </c:numRef>
          </c:val>
          <c:extLst>
            <c:ext xmlns:c16="http://schemas.microsoft.com/office/drawing/2014/chart" uri="{C3380CC4-5D6E-409C-BE32-E72D297353CC}">
              <c16:uniqueId val="{00000000-2DCE-460F-B37B-8D2AE5EBB730}"/>
            </c:ext>
          </c:extLst>
        </c:ser>
        <c:dLbls>
          <c:showLegendKey val="0"/>
          <c:showVal val="0"/>
          <c:showCatName val="0"/>
          <c:showSerName val="0"/>
          <c:showPercent val="0"/>
          <c:showBubbleSize val="0"/>
        </c:dLbls>
        <c:gapWidth val="219"/>
        <c:overlap val="-27"/>
        <c:axId val="399167736"/>
        <c:axId val="399162488"/>
      </c:barChart>
      <c:dateAx>
        <c:axId val="39916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2488"/>
        <c:crosses val="autoZero"/>
        <c:auto val="1"/>
        <c:lblOffset val="100"/>
        <c:baseTimeUnit val="months"/>
      </c:dateAx>
      <c:valAx>
        <c:axId val="39916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-3</c:v>
                </c:pt>
                <c:pt idx="10">
                  <c:v>-5</c:v>
                </c:pt>
                <c:pt idx="11">
                  <c:v>0</c:v>
                </c:pt>
              </c:numCache>
            </c:numRef>
          </c:val>
          <c:extLst>
            <c:ext xmlns:c16="http://schemas.microsoft.com/office/drawing/2014/chart" uri="{C3380CC4-5D6E-409C-BE32-E72D297353CC}">
              <c16:uniqueId val="{00000000-8692-4427-A52F-3A03F8E8A5BD}"/>
            </c:ext>
          </c:extLst>
        </c:ser>
        <c:dLbls>
          <c:showLegendKey val="0"/>
          <c:showVal val="0"/>
          <c:showCatName val="0"/>
          <c:showSerName val="0"/>
          <c:showPercent val="0"/>
          <c:showBubbleSize val="0"/>
        </c:dLbls>
        <c:gapWidth val="219"/>
        <c:overlap val="-27"/>
        <c:axId val="447824680"/>
        <c:axId val="447826648"/>
      </c:barChart>
      <c:dateAx>
        <c:axId val="44782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6648"/>
        <c:crosses val="autoZero"/>
        <c:auto val="1"/>
        <c:lblOffset val="100"/>
        <c:baseTimeUnit val="months"/>
      </c:dateAx>
      <c:valAx>
        <c:axId val="44782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1</c:v>
                </c:pt>
                <c:pt idx="10">
                  <c:v>0</c:v>
                </c:pt>
                <c:pt idx="11">
                  <c:v>0</c:v>
                </c:pt>
              </c:numCache>
            </c:numRef>
          </c:val>
          <c:extLst>
            <c:ext xmlns:c16="http://schemas.microsoft.com/office/drawing/2014/chart" uri="{C3380CC4-5D6E-409C-BE32-E72D297353CC}">
              <c16:uniqueId val="{00000000-1BB0-47B7-A825-0C71844BE6BB}"/>
            </c:ext>
          </c:extLst>
        </c:ser>
        <c:dLbls>
          <c:showLegendKey val="0"/>
          <c:showVal val="0"/>
          <c:showCatName val="0"/>
          <c:showSerName val="0"/>
          <c:showPercent val="0"/>
          <c:showBubbleSize val="0"/>
        </c:dLbls>
        <c:gapWidth val="219"/>
        <c:overlap val="-27"/>
        <c:axId val="447809592"/>
        <c:axId val="447799424"/>
      </c:barChart>
      <c:dateAx>
        <c:axId val="44780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99424"/>
        <c:crosses val="autoZero"/>
        <c:auto val="1"/>
        <c:lblOffset val="100"/>
        <c:baseTimeUnit val="months"/>
      </c:dateAx>
      <c:valAx>
        <c:axId val="44779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14</c:v>
                </c:pt>
                <c:pt idx="10">
                  <c:v>3</c:v>
                </c:pt>
                <c:pt idx="11">
                  <c:v>0</c:v>
                </c:pt>
              </c:numCache>
            </c:numRef>
          </c:val>
          <c:extLst>
            <c:ext xmlns:c16="http://schemas.microsoft.com/office/drawing/2014/chart" uri="{C3380CC4-5D6E-409C-BE32-E72D297353CC}">
              <c16:uniqueId val="{00000000-D3B1-45DB-B8BE-8974077918E1}"/>
            </c:ext>
          </c:extLst>
        </c:ser>
        <c:dLbls>
          <c:showLegendKey val="0"/>
          <c:showVal val="0"/>
          <c:showCatName val="0"/>
          <c:showSerName val="0"/>
          <c:showPercent val="0"/>
          <c:showBubbleSize val="0"/>
        </c:dLbls>
        <c:gapWidth val="219"/>
        <c:overlap val="-27"/>
        <c:axId val="447809264"/>
        <c:axId val="447802376"/>
      </c:barChart>
      <c:catAx>
        <c:axId val="44780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2376"/>
        <c:crosses val="autoZero"/>
        <c:auto val="1"/>
        <c:lblAlgn val="ctr"/>
        <c:lblOffset val="100"/>
        <c:noMultiLvlLbl val="0"/>
      </c:catAx>
      <c:valAx>
        <c:axId val="44780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0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26</c:v>
                </c:pt>
                <c:pt idx="10">
                  <c:v>23</c:v>
                </c:pt>
                <c:pt idx="11">
                  <c:v>3</c:v>
                </c:pt>
              </c:numCache>
            </c:numRef>
          </c:val>
          <c:extLst>
            <c:ext xmlns:c16="http://schemas.microsoft.com/office/drawing/2014/chart" uri="{C3380CC4-5D6E-409C-BE32-E72D297353CC}">
              <c16:uniqueId val="{00000000-9C68-4192-8DC4-D43CBD5E60C5}"/>
            </c:ext>
          </c:extLst>
        </c:ser>
        <c:dLbls>
          <c:showLegendKey val="0"/>
          <c:showVal val="0"/>
          <c:showCatName val="0"/>
          <c:showSerName val="0"/>
          <c:showPercent val="0"/>
          <c:showBubbleSize val="0"/>
        </c:dLbls>
        <c:gapWidth val="219"/>
        <c:overlap val="-27"/>
        <c:axId val="447819760"/>
        <c:axId val="447814512"/>
      </c:barChart>
      <c:dateAx>
        <c:axId val="44781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14512"/>
        <c:crosses val="autoZero"/>
        <c:auto val="1"/>
        <c:lblOffset val="100"/>
        <c:baseTimeUnit val="months"/>
      </c:dateAx>
      <c:valAx>
        <c:axId val="44781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1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-3</c:v>
                </c:pt>
                <c:pt idx="10">
                  <c:v>2</c:v>
                </c:pt>
                <c:pt idx="11">
                  <c:v>-1</c:v>
                </c:pt>
              </c:numCache>
            </c:numRef>
          </c:val>
          <c:extLst>
            <c:ext xmlns:c16="http://schemas.microsoft.com/office/drawing/2014/chart" uri="{C3380CC4-5D6E-409C-BE32-E72D297353CC}">
              <c16:uniqueId val="{00000000-3F66-4165-A4D4-AA9020FECD83}"/>
            </c:ext>
          </c:extLst>
        </c:ser>
        <c:dLbls>
          <c:showLegendKey val="0"/>
          <c:showVal val="0"/>
          <c:showCatName val="0"/>
          <c:showSerName val="0"/>
          <c:showPercent val="0"/>
          <c:showBubbleSize val="0"/>
        </c:dLbls>
        <c:gapWidth val="219"/>
        <c:overlap val="-27"/>
        <c:axId val="452955424"/>
        <c:axId val="452954768"/>
      </c:barChart>
      <c:dateAx>
        <c:axId val="45295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54768"/>
        <c:crosses val="autoZero"/>
        <c:auto val="1"/>
        <c:lblOffset val="100"/>
        <c:baseTimeUnit val="months"/>
      </c:dateAx>
      <c:valAx>
        <c:axId val="45295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24</c:v>
                </c:pt>
                <c:pt idx="9">
                  <c:v>31</c:v>
                </c:pt>
                <c:pt idx="10">
                  <c:v>31</c:v>
                </c:pt>
                <c:pt idx="11">
                  <c:v>0</c:v>
                </c:pt>
              </c:numCache>
            </c:numRef>
          </c:val>
          <c:extLst>
            <c:ext xmlns:c16="http://schemas.microsoft.com/office/drawing/2014/chart" uri="{C3380CC4-5D6E-409C-BE32-E72D297353CC}">
              <c16:uniqueId val="{00000000-DE1B-435B-94F5-E3BF8355DB50}"/>
            </c:ext>
          </c:extLst>
        </c:ser>
        <c:dLbls>
          <c:showLegendKey val="0"/>
          <c:showVal val="0"/>
          <c:showCatName val="0"/>
          <c:showSerName val="0"/>
          <c:showPercent val="0"/>
          <c:showBubbleSize val="0"/>
        </c:dLbls>
        <c:gapWidth val="219"/>
        <c:overlap val="-27"/>
        <c:axId val="452974776"/>
        <c:axId val="452975104"/>
      </c:barChart>
      <c:dateAx>
        <c:axId val="45297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75104"/>
        <c:crosses val="autoZero"/>
        <c:auto val="1"/>
        <c:lblOffset val="100"/>
        <c:baseTimeUnit val="months"/>
      </c:dateAx>
      <c:valAx>
        <c:axId val="45297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7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1790</c:v>
                </c:pt>
                <c:pt idx="7">
                  <c:v>659</c:v>
                </c:pt>
                <c:pt idx="8">
                  <c:v>272</c:v>
                </c:pt>
                <c:pt idx="9">
                  <c:v>313</c:v>
                </c:pt>
                <c:pt idx="10">
                  <c:v>345</c:v>
                </c:pt>
                <c:pt idx="11">
                  <c:v>0</c:v>
                </c:pt>
              </c:numCache>
            </c:numRef>
          </c:val>
          <c:extLst>
            <c:ext xmlns:c16="http://schemas.microsoft.com/office/drawing/2014/chart" uri="{C3380CC4-5D6E-409C-BE32-E72D297353CC}">
              <c16:uniqueId val="{00000000-B97A-40DE-9024-1343D4AF3ACB}"/>
            </c:ext>
          </c:extLst>
        </c:ser>
        <c:dLbls>
          <c:showLegendKey val="0"/>
          <c:showVal val="0"/>
          <c:showCatName val="0"/>
          <c:showSerName val="0"/>
          <c:showPercent val="0"/>
          <c:showBubbleSize val="0"/>
        </c:dLbls>
        <c:gapWidth val="219"/>
        <c:overlap val="-27"/>
        <c:axId val="452966576"/>
        <c:axId val="452966904"/>
      </c:barChart>
      <c:catAx>
        <c:axId val="45296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66904"/>
        <c:crosses val="autoZero"/>
        <c:auto val="1"/>
        <c:lblAlgn val="ctr"/>
        <c:lblOffset val="100"/>
        <c:noMultiLvlLbl val="0"/>
      </c:catAx>
      <c:valAx>
        <c:axId val="45296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6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pt idx="9">
                  <c:v>7956</c:v>
                </c:pt>
                <c:pt idx="10">
                  <c:v>5444</c:v>
                </c:pt>
              </c:numCache>
            </c:numRef>
          </c:val>
          <c:extLst>
            <c:ext xmlns:c16="http://schemas.microsoft.com/office/drawing/2014/chart" uri="{C3380CC4-5D6E-409C-BE32-E72D297353CC}">
              <c16:uniqueId val="{00000000-758D-4740-AF1E-B352957F6767}"/>
            </c:ext>
          </c:extLst>
        </c:ser>
        <c:dLbls>
          <c:showLegendKey val="0"/>
          <c:showVal val="0"/>
          <c:showCatName val="0"/>
          <c:showSerName val="0"/>
          <c:showPercent val="0"/>
          <c:showBubbleSize val="0"/>
        </c:dLbls>
        <c:gapWidth val="219"/>
        <c:overlap val="-27"/>
        <c:axId val="452972808"/>
        <c:axId val="452973136"/>
      </c:barChart>
      <c:dateAx>
        <c:axId val="45297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73136"/>
        <c:crosses val="autoZero"/>
        <c:auto val="1"/>
        <c:lblOffset val="100"/>
        <c:baseTimeUnit val="months"/>
      </c:dateAx>
      <c:valAx>
        <c:axId val="45297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9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F93AA-6B7B-4EF0-B586-6D246C234A0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171E2406-B4D3-4BEE-A622-75CF5B8C382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9205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68A3-3740-4D66-9416-7260AB5AD99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0B47FB6-F7C5-4AF3-9B16-FBA58E558679}"/>
              </a:ext>
            </a:extLst>
          </p:cNvPr>
          <p:cNvGraphicFramePr>
            <a:graphicFrameLocks noGrp="1"/>
          </p:cNvGraphicFramePr>
          <p:nvPr>
            <p:ph type="chart" sz="quarter" idx="13"/>
            <p:extLst>
              <p:ext uri="{D42A27DB-BD31-4B8C-83A1-F6EECF244321}">
                <p14:modId xmlns:p14="http://schemas.microsoft.com/office/powerpoint/2010/main" val="3484153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AB3A4C-ECBE-4EF9-9546-A1AD8BCC4440}"/>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ED14BD25-0FC6-4616-BA64-183578981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04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4DBBA-C762-4FED-9239-982A08633A8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D2154E4-E545-42E4-8A9F-1AC3ADA5AC45}"/>
              </a:ext>
            </a:extLst>
          </p:cNvPr>
          <p:cNvGraphicFramePr>
            <a:graphicFrameLocks noGrp="1"/>
          </p:cNvGraphicFramePr>
          <p:nvPr>
            <p:ph type="tbl" sz="quarter" idx="13"/>
            <p:extLst>
              <p:ext uri="{D42A27DB-BD31-4B8C-83A1-F6EECF244321}">
                <p14:modId xmlns:p14="http://schemas.microsoft.com/office/powerpoint/2010/main" val="212071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45604862"/>
                    </a:ext>
                  </a:extLst>
                </a:gridCol>
                <a:gridCol w="905256">
                  <a:extLst>
                    <a:ext uri="{9D8B030D-6E8A-4147-A177-3AD203B41FA5}">
                      <a16:colId xmlns:a16="http://schemas.microsoft.com/office/drawing/2014/main" val="2512558144"/>
                    </a:ext>
                  </a:extLst>
                </a:gridCol>
                <a:gridCol w="905256">
                  <a:extLst>
                    <a:ext uri="{9D8B030D-6E8A-4147-A177-3AD203B41FA5}">
                      <a16:colId xmlns:a16="http://schemas.microsoft.com/office/drawing/2014/main" val="4153795301"/>
                    </a:ext>
                  </a:extLst>
                </a:gridCol>
                <a:gridCol w="905256">
                  <a:extLst>
                    <a:ext uri="{9D8B030D-6E8A-4147-A177-3AD203B41FA5}">
                      <a16:colId xmlns:a16="http://schemas.microsoft.com/office/drawing/2014/main" val="3924837810"/>
                    </a:ext>
                  </a:extLst>
                </a:gridCol>
                <a:gridCol w="905256">
                  <a:extLst>
                    <a:ext uri="{9D8B030D-6E8A-4147-A177-3AD203B41FA5}">
                      <a16:colId xmlns:a16="http://schemas.microsoft.com/office/drawing/2014/main" val="3692654147"/>
                    </a:ext>
                  </a:extLst>
                </a:gridCol>
                <a:gridCol w="905256">
                  <a:extLst>
                    <a:ext uri="{9D8B030D-6E8A-4147-A177-3AD203B41FA5}">
                      <a16:colId xmlns:a16="http://schemas.microsoft.com/office/drawing/2014/main" val="1305450509"/>
                    </a:ext>
                  </a:extLst>
                </a:gridCol>
                <a:gridCol w="905256">
                  <a:extLst>
                    <a:ext uri="{9D8B030D-6E8A-4147-A177-3AD203B41FA5}">
                      <a16:colId xmlns:a16="http://schemas.microsoft.com/office/drawing/2014/main" val="1909613396"/>
                    </a:ext>
                  </a:extLst>
                </a:gridCol>
                <a:gridCol w="905256">
                  <a:extLst>
                    <a:ext uri="{9D8B030D-6E8A-4147-A177-3AD203B41FA5}">
                      <a16:colId xmlns:a16="http://schemas.microsoft.com/office/drawing/2014/main" val="1500810917"/>
                    </a:ext>
                  </a:extLst>
                </a:gridCol>
                <a:gridCol w="905256">
                  <a:extLst>
                    <a:ext uri="{9D8B030D-6E8A-4147-A177-3AD203B41FA5}">
                      <a16:colId xmlns:a16="http://schemas.microsoft.com/office/drawing/2014/main" val="357152378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45596704"/>
                  </a:ext>
                </a:extLst>
              </a:tr>
              <a:tr h="370840">
                <a:tc>
                  <a:txBody>
                    <a:bodyPr/>
                    <a:lstStyle/>
                    <a:p>
                      <a:r>
                        <a:rPr lang="en-US" sz="1000"/>
                        <a:t>1835</a:t>
                      </a:r>
                    </a:p>
                  </a:txBody>
                  <a:tcPr/>
                </a:tc>
                <a:tc>
                  <a:txBody>
                    <a:bodyPr/>
                    <a:lstStyle/>
                    <a:p>
                      <a:r>
                        <a:rPr lang="en-US" sz="1000"/>
                        <a:t>2</a:t>
                      </a:r>
                    </a:p>
                  </a:txBody>
                  <a:tcPr/>
                </a:tc>
                <a:tc>
                  <a:txBody>
                    <a:bodyPr/>
                    <a:lstStyle/>
                    <a:p>
                      <a:r>
                        <a:rPr lang="en-US" sz="1000"/>
                        <a:t>12</a:t>
                      </a:r>
                    </a:p>
                  </a:txBody>
                  <a:tcPr/>
                </a:tc>
                <a:tc>
                  <a:txBody>
                    <a:bodyPr/>
                    <a:lstStyle/>
                    <a:p>
                      <a:r>
                        <a:rPr lang="en-US" sz="1000"/>
                        <a:t>112</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0.5225 %</a:t>
                      </a:r>
                    </a:p>
                  </a:txBody>
                  <a:tcPr/>
                </a:tc>
                <a:tc>
                  <a:txBody>
                    <a:bodyPr/>
                    <a:lstStyle/>
                    <a:p>
                      <a:r>
                        <a:rPr lang="en-US" sz="1000"/>
                        <a:t>0.0 %</a:t>
                      </a:r>
                    </a:p>
                  </a:txBody>
                  <a:tcPr/>
                </a:tc>
                <a:extLst>
                  <a:ext uri="{0D108BD9-81ED-4DB2-BD59-A6C34878D82A}">
                    <a16:rowId xmlns:a16="http://schemas.microsoft.com/office/drawing/2014/main" val="1497796849"/>
                  </a:ext>
                </a:extLst>
              </a:tr>
            </a:tbl>
          </a:graphicData>
        </a:graphic>
      </p:graphicFrame>
      <p:sp>
        <p:nvSpPr>
          <p:cNvPr id="4" name="Text Placeholder 3">
            <a:extLst>
              <a:ext uri="{FF2B5EF4-FFF2-40B4-BE49-F238E27FC236}">
                <a16:creationId xmlns:a16="http://schemas.microsoft.com/office/drawing/2014/main" id="{55C7C1D0-0CC1-446F-9CBD-082E9CB2DAF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553837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7B997-7228-4DDE-A50B-FED47F5067D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B161D7C-5985-4DF0-B7DB-DB90395F911E}"/>
              </a:ext>
            </a:extLst>
          </p:cNvPr>
          <p:cNvGraphicFramePr>
            <a:graphicFrameLocks noGrp="1"/>
          </p:cNvGraphicFramePr>
          <p:nvPr>
            <p:ph type="chart" sz="quarter" idx="13"/>
            <p:extLst>
              <p:ext uri="{D42A27DB-BD31-4B8C-83A1-F6EECF244321}">
                <p14:modId xmlns:p14="http://schemas.microsoft.com/office/powerpoint/2010/main" val="1137398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DF3CA-6446-4623-8402-4D47CD3A84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4E17E9F-6E90-46CC-AADB-193E8618E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533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B2D0-D180-4B91-BA92-08E0458ACF2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6814356-DAE7-4BD5-AD71-AF506D878D8F}"/>
              </a:ext>
            </a:extLst>
          </p:cNvPr>
          <p:cNvGraphicFramePr>
            <a:graphicFrameLocks noGrp="1"/>
          </p:cNvGraphicFramePr>
          <p:nvPr>
            <p:ph type="chart" sz="quarter" idx="13"/>
            <p:extLst>
              <p:ext uri="{D42A27DB-BD31-4B8C-83A1-F6EECF244321}">
                <p14:modId xmlns:p14="http://schemas.microsoft.com/office/powerpoint/2010/main" val="1989896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9629A3-91ED-45EA-8EAB-C2173936C60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E2E8F67-195F-4708-AD29-CEDD840BF4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756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DCB77-44E0-4C9B-A612-444B2ADF7BE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3E538FB-3CA7-4ACC-89D3-BEAE86C8894A}"/>
              </a:ext>
            </a:extLst>
          </p:cNvPr>
          <p:cNvGraphicFramePr>
            <a:graphicFrameLocks noGrp="1"/>
          </p:cNvGraphicFramePr>
          <p:nvPr>
            <p:ph type="chart" sz="quarter" idx="13"/>
            <p:extLst>
              <p:ext uri="{D42A27DB-BD31-4B8C-83A1-F6EECF244321}">
                <p14:modId xmlns:p14="http://schemas.microsoft.com/office/powerpoint/2010/main" val="4136256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A95FA-3F89-44C8-B690-C83A3F84BA8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549E6F-8C1C-4718-8406-0F956AE4B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5053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0688-665D-49B5-A12C-384C87B3BC8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3C7C4C1-D63B-4C9C-A4BF-731DF9590FD0}"/>
              </a:ext>
            </a:extLst>
          </p:cNvPr>
          <p:cNvGraphicFramePr>
            <a:graphicFrameLocks noGrp="1"/>
          </p:cNvGraphicFramePr>
          <p:nvPr>
            <p:ph type="chart" sz="quarter" idx="13"/>
            <p:extLst>
              <p:ext uri="{D42A27DB-BD31-4B8C-83A1-F6EECF244321}">
                <p14:modId xmlns:p14="http://schemas.microsoft.com/office/powerpoint/2010/main" val="1079244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60F69-D321-4017-90B0-211C830E703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056D18-853A-474E-AF12-08055F54E8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370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2C8C-FE46-4449-85EE-3C6D6A4CCF9A}"/>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EADAC15A-F5C3-4CDC-B2C8-F083147AB8AE}"/>
              </a:ext>
            </a:extLst>
          </p:cNvPr>
          <p:cNvGraphicFramePr>
            <a:graphicFrameLocks noGrp="1"/>
          </p:cNvGraphicFramePr>
          <p:nvPr>
            <p:ph type="tbl" sz="quarter" idx="13"/>
            <p:extLst>
              <p:ext uri="{D42A27DB-BD31-4B8C-83A1-F6EECF244321}">
                <p14:modId xmlns:p14="http://schemas.microsoft.com/office/powerpoint/2010/main" val="168546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68177915"/>
                    </a:ext>
                  </a:extLst>
                </a:gridCol>
                <a:gridCol w="1316737">
                  <a:extLst>
                    <a:ext uri="{9D8B030D-6E8A-4147-A177-3AD203B41FA5}">
                      <a16:colId xmlns:a16="http://schemas.microsoft.com/office/drawing/2014/main" val="1950604550"/>
                    </a:ext>
                  </a:extLst>
                </a:gridCol>
                <a:gridCol w="329184">
                  <a:extLst>
                    <a:ext uri="{9D8B030D-6E8A-4147-A177-3AD203B41FA5}">
                      <a16:colId xmlns:a16="http://schemas.microsoft.com/office/drawing/2014/main" val="1844775045"/>
                    </a:ext>
                  </a:extLst>
                </a:gridCol>
                <a:gridCol w="329184">
                  <a:extLst>
                    <a:ext uri="{9D8B030D-6E8A-4147-A177-3AD203B41FA5}">
                      <a16:colId xmlns:a16="http://schemas.microsoft.com/office/drawing/2014/main" val="2201632263"/>
                    </a:ext>
                  </a:extLst>
                </a:gridCol>
                <a:gridCol w="329184">
                  <a:extLst>
                    <a:ext uri="{9D8B030D-6E8A-4147-A177-3AD203B41FA5}">
                      <a16:colId xmlns:a16="http://schemas.microsoft.com/office/drawing/2014/main" val="3179913181"/>
                    </a:ext>
                  </a:extLst>
                </a:gridCol>
                <a:gridCol w="329184">
                  <a:extLst>
                    <a:ext uri="{9D8B030D-6E8A-4147-A177-3AD203B41FA5}">
                      <a16:colId xmlns:a16="http://schemas.microsoft.com/office/drawing/2014/main" val="3502707739"/>
                    </a:ext>
                  </a:extLst>
                </a:gridCol>
                <a:gridCol w="329184">
                  <a:extLst>
                    <a:ext uri="{9D8B030D-6E8A-4147-A177-3AD203B41FA5}">
                      <a16:colId xmlns:a16="http://schemas.microsoft.com/office/drawing/2014/main" val="425553663"/>
                    </a:ext>
                  </a:extLst>
                </a:gridCol>
                <a:gridCol w="329184">
                  <a:extLst>
                    <a:ext uri="{9D8B030D-6E8A-4147-A177-3AD203B41FA5}">
                      <a16:colId xmlns:a16="http://schemas.microsoft.com/office/drawing/2014/main" val="1546294711"/>
                    </a:ext>
                  </a:extLst>
                </a:gridCol>
                <a:gridCol w="329184">
                  <a:extLst>
                    <a:ext uri="{9D8B030D-6E8A-4147-A177-3AD203B41FA5}">
                      <a16:colId xmlns:a16="http://schemas.microsoft.com/office/drawing/2014/main" val="2555980347"/>
                    </a:ext>
                  </a:extLst>
                </a:gridCol>
                <a:gridCol w="329184">
                  <a:extLst>
                    <a:ext uri="{9D8B030D-6E8A-4147-A177-3AD203B41FA5}">
                      <a16:colId xmlns:a16="http://schemas.microsoft.com/office/drawing/2014/main" val="4001557240"/>
                    </a:ext>
                  </a:extLst>
                </a:gridCol>
                <a:gridCol w="329184">
                  <a:extLst>
                    <a:ext uri="{9D8B030D-6E8A-4147-A177-3AD203B41FA5}">
                      <a16:colId xmlns:a16="http://schemas.microsoft.com/office/drawing/2014/main" val="203811578"/>
                    </a:ext>
                  </a:extLst>
                </a:gridCol>
                <a:gridCol w="329184">
                  <a:extLst>
                    <a:ext uri="{9D8B030D-6E8A-4147-A177-3AD203B41FA5}">
                      <a16:colId xmlns:a16="http://schemas.microsoft.com/office/drawing/2014/main" val="2722749983"/>
                    </a:ext>
                  </a:extLst>
                </a:gridCol>
                <a:gridCol w="329184">
                  <a:extLst>
                    <a:ext uri="{9D8B030D-6E8A-4147-A177-3AD203B41FA5}">
                      <a16:colId xmlns:a16="http://schemas.microsoft.com/office/drawing/2014/main" val="3840654468"/>
                    </a:ext>
                  </a:extLst>
                </a:gridCol>
                <a:gridCol w="329184">
                  <a:extLst>
                    <a:ext uri="{9D8B030D-6E8A-4147-A177-3AD203B41FA5}">
                      <a16:colId xmlns:a16="http://schemas.microsoft.com/office/drawing/2014/main" val="3863596460"/>
                    </a:ext>
                  </a:extLst>
                </a:gridCol>
                <a:gridCol w="329184">
                  <a:extLst>
                    <a:ext uri="{9D8B030D-6E8A-4147-A177-3AD203B41FA5}">
                      <a16:colId xmlns:a16="http://schemas.microsoft.com/office/drawing/2014/main" val="2623763102"/>
                    </a:ext>
                  </a:extLst>
                </a:gridCol>
                <a:gridCol w="329184">
                  <a:extLst>
                    <a:ext uri="{9D8B030D-6E8A-4147-A177-3AD203B41FA5}">
                      <a16:colId xmlns:a16="http://schemas.microsoft.com/office/drawing/2014/main" val="594989771"/>
                    </a:ext>
                  </a:extLst>
                </a:gridCol>
                <a:gridCol w="329184">
                  <a:extLst>
                    <a:ext uri="{9D8B030D-6E8A-4147-A177-3AD203B41FA5}">
                      <a16:colId xmlns:a16="http://schemas.microsoft.com/office/drawing/2014/main" val="3768763034"/>
                    </a:ext>
                  </a:extLst>
                </a:gridCol>
                <a:gridCol w="329184">
                  <a:extLst>
                    <a:ext uri="{9D8B030D-6E8A-4147-A177-3AD203B41FA5}">
                      <a16:colId xmlns:a16="http://schemas.microsoft.com/office/drawing/2014/main" val="2781456507"/>
                    </a:ext>
                  </a:extLst>
                </a:gridCol>
                <a:gridCol w="329184">
                  <a:extLst>
                    <a:ext uri="{9D8B030D-6E8A-4147-A177-3AD203B41FA5}">
                      <a16:colId xmlns:a16="http://schemas.microsoft.com/office/drawing/2014/main" val="234374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9562299"/>
                  </a:ext>
                </a:extLst>
              </a:tr>
            </a:tbl>
          </a:graphicData>
        </a:graphic>
      </p:graphicFrame>
      <p:sp>
        <p:nvSpPr>
          <p:cNvPr id="4" name="Text Placeholder 3">
            <a:extLst>
              <a:ext uri="{FF2B5EF4-FFF2-40B4-BE49-F238E27FC236}">
                <a16:creationId xmlns:a16="http://schemas.microsoft.com/office/drawing/2014/main" id="{36391202-5AF0-4378-9DD2-544BF2E038C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5023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B84E-F666-4868-937F-C6D44243C4FB}"/>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D5A031C3-C148-4663-B060-376D5D0DAFCE}"/>
              </a:ext>
            </a:extLst>
          </p:cNvPr>
          <p:cNvGraphicFramePr>
            <a:graphicFrameLocks noGrp="1"/>
          </p:cNvGraphicFramePr>
          <p:nvPr>
            <p:ph type="tbl" sz="quarter" idx="13"/>
            <p:extLst>
              <p:ext uri="{D42A27DB-BD31-4B8C-83A1-F6EECF244321}">
                <p14:modId xmlns:p14="http://schemas.microsoft.com/office/powerpoint/2010/main" val="220283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9976720"/>
                    </a:ext>
                  </a:extLst>
                </a:gridCol>
                <a:gridCol w="1316737">
                  <a:extLst>
                    <a:ext uri="{9D8B030D-6E8A-4147-A177-3AD203B41FA5}">
                      <a16:colId xmlns:a16="http://schemas.microsoft.com/office/drawing/2014/main" val="1840154532"/>
                    </a:ext>
                  </a:extLst>
                </a:gridCol>
                <a:gridCol w="329184">
                  <a:extLst>
                    <a:ext uri="{9D8B030D-6E8A-4147-A177-3AD203B41FA5}">
                      <a16:colId xmlns:a16="http://schemas.microsoft.com/office/drawing/2014/main" val="4008517505"/>
                    </a:ext>
                  </a:extLst>
                </a:gridCol>
                <a:gridCol w="329184">
                  <a:extLst>
                    <a:ext uri="{9D8B030D-6E8A-4147-A177-3AD203B41FA5}">
                      <a16:colId xmlns:a16="http://schemas.microsoft.com/office/drawing/2014/main" val="3530869108"/>
                    </a:ext>
                  </a:extLst>
                </a:gridCol>
                <a:gridCol w="329184">
                  <a:extLst>
                    <a:ext uri="{9D8B030D-6E8A-4147-A177-3AD203B41FA5}">
                      <a16:colId xmlns:a16="http://schemas.microsoft.com/office/drawing/2014/main" val="1654851286"/>
                    </a:ext>
                  </a:extLst>
                </a:gridCol>
                <a:gridCol w="329184">
                  <a:extLst>
                    <a:ext uri="{9D8B030D-6E8A-4147-A177-3AD203B41FA5}">
                      <a16:colId xmlns:a16="http://schemas.microsoft.com/office/drawing/2014/main" val="3707014616"/>
                    </a:ext>
                  </a:extLst>
                </a:gridCol>
                <a:gridCol w="329184">
                  <a:extLst>
                    <a:ext uri="{9D8B030D-6E8A-4147-A177-3AD203B41FA5}">
                      <a16:colId xmlns:a16="http://schemas.microsoft.com/office/drawing/2014/main" val="831833240"/>
                    </a:ext>
                  </a:extLst>
                </a:gridCol>
                <a:gridCol w="329184">
                  <a:extLst>
                    <a:ext uri="{9D8B030D-6E8A-4147-A177-3AD203B41FA5}">
                      <a16:colId xmlns:a16="http://schemas.microsoft.com/office/drawing/2014/main" val="3578293882"/>
                    </a:ext>
                  </a:extLst>
                </a:gridCol>
                <a:gridCol w="329184">
                  <a:extLst>
                    <a:ext uri="{9D8B030D-6E8A-4147-A177-3AD203B41FA5}">
                      <a16:colId xmlns:a16="http://schemas.microsoft.com/office/drawing/2014/main" val="901368725"/>
                    </a:ext>
                  </a:extLst>
                </a:gridCol>
                <a:gridCol w="329184">
                  <a:extLst>
                    <a:ext uri="{9D8B030D-6E8A-4147-A177-3AD203B41FA5}">
                      <a16:colId xmlns:a16="http://schemas.microsoft.com/office/drawing/2014/main" val="1164899807"/>
                    </a:ext>
                  </a:extLst>
                </a:gridCol>
                <a:gridCol w="329184">
                  <a:extLst>
                    <a:ext uri="{9D8B030D-6E8A-4147-A177-3AD203B41FA5}">
                      <a16:colId xmlns:a16="http://schemas.microsoft.com/office/drawing/2014/main" val="2857236763"/>
                    </a:ext>
                  </a:extLst>
                </a:gridCol>
                <a:gridCol w="329184">
                  <a:extLst>
                    <a:ext uri="{9D8B030D-6E8A-4147-A177-3AD203B41FA5}">
                      <a16:colId xmlns:a16="http://schemas.microsoft.com/office/drawing/2014/main" val="859625784"/>
                    </a:ext>
                  </a:extLst>
                </a:gridCol>
                <a:gridCol w="329184">
                  <a:extLst>
                    <a:ext uri="{9D8B030D-6E8A-4147-A177-3AD203B41FA5}">
                      <a16:colId xmlns:a16="http://schemas.microsoft.com/office/drawing/2014/main" val="2741447509"/>
                    </a:ext>
                  </a:extLst>
                </a:gridCol>
                <a:gridCol w="329184">
                  <a:extLst>
                    <a:ext uri="{9D8B030D-6E8A-4147-A177-3AD203B41FA5}">
                      <a16:colId xmlns:a16="http://schemas.microsoft.com/office/drawing/2014/main" val="1416609497"/>
                    </a:ext>
                  </a:extLst>
                </a:gridCol>
                <a:gridCol w="329184">
                  <a:extLst>
                    <a:ext uri="{9D8B030D-6E8A-4147-A177-3AD203B41FA5}">
                      <a16:colId xmlns:a16="http://schemas.microsoft.com/office/drawing/2014/main" val="2450747927"/>
                    </a:ext>
                  </a:extLst>
                </a:gridCol>
                <a:gridCol w="329184">
                  <a:extLst>
                    <a:ext uri="{9D8B030D-6E8A-4147-A177-3AD203B41FA5}">
                      <a16:colId xmlns:a16="http://schemas.microsoft.com/office/drawing/2014/main" val="510406435"/>
                    </a:ext>
                  </a:extLst>
                </a:gridCol>
                <a:gridCol w="329184">
                  <a:extLst>
                    <a:ext uri="{9D8B030D-6E8A-4147-A177-3AD203B41FA5}">
                      <a16:colId xmlns:a16="http://schemas.microsoft.com/office/drawing/2014/main" val="4149866490"/>
                    </a:ext>
                  </a:extLst>
                </a:gridCol>
                <a:gridCol w="329184">
                  <a:extLst>
                    <a:ext uri="{9D8B030D-6E8A-4147-A177-3AD203B41FA5}">
                      <a16:colId xmlns:a16="http://schemas.microsoft.com/office/drawing/2014/main" val="3588896411"/>
                    </a:ext>
                  </a:extLst>
                </a:gridCol>
                <a:gridCol w="329184">
                  <a:extLst>
                    <a:ext uri="{9D8B030D-6E8A-4147-A177-3AD203B41FA5}">
                      <a16:colId xmlns:a16="http://schemas.microsoft.com/office/drawing/2014/main" val="146082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878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- 2022-11-07 17:00:04</a:t>
                      </a:r>
                      <a:r>
                        <a:rPr kumimoji="0" lang="en-US" sz="1000" b="0" i="0" u="none" strike="noStrike" kern="1200" cap="none" spc="0" normalizeH="0" baseline="0" noProof="0">
                          <a:ln>
                            <a:noFill/>
                          </a:ln>
                          <a:solidFill>
                            <a:prstClr val="black"/>
                          </a:solidFill>
                          <a:effectLst/>
                          <a:uLnTx/>
                          <a:uFillTx/>
                          <a:latin typeface="+mn-lt"/>
                          <a:ea typeface="+mn-ea"/>
                          <a:cs typeface="+mn-cs"/>
                        </a:rPr>
                        <a:t>
 On Saturday, FICOH associates, family members, and friends joined the Walk to End Alzheimer's at Magic Island to support Alzheimer's Association - Hawaii  in raising awareness for a breakthrough in the fight against Alzheimer's and all other dementia. Mahalo to our associates, their friends, and family members for their support, and to FICOH's Charitable Foundation for matching our associates’ gifts to the Alzheimer's Association. If you're interested in donating, click the link below to donate to our team. #ENDALZ #Walk2EndAlz #firstcat 
http://ow.ly/bEzN50LwUEu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https://quintly-image-storage.s3.amazonaws.com/17ae3836335657ff0a83f20c7d11e5e8/d1be75b539b8b969a6f0ad954ddd1d89.jpg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31487074"/>
                  </a:ext>
                </a:extLst>
              </a:tr>
            </a:tbl>
          </a:graphicData>
        </a:graphic>
      </p:graphicFrame>
      <p:sp>
        <p:nvSpPr>
          <p:cNvPr id="4" name="Text Placeholder 3">
            <a:extLst>
              <a:ext uri="{FF2B5EF4-FFF2-40B4-BE49-F238E27FC236}">
                <a16:creationId xmlns:a16="http://schemas.microsoft.com/office/drawing/2014/main" id="{DB496D1A-CA23-4618-A0F0-FF3580E4E3E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922001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E1F2A-F378-4079-A1BA-B7AB3036D08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C2186315-558E-49B1-8BF1-1D983A0F168E}"/>
              </a:ext>
            </a:extLst>
          </p:cNvPr>
          <p:cNvGraphicFramePr>
            <a:graphicFrameLocks noGrp="1"/>
          </p:cNvGraphicFramePr>
          <p:nvPr>
            <p:ph type="tbl" sz="quarter" idx="13"/>
            <p:extLst>
              <p:ext uri="{D42A27DB-BD31-4B8C-83A1-F6EECF244321}">
                <p14:modId xmlns:p14="http://schemas.microsoft.com/office/powerpoint/2010/main" val="214084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60521412"/>
                    </a:ext>
                  </a:extLst>
                </a:gridCol>
                <a:gridCol w="1316737">
                  <a:extLst>
                    <a:ext uri="{9D8B030D-6E8A-4147-A177-3AD203B41FA5}">
                      <a16:colId xmlns:a16="http://schemas.microsoft.com/office/drawing/2014/main" val="58622845"/>
                    </a:ext>
                  </a:extLst>
                </a:gridCol>
                <a:gridCol w="329184">
                  <a:extLst>
                    <a:ext uri="{9D8B030D-6E8A-4147-A177-3AD203B41FA5}">
                      <a16:colId xmlns:a16="http://schemas.microsoft.com/office/drawing/2014/main" val="3983331075"/>
                    </a:ext>
                  </a:extLst>
                </a:gridCol>
                <a:gridCol w="329184">
                  <a:extLst>
                    <a:ext uri="{9D8B030D-6E8A-4147-A177-3AD203B41FA5}">
                      <a16:colId xmlns:a16="http://schemas.microsoft.com/office/drawing/2014/main" val="3474918611"/>
                    </a:ext>
                  </a:extLst>
                </a:gridCol>
                <a:gridCol w="329184">
                  <a:extLst>
                    <a:ext uri="{9D8B030D-6E8A-4147-A177-3AD203B41FA5}">
                      <a16:colId xmlns:a16="http://schemas.microsoft.com/office/drawing/2014/main" val="3443156849"/>
                    </a:ext>
                  </a:extLst>
                </a:gridCol>
                <a:gridCol w="329184">
                  <a:extLst>
                    <a:ext uri="{9D8B030D-6E8A-4147-A177-3AD203B41FA5}">
                      <a16:colId xmlns:a16="http://schemas.microsoft.com/office/drawing/2014/main" val="3544302262"/>
                    </a:ext>
                  </a:extLst>
                </a:gridCol>
                <a:gridCol w="329184">
                  <a:extLst>
                    <a:ext uri="{9D8B030D-6E8A-4147-A177-3AD203B41FA5}">
                      <a16:colId xmlns:a16="http://schemas.microsoft.com/office/drawing/2014/main" val="2217258802"/>
                    </a:ext>
                  </a:extLst>
                </a:gridCol>
                <a:gridCol w="329184">
                  <a:extLst>
                    <a:ext uri="{9D8B030D-6E8A-4147-A177-3AD203B41FA5}">
                      <a16:colId xmlns:a16="http://schemas.microsoft.com/office/drawing/2014/main" val="2860518792"/>
                    </a:ext>
                  </a:extLst>
                </a:gridCol>
                <a:gridCol w="329184">
                  <a:extLst>
                    <a:ext uri="{9D8B030D-6E8A-4147-A177-3AD203B41FA5}">
                      <a16:colId xmlns:a16="http://schemas.microsoft.com/office/drawing/2014/main" val="3795755337"/>
                    </a:ext>
                  </a:extLst>
                </a:gridCol>
                <a:gridCol w="329184">
                  <a:extLst>
                    <a:ext uri="{9D8B030D-6E8A-4147-A177-3AD203B41FA5}">
                      <a16:colId xmlns:a16="http://schemas.microsoft.com/office/drawing/2014/main" val="1654690384"/>
                    </a:ext>
                  </a:extLst>
                </a:gridCol>
                <a:gridCol w="329184">
                  <a:extLst>
                    <a:ext uri="{9D8B030D-6E8A-4147-A177-3AD203B41FA5}">
                      <a16:colId xmlns:a16="http://schemas.microsoft.com/office/drawing/2014/main" val="2507278938"/>
                    </a:ext>
                  </a:extLst>
                </a:gridCol>
                <a:gridCol w="329184">
                  <a:extLst>
                    <a:ext uri="{9D8B030D-6E8A-4147-A177-3AD203B41FA5}">
                      <a16:colId xmlns:a16="http://schemas.microsoft.com/office/drawing/2014/main" val="3134233390"/>
                    </a:ext>
                  </a:extLst>
                </a:gridCol>
                <a:gridCol w="329184">
                  <a:extLst>
                    <a:ext uri="{9D8B030D-6E8A-4147-A177-3AD203B41FA5}">
                      <a16:colId xmlns:a16="http://schemas.microsoft.com/office/drawing/2014/main" val="1173352985"/>
                    </a:ext>
                  </a:extLst>
                </a:gridCol>
                <a:gridCol w="329184">
                  <a:extLst>
                    <a:ext uri="{9D8B030D-6E8A-4147-A177-3AD203B41FA5}">
                      <a16:colId xmlns:a16="http://schemas.microsoft.com/office/drawing/2014/main" val="3999417973"/>
                    </a:ext>
                  </a:extLst>
                </a:gridCol>
                <a:gridCol w="329184">
                  <a:extLst>
                    <a:ext uri="{9D8B030D-6E8A-4147-A177-3AD203B41FA5}">
                      <a16:colId xmlns:a16="http://schemas.microsoft.com/office/drawing/2014/main" val="213537147"/>
                    </a:ext>
                  </a:extLst>
                </a:gridCol>
                <a:gridCol w="329184">
                  <a:extLst>
                    <a:ext uri="{9D8B030D-6E8A-4147-A177-3AD203B41FA5}">
                      <a16:colId xmlns:a16="http://schemas.microsoft.com/office/drawing/2014/main" val="1029272155"/>
                    </a:ext>
                  </a:extLst>
                </a:gridCol>
                <a:gridCol w="329184">
                  <a:extLst>
                    <a:ext uri="{9D8B030D-6E8A-4147-A177-3AD203B41FA5}">
                      <a16:colId xmlns:a16="http://schemas.microsoft.com/office/drawing/2014/main" val="1557224418"/>
                    </a:ext>
                  </a:extLst>
                </a:gridCol>
                <a:gridCol w="329184">
                  <a:extLst>
                    <a:ext uri="{9D8B030D-6E8A-4147-A177-3AD203B41FA5}">
                      <a16:colId xmlns:a16="http://schemas.microsoft.com/office/drawing/2014/main" val="3147169871"/>
                    </a:ext>
                  </a:extLst>
                </a:gridCol>
                <a:gridCol w="329184">
                  <a:extLst>
                    <a:ext uri="{9D8B030D-6E8A-4147-A177-3AD203B41FA5}">
                      <a16:colId xmlns:a16="http://schemas.microsoft.com/office/drawing/2014/main" val="283406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965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- 2022-11-01 13:42:36</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https://quintly-image-storage.s3.amazonaws.com/17ae3836335657ff0a83f20c7d11e5e8/e8a51585c9e3af801edf3854b8aeb50d.jpg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2978337"/>
                  </a:ext>
                </a:extLst>
              </a:tr>
            </a:tbl>
          </a:graphicData>
        </a:graphic>
      </p:graphicFrame>
      <p:sp>
        <p:nvSpPr>
          <p:cNvPr id="4" name="Text Placeholder 3">
            <a:extLst>
              <a:ext uri="{FF2B5EF4-FFF2-40B4-BE49-F238E27FC236}">
                <a16:creationId xmlns:a16="http://schemas.microsoft.com/office/drawing/2014/main" id="{89CE8208-FA88-43B8-9436-C73691AE3E6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54564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6557-6C20-4E22-B945-181A5951C35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B324DD0-8D28-402D-B341-6153F3EB38A2}"/>
              </a:ext>
            </a:extLst>
          </p:cNvPr>
          <p:cNvGraphicFramePr>
            <a:graphicFrameLocks noGrp="1"/>
          </p:cNvGraphicFramePr>
          <p:nvPr>
            <p:ph type="tbl" sz="quarter" idx="13"/>
            <p:extLst>
              <p:ext uri="{D42A27DB-BD31-4B8C-83A1-F6EECF244321}">
                <p14:modId xmlns:p14="http://schemas.microsoft.com/office/powerpoint/2010/main" val="21856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05748647"/>
                    </a:ext>
                  </a:extLst>
                </a:gridCol>
                <a:gridCol w="1316737">
                  <a:extLst>
                    <a:ext uri="{9D8B030D-6E8A-4147-A177-3AD203B41FA5}">
                      <a16:colId xmlns:a16="http://schemas.microsoft.com/office/drawing/2014/main" val="711491155"/>
                    </a:ext>
                  </a:extLst>
                </a:gridCol>
                <a:gridCol w="329184">
                  <a:extLst>
                    <a:ext uri="{9D8B030D-6E8A-4147-A177-3AD203B41FA5}">
                      <a16:colId xmlns:a16="http://schemas.microsoft.com/office/drawing/2014/main" val="3894717366"/>
                    </a:ext>
                  </a:extLst>
                </a:gridCol>
                <a:gridCol w="329184">
                  <a:extLst>
                    <a:ext uri="{9D8B030D-6E8A-4147-A177-3AD203B41FA5}">
                      <a16:colId xmlns:a16="http://schemas.microsoft.com/office/drawing/2014/main" val="3529161866"/>
                    </a:ext>
                  </a:extLst>
                </a:gridCol>
                <a:gridCol w="329184">
                  <a:extLst>
                    <a:ext uri="{9D8B030D-6E8A-4147-A177-3AD203B41FA5}">
                      <a16:colId xmlns:a16="http://schemas.microsoft.com/office/drawing/2014/main" val="2632700611"/>
                    </a:ext>
                  </a:extLst>
                </a:gridCol>
                <a:gridCol w="329184">
                  <a:extLst>
                    <a:ext uri="{9D8B030D-6E8A-4147-A177-3AD203B41FA5}">
                      <a16:colId xmlns:a16="http://schemas.microsoft.com/office/drawing/2014/main" val="675255881"/>
                    </a:ext>
                  </a:extLst>
                </a:gridCol>
                <a:gridCol w="329184">
                  <a:extLst>
                    <a:ext uri="{9D8B030D-6E8A-4147-A177-3AD203B41FA5}">
                      <a16:colId xmlns:a16="http://schemas.microsoft.com/office/drawing/2014/main" val="2318749728"/>
                    </a:ext>
                  </a:extLst>
                </a:gridCol>
                <a:gridCol w="329184">
                  <a:extLst>
                    <a:ext uri="{9D8B030D-6E8A-4147-A177-3AD203B41FA5}">
                      <a16:colId xmlns:a16="http://schemas.microsoft.com/office/drawing/2014/main" val="4032874537"/>
                    </a:ext>
                  </a:extLst>
                </a:gridCol>
                <a:gridCol w="329184">
                  <a:extLst>
                    <a:ext uri="{9D8B030D-6E8A-4147-A177-3AD203B41FA5}">
                      <a16:colId xmlns:a16="http://schemas.microsoft.com/office/drawing/2014/main" val="4283052242"/>
                    </a:ext>
                  </a:extLst>
                </a:gridCol>
                <a:gridCol w="329184">
                  <a:extLst>
                    <a:ext uri="{9D8B030D-6E8A-4147-A177-3AD203B41FA5}">
                      <a16:colId xmlns:a16="http://schemas.microsoft.com/office/drawing/2014/main" val="3824057298"/>
                    </a:ext>
                  </a:extLst>
                </a:gridCol>
                <a:gridCol w="329184">
                  <a:extLst>
                    <a:ext uri="{9D8B030D-6E8A-4147-A177-3AD203B41FA5}">
                      <a16:colId xmlns:a16="http://schemas.microsoft.com/office/drawing/2014/main" val="1269797733"/>
                    </a:ext>
                  </a:extLst>
                </a:gridCol>
                <a:gridCol w="329184">
                  <a:extLst>
                    <a:ext uri="{9D8B030D-6E8A-4147-A177-3AD203B41FA5}">
                      <a16:colId xmlns:a16="http://schemas.microsoft.com/office/drawing/2014/main" val="1973583599"/>
                    </a:ext>
                  </a:extLst>
                </a:gridCol>
                <a:gridCol w="329184">
                  <a:extLst>
                    <a:ext uri="{9D8B030D-6E8A-4147-A177-3AD203B41FA5}">
                      <a16:colId xmlns:a16="http://schemas.microsoft.com/office/drawing/2014/main" val="3335641867"/>
                    </a:ext>
                  </a:extLst>
                </a:gridCol>
                <a:gridCol w="329184">
                  <a:extLst>
                    <a:ext uri="{9D8B030D-6E8A-4147-A177-3AD203B41FA5}">
                      <a16:colId xmlns:a16="http://schemas.microsoft.com/office/drawing/2014/main" val="796964402"/>
                    </a:ext>
                  </a:extLst>
                </a:gridCol>
                <a:gridCol w="329184">
                  <a:extLst>
                    <a:ext uri="{9D8B030D-6E8A-4147-A177-3AD203B41FA5}">
                      <a16:colId xmlns:a16="http://schemas.microsoft.com/office/drawing/2014/main" val="3540282023"/>
                    </a:ext>
                  </a:extLst>
                </a:gridCol>
                <a:gridCol w="329184">
                  <a:extLst>
                    <a:ext uri="{9D8B030D-6E8A-4147-A177-3AD203B41FA5}">
                      <a16:colId xmlns:a16="http://schemas.microsoft.com/office/drawing/2014/main" val="4285586937"/>
                    </a:ext>
                  </a:extLst>
                </a:gridCol>
                <a:gridCol w="329184">
                  <a:extLst>
                    <a:ext uri="{9D8B030D-6E8A-4147-A177-3AD203B41FA5}">
                      <a16:colId xmlns:a16="http://schemas.microsoft.com/office/drawing/2014/main" val="3143909931"/>
                    </a:ext>
                  </a:extLst>
                </a:gridCol>
                <a:gridCol w="329184">
                  <a:extLst>
                    <a:ext uri="{9D8B030D-6E8A-4147-A177-3AD203B41FA5}">
                      <a16:colId xmlns:a16="http://schemas.microsoft.com/office/drawing/2014/main" val="3354539253"/>
                    </a:ext>
                  </a:extLst>
                </a:gridCol>
                <a:gridCol w="329184">
                  <a:extLst>
                    <a:ext uri="{9D8B030D-6E8A-4147-A177-3AD203B41FA5}">
                      <a16:colId xmlns:a16="http://schemas.microsoft.com/office/drawing/2014/main" val="22202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18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- 2022-11-22 17:00:02</a:t>
                      </a:r>
                      <a:r>
                        <a:rPr kumimoji="0" lang="en-US" sz="1000" b="0" i="0" u="none" strike="noStrike" kern="1200" cap="none" spc="0" normalizeH="0" baseline="0" noProof="0">
                          <a:ln>
                            <a:noFill/>
                          </a:ln>
                          <a:solidFill>
                            <a:prstClr val="black"/>
                          </a:solidFill>
                          <a:effectLst/>
                          <a:uLnTx/>
                          <a:uFillTx/>
                          <a:latin typeface="+mn-lt"/>
                          <a:ea typeface="+mn-ea"/>
                          <a:cs typeface="+mn-cs"/>
                        </a:rPr>
                        <a:t>
 Last Saturday, a team of FICOH associates, family members and friends learned about Malama Loko Ea Foundation's work at the fishpond and helped clear brush to prepare for their upcoming dredging operations -- a goal the nonprofit has had for more than ten years. Once this is complete, the pond will be deeper, allowing for a healthier environment for fish to live in. Mahalo Mālama Loko Ea  for sharing your knowledge and passion with us, and for allowing us to contribute to the future of this special place! Click the link below for more info. #lokoeafishpond #firstcat 
https://www.ficoh.com/info-center/lets-talk-first/associates-volunteer-at-loko-ea-fishpond/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https://quintly-image-storage.s3.amazonaws.com/17ae3836335657ff0a83f20c7d11e5e8/28d8d20c78a839b3867102fc8db55781.jpg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8197384"/>
                  </a:ext>
                </a:extLst>
              </a:tr>
            </a:tbl>
          </a:graphicData>
        </a:graphic>
      </p:graphicFrame>
      <p:sp>
        <p:nvSpPr>
          <p:cNvPr id="4" name="Text Placeholder 3">
            <a:extLst>
              <a:ext uri="{FF2B5EF4-FFF2-40B4-BE49-F238E27FC236}">
                <a16:creationId xmlns:a16="http://schemas.microsoft.com/office/drawing/2014/main" id="{FEDE5839-3FD0-4A74-95FE-0962C6DCC9E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17736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6AC41-AA93-4957-9849-BB77436FECEF}"/>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8DE500C-B69D-48FA-A68E-0145B64533B2}"/>
              </a:ext>
            </a:extLst>
          </p:cNvPr>
          <p:cNvGraphicFramePr>
            <a:graphicFrameLocks noGrp="1"/>
          </p:cNvGraphicFramePr>
          <p:nvPr>
            <p:ph type="tbl" sz="quarter" idx="13"/>
            <p:extLst>
              <p:ext uri="{D42A27DB-BD31-4B8C-83A1-F6EECF244321}">
                <p14:modId xmlns:p14="http://schemas.microsoft.com/office/powerpoint/2010/main" val="4205113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60154784"/>
                    </a:ext>
                  </a:extLst>
                </a:gridCol>
                <a:gridCol w="576072">
                  <a:extLst>
                    <a:ext uri="{9D8B030D-6E8A-4147-A177-3AD203B41FA5}">
                      <a16:colId xmlns:a16="http://schemas.microsoft.com/office/drawing/2014/main" val="2035652501"/>
                    </a:ext>
                  </a:extLst>
                </a:gridCol>
                <a:gridCol w="576072">
                  <a:extLst>
                    <a:ext uri="{9D8B030D-6E8A-4147-A177-3AD203B41FA5}">
                      <a16:colId xmlns:a16="http://schemas.microsoft.com/office/drawing/2014/main" val="4020825871"/>
                    </a:ext>
                  </a:extLst>
                </a:gridCol>
                <a:gridCol w="576072">
                  <a:extLst>
                    <a:ext uri="{9D8B030D-6E8A-4147-A177-3AD203B41FA5}">
                      <a16:colId xmlns:a16="http://schemas.microsoft.com/office/drawing/2014/main" val="2730994697"/>
                    </a:ext>
                  </a:extLst>
                </a:gridCol>
                <a:gridCol w="576072">
                  <a:extLst>
                    <a:ext uri="{9D8B030D-6E8A-4147-A177-3AD203B41FA5}">
                      <a16:colId xmlns:a16="http://schemas.microsoft.com/office/drawing/2014/main" val="544004348"/>
                    </a:ext>
                  </a:extLst>
                </a:gridCol>
                <a:gridCol w="576072">
                  <a:extLst>
                    <a:ext uri="{9D8B030D-6E8A-4147-A177-3AD203B41FA5}">
                      <a16:colId xmlns:a16="http://schemas.microsoft.com/office/drawing/2014/main" val="3619686142"/>
                    </a:ext>
                  </a:extLst>
                </a:gridCol>
                <a:gridCol w="576072">
                  <a:extLst>
                    <a:ext uri="{9D8B030D-6E8A-4147-A177-3AD203B41FA5}">
                      <a16:colId xmlns:a16="http://schemas.microsoft.com/office/drawing/2014/main" val="4037493187"/>
                    </a:ext>
                  </a:extLst>
                </a:gridCol>
                <a:gridCol w="576072">
                  <a:extLst>
                    <a:ext uri="{9D8B030D-6E8A-4147-A177-3AD203B41FA5}">
                      <a16:colId xmlns:a16="http://schemas.microsoft.com/office/drawing/2014/main" val="3579474972"/>
                    </a:ext>
                  </a:extLst>
                </a:gridCol>
                <a:gridCol w="576072">
                  <a:extLst>
                    <a:ext uri="{9D8B030D-6E8A-4147-A177-3AD203B41FA5}">
                      <a16:colId xmlns:a16="http://schemas.microsoft.com/office/drawing/2014/main" val="1317976087"/>
                    </a:ext>
                  </a:extLst>
                </a:gridCol>
                <a:gridCol w="576072">
                  <a:extLst>
                    <a:ext uri="{9D8B030D-6E8A-4147-A177-3AD203B41FA5}">
                      <a16:colId xmlns:a16="http://schemas.microsoft.com/office/drawing/2014/main" val="886887717"/>
                    </a:ext>
                  </a:extLst>
                </a:gridCol>
                <a:gridCol w="576072">
                  <a:extLst>
                    <a:ext uri="{9D8B030D-6E8A-4147-A177-3AD203B41FA5}">
                      <a16:colId xmlns:a16="http://schemas.microsoft.com/office/drawing/2014/main" val="2572805689"/>
                    </a:ext>
                  </a:extLst>
                </a:gridCol>
                <a:gridCol w="576072">
                  <a:extLst>
                    <a:ext uri="{9D8B030D-6E8A-4147-A177-3AD203B41FA5}">
                      <a16:colId xmlns:a16="http://schemas.microsoft.com/office/drawing/2014/main" val="3141269275"/>
                    </a:ext>
                  </a:extLst>
                </a:gridCol>
                <a:gridCol w="576072">
                  <a:extLst>
                    <a:ext uri="{9D8B030D-6E8A-4147-A177-3AD203B41FA5}">
                      <a16:colId xmlns:a16="http://schemas.microsoft.com/office/drawing/2014/main" val="137660167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23908245"/>
                  </a:ext>
                </a:extLst>
              </a:tr>
              <a:tr h="370840">
                <a:tc>
                  <a:txBody>
                    <a:bodyPr/>
                    <a:lstStyle/>
                    <a:p>
                      <a:r>
                        <a:rPr lang="en-US" sz="1000"/>
                        <a:t>1193</a:t>
                      </a:r>
                    </a:p>
                  </a:txBody>
                  <a:tcPr/>
                </a:tc>
                <a:tc>
                  <a:txBody>
                    <a:bodyPr/>
                    <a:lstStyle/>
                    <a:p>
                      <a:r>
                        <a:rPr lang="en-US" sz="1000"/>
                        <a:t>-5</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0.0209 %</a:t>
                      </a:r>
                    </a:p>
                  </a:txBody>
                  <a:tcPr/>
                </a:tc>
                <a:tc>
                  <a:txBody>
                    <a:bodyPr/>
                    <a:lstStyle/>
                    <a:p>
                      <a:r>
                        <a:rPr lang="en-US" sz="1000"/>
                        <a:t>0.0 %</a:t>
                      </a:r>
                    </a:p>
                  </a:txBody>
                  <a:tcPr/>
                </a:tc>
                <a:extLst>
                  <a:ext uri="{0D108BD9-81ED-4DB2-BD59-A6C34878D82A}">
                    <a16:rowId xmlns:a16="http://schemas.microsoft.com/office/drawing/2014/main" val="599404569"/>
                  </a:ext>
                </a:extLst>
              </a:tr>
            </a:tbl>
          </a:graphicData>
        </a:graphic>
      </p:graphicFrame>
      <p:sp>
        <p:nvSpPr>
          <p:cNvPr id="4" name="Text Placeholder 3">
            <a:extLst>
              <a:ext uri="{FF2B5EF4-FFF2-40B4-BE49-F238E27FC236}">
                <a16:creationId xmlns:a16="http://schemas.microsoft.com/office/drawing/2014/main" id="{485409F1-BEFD-468F-8F4C-9FF1F7E8FA6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076496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8A80-4DEC-4586-98D8-8E292393358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F14445F-D032-4814-9156-BABC34508F44}"/>
              </a:ext>
            </a:extLst>
          </p:cNvPr>
          <p:cNvGraphicFramePr>
            <a:graphicFrameLocks noGrp="1"/>
          </p:cNvGraphicFramePr>
          <p:nvPr>
            <p:ph type="chart" sz="quarter" idx="13"/>
            <p:extLst>
              <p:ext uri="{D42A27DB-BD31-4B8C-83A1-F6EECF244321}">
                <p14:modId xmlns:p14="http://schemas.microsoft.com/office/powerpoint/2010/main" val="1370685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ADA34-C9A8-4514-AE5B-66E7F259D1B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B3402AD-29D0-4047-ABEE-BE00091CC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498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818E3-E3AD-453B-AFED-AF66BB80B2B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918DF88-81A7-46B7-A908-BFCD2CD3AF8A}"/>
              </a:ext>
            </a:extLst>
          </p:cNvPr>
          <p:cNvGraphicFramePr>
            <a:graphicFrameLocks noGrp="1"/>
          </p:cNvGraphicFramePr>
          <p:nvPr>
            <p:ph type="chart" sz="quarter" idx="13"/>
            <p:extLst>
              <p:ext uri="{D42A27DB-BD31-4B8C-83A1-F6EECF244321}">
                <p14:modId xmlns:p14="http://schemas.microsoft.com/office/powerpoint/2010/main" val="2072666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812E6-A120-4DE9-8465-C833BAF2EF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8B09FFF-3AFB-43AD-A01B-8F403C106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90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FB60-4716-4C5D-8539-4623721A5B0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3A83C688-8947-45F0-92F5-1A9A2991C0B0}"/>
              </a:ext>
            </a:extLst>
          </p:cNvPr>
          <p:cNvGraphicFramePr>
            <a:graphicFrameLocks noGrp="1"/>
          </p:cNvGraphicFramePr>
          <p:nvPr>
            <p:ph type="chart" sz="quarter" idx="13"/>
            <p:extLst>
              <p:ext uri="{D42A27DB-BD31-4B8C-83A1-F6EECF244321}">
                <p14:modId xmlns:p14="http://schemas.microsoft.com/office/powerpoint/2010/main" val="4134608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A813A-15CD-45A5-94ED-97DAA7FB3A7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9D6CC6E-3C5A-4BDB-93E1-ED109466A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7318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E1A5-FD3B-48A7-9B78-B2F10333216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91B2B25-A01A-4F5D-A8C3-32836552EA46}"/>
              </a:ext>
            </a:extLst>
          </p:cNvPr>
          <p:cNvGraphicFramePr>
            <a:graphicFrameLocks noGrp="1"/>
          </p:cNvGraphicFramePr>
          <p:nvPr>
            <p:ph type="tbl" sz="quarter" idx="13"/>
            <p:extLst>
              <p:ext uri="{D42A27DB-BD31-4B8C-83A1-F6EECF244321}">
                <p14:modId xmlns:p14="http://schemas.microsoft.com/office/powerpoint/2010/main" val="258788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05749827"/>
                    </a:ext>
                  </a:extLst>
                </a:gridCol>
                <a:gridCol w="493776">
                  <a:extLst>
                    <a:ext uri="{9D8B030D-6E8A-4147-A177-3AD203B41FA5}">
                      <a16:colId xmlns:a16="http://schemas.microsoft.com/office/drawing/2014/main" val="892551029"/>
                    </a:ext>
                  </a:extLst>
                </a:gridCol>
                <a:gridCol w="1069848">
                  <a:extLst>
                    <a:ext uri="{9D8B030D-6E8A-4147-A177-3AD203B41FA5}">
                      <a16:colId xmlns:a16="http://schemas.microsoft.com/office/drawing/2014/main" val="413895784"/>
                    </a:ext>
                  </a:extLst>
                </a:gridCol>
                <a:gridCol w="1069848">
                  <a:extLst>
                    <a:ext uri="{9D8B030D-6E8A-4147-A177-3AD203B41FA5}">
                      <a16:colId xmlns:a16="http://schemas.microsoft.com/office/drawing/2014/main" val="1096547694"/>
                    </a:ext>
                  </a:extLst>
                </a:gridCol>
                <a:gridCol w="1069848">
                  <a:extLst>
                    <a:ext uri="{9D8B030D-6E8A-4147-A177-3AD203B41FA5}">
                      <a16:colId xmlns:a16="http://schemas.microsoft.com/office/drawing/2014/main" val="2201024170"/>
                    </a:ext>
                  </a:extLst>
                </a:gridCol>
                <a:gridCol w="1069848">
                  <a:extLst>
                    <a:ext uri="{9D8B030D-6E8A-4147-A177-3AD203B41FA5}">
                      <a16:colId xmlns:a16="http://schemas.microsoft.com/office/drawing/2014/main" val="4141736689"/>
                    </a:ext>
                  </a:extLst>
                </a:gridCol>
                <a:gridCol w="1069848">
                  <a:extLst>
                    <a:ext uri="{9D8B030D-6E8A-4147-A177-3AD203B41FA5}">
                      <a16:colId xmlns:a16="http://schemas.microsoft.com/office/drawing/2014/main" val="17702451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17564123"/>
                  </a:ext>
                </a:extLst>
              </a:tr>
              <a:tr h="370840">
                <a:tc>
                  <a:txBody>
                    <a:bodyPr/>
                    <a:lstStyle/>
                    <a:p>
                      <a:r>
                        <a:rPr lang="en-US" sz="1000" b="1"/>
                        <a:t>@FirstInsHI - 2022-11-08 17:01:11</a:t>
                      </a:r>
                      <a:r>
                        <a:rPr lang="en-US" sz="1000"/>
                        <a:t>
 Please join us in congratulating Ian L. on earning his 4 C's certificate. Ian joined FICOH in February and has quickly become an indispensable member of our Marketing department. Congratulations, Ian! #TeamFICOH #ProfessionalDesignations https://t.co/4nmGJqdiRU</a:t>
                      </a:r>
                    </a:p>
                  </a:txBody>
                  <a:tcPr/>
                </a:tc>
                <a:tc>
                  <a:txBody>
                    <a:bodyPr/>
                    <a:lstStyle/>
                    <a:p>
                      <a:r>
                        <a:rPr lang="en-US" sz="1000"/>
                        <a:t>11/09/2022 19:05:43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0.1674 %</a:t>
                      </a:r>
                    </a:p>
                  </a:txBody>
                  <a:tcPr/>
                </a:tc>
                <a:extLst>
                  <a:ext uri="{0D108BD9-81ED-4DB2-BD59-A6C34878D82A}">
                    <a16:rowId xmlns:a16="http://schemas.microsoft.com/office/drawing/2014/main" val="271656554"/>
                  </a:ext>
                </a:extLst>
              </a:tr>
              <a:tr h="370840">
                <a:tc>
                  <a:txBody>
                    <a:bodyPr/>
                    <a:lstStyle/>
                    <a:p>
                      <a:r>
                        <a:rPr lang="en-US" sz="1000" b="1"/>
                        <a:t>@FirstInsHI - 2022-11-22 17:01:26</a:t>
                      </a:r>
                      <a:r>
                        <a:rPr lang="en-US" sz="1000"/>
                        <a:t>
 Last Saturday, a team of FICOH associates, family members and friends learned about Malama Loko Ea Foundation's work at the fishpond. Click the link below to learn more.  #lokoeafishpond #FirstCAT
https://t.co/pRLqrDtZuc https://t.co/zkcCIWu5FI</a:t>
                      </a:r>
                    </a:p>
                  </a:txBody>
                  <a:tcPr/>
                </a:tc>
                <a:tc>
                  <a:txBody>
                    <a:bodyPr/>
                    <a:lstStyle/>
                    <a:p>
                      <a:r>
                        <a:rPr lang="en-US" sz="1000"/>
                        <a:t>11/23/2022 07:10:16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0.0838 %</a:t>
                      </a:r>
                    </a:p>
                  </a:txBody>
                  <a:tcPr/>
                </a:tc>
                <a:extLst>
                  <a:ext uri="{0D108BD9-81ED-4DB2-BD59-A6C34878D82A}">
                    <a16:rowId xmlns:a16="http://schemas.microsoft.com/office/drawing/2014/main" val="2218673999"/>
                  </a:ext>
                </a:extLst>
              </a:tr>
              <a:tr h="370840">
                <a:tc>
                  <a:txBody>
                    <a:bodyPr/>
                    <a:lstStyle/>
                    <a:p>
                      <a:r>
                        <a:rPr lang="en-US" sz="1000" b="1"/>
                        <a:t>@FirstInsHI - 2022-11-01 16:29:07</a:t>
                      </a:r>
                      <a:r>
                        <a:rPr lang="en-US" sz="1000"/>
                        <a:t>
 Witch-ing you a belated Happy Halloween from all of us at Fist Insurance! Here are a few of the creative costumes our associates dreamed up, including Mr. Yoda (our CEO) himself! #halloweencostumes #happyhalloween https://t.co/Cv2ZmSay5d</a:t>
                      </a:r>
                    </a:p>
                  </a:txBody>
                  <a:tcPr/>
                </a:tc>
                <a:tc>
                  <a:txBody>
                    <a:bodyPr/>
                    <a:lstStyle/>
                    <a:p>
                      <a:r>
                        <a:rPr lang="en-US" sz="1000"/>
                        <a:t>11/01/2022 20:05:37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755155757"/>
                  </a:ext>
                </a:extLst>
              </a:tr>
            </a:tbl>
          </a:graphicData>
        </a:graphic>
      </p:graphicFrame>
      <p:sp>
        <p:nvSpPr>
          <p:cNvPr id="4" name="Text Placeholder 3">
            <a:extLst>
              <a:ext uri="{FF2B5EF4-FFF2-40B4-BE49-F238E27FC236}">
                <a16:creationId xmlns:a16="http://schemas.microsoft.com/office/drawing/2014/main" id="{0AB6CF38-C343-45EA-A537-22A24E0FB91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23199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0C40-1EC8-4D5A-B79F-99788001962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7A0B85E-B78C-444C-B2E3-B39DC35E45AC}"/>
              </a:ext>
            </a:extLst>
          </p:cNvPr>
          <p:cNvGraphicFramePr>
            <a:graphicFrameLocks noGrp="1"/>
          </p:cNvGraphicFramePr>
          <p:nvPr>
            <p:ph type="chart" sz="quarter" idx="13"/>
            <p:extLst>
              <p:ext uri="{D42A27DB-BD31-4B8C-83A1-F6EECF244321}">
                <p14:modId xmlns:p14="http://schemas.microsoft.com/office/powerpoint/2010/main" val="270668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6AB77F-2E1A-4A49-BB84-2F8451BAD08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A4C43D8-5C31-4AFE-93F6-88175F99F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093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6DCF-8824-4A36-98BA-7052C3657674}"/>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124023F-A235-459F-B6B7-CAC2D8313F71}"/>
              </a:ext>
            </a:extLst>
          </p:cNvPr>
          <p:cNvGraphicFramePr>
            <a:graphicFrameLocks noGrp="1"/>
          </p:cNvGraphicFramePr>
          <p:nvPr>
            <p:ph type="tbl" sz="quarter" idx="13"/>
            <p:extLst>
              <p:ext uri="{D42A27DB-BD31-4B8C-83A1-F6EECF244321}">
                <p14:modId xmlns:p14="http://schemas.microsoft.com/office/powerpoint/2010/main" val="1020389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202733"/>
                    </a:ext>
                  </a:extLst>
                </a:gridCol>
                <a:gridCol w="658368">
                  <a:extLst>
                    <a:ext uri="{9D8B030D-6E8A-4147-A177-3AD203B41FA5}">
                      <a16:colId xmlns:a16="http://schemas.microsoft.com/office/drawing/2014/main" val="2508718202"/>
                    </a:ext>
                  </a:extLst>
                </a:gridCol>
                <a:gridCol w="658368">
                  <a:extLst>
                    <a:ext uri="{9D8B030D-6E8A-4147-A177-3AD203B41FA5}">
                      <a16:colId xmlns:a16="http://schemas.microsoft.com/office/drawing/2014/main" val="2652517085"/>
                    </a:ext>
                  </a:extLst>
                </a:gridCol>
                <a:gridCol w="658368">
                  <a:extLst>
                    <a:ext uri="{9D8B030D-6E8A-4147-A177-3AD203B41FA5}">
                      <a16:colId xmlns:a16="http://schemas.microsoft.com/office/drawing/2014/main" val="1741800829"/>
                    </a:ext>
                  </a:extLst>
                </a:gridCol>
                <a:gridCol w="658368">
                  <a:extLst>
                    <a:ext uri="{9D8B030D-6E8A-4147-A177-3AD203B41FA5}">
                      <a16:colId xmlns:a16="http://schemas.microsoft.com/office/drawing/2014/main" val="3155567647"/>
                    </a:ext>
                  </a:extLst>
                </a:gridCol>
                <a:gridCol w="658368">
                  <a:extLst>
                    <a:ext uri="{9D8B030D-6E8A-4147-A177-3AD203B41FA5}">
                      <a16:colId xmlns:a16="http://schemas.microsoft.com/office/drawing/2014/main" val="455146661"/>
                    </a:ext>
                  </a:extLst>
                </a:gridCol>
                <a:gridCol w="658368">
                  <a:extLst>
                    <a:ext uri="{9D8B030D-6E8A-4147-A177-3AD203B41FA5}">
                      <a16:colId xmlns:a16="http://schemas.microsoft.com/office/drawing/2014/main" val="164550081"/>
                    </a:ext>
                  </a:extLst>
                </a:gridCol>
                <a:gridCol w="658368">
                  <a:extLst>
                    <a:ext uri="{9D8B030D-6E8A-4147-A177-3AD203B41FA5}">
                      <a16:colId xmlns:a16="http://schemas.microsoft.com/office/drawing/2014/main" val="2525656832"/>
                    </a:ext>
                  </a:extLst>
                </a:gridCol>
                <a:gridCol w="658368">
                  <a:extLst>
                    <a:ext uri="{9D8B030D-6E8A-4147-A177-3AD203B41FA5}">
                      <a16:colId xmlns:a16="http://schemas.microsoft.com/office/drawing/2014/main" val="1352866726"/>
                    </a:ext>
                  </a:extLst>
                </a:gridCol>
                <a:gridCol w="658368">
                  <a:extLst>
                    <a:ext uri="{9D8B030D-6E8A-4147-A177-3AD203B41FA5}">
                      <a16:colId xmlns:a16="http://schemas.microsoft.com/office/drawing/2014/main" val="18785580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752773219"/>
                  </a:ext>
                </a:extLst>
              </a:tr>
              <a:tr h="370840">
                <a:tc>
                  <a:txBody>
                    <a:bodyPr/>
                    <a:lstStyle/>
                    <a:p>
                      <a:r>
                        <a:rPr lang="en-US" sz="1000"/>
                        <a:t>firstinshi</a:t>
                      </a:r>
                    </a:p>
                  </a:txBody>
                  <a:tcPr/>
                </a:tc>
                <a:tc>
                  <a:txBody>
                    <a:bodyPr/>
                    <a:lstStyle/>
                    <a:p>
                      <a:r>
                        <a:rPr lang="en-US" sz="1000"/>
                        <a:t>2746</a:t>
                      </a:r>
                    </a:p>
                  </a:txBody>
                  <a:tcPr/>
                </a:tc>
                <a:tc>
                  <a:txBody>
                    <a:bodyPr/>
                    <a:lstStyle/>
                    <a:p>
                      <a:r>
                        <a:rPr lang="en-US" sz="1000"/>
                        <a:t>2</a:t>
                      </a:r>
                    </a:p>
                  </a:txBody>
                  <a:tcPr/>
                </a:tc>
                <a:tc>
                  <a:txBody>
                    <a:bodyPr/>
                    <a:lstStyle/>
                    <a:p>
                      <a:r>
                        <a:rPr lang="en-US" sz="1000"/>
                        <a:t>5</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346</a:t>
                      </a:r>
                    </a:p>
                  </a:txBody>
                  <a:tcPr/>
                </a:tc>
                <a:tc>
                  <a:txBody>
                    <a:bodyPr/>
                    <a:lstStyle/>
                    <a:p>
                      <a:r>
                        <a:rPr lang="en-US" sz="1000"/>
                        <a:t>13</a:t>
                      </a:r>
                    </a:p>
                  </a:txBody>
                  <a:tcPr/>
                </a:tc>
                <a:extLst>
                  <a:ext uri="{0D108BD9-81ED-4DB2-BD59-A6C34878D82A}">
                    <a16:rowId xmlns:a16="http://schemas.microsoft.com/office/drawing/2014/main" val="875736278"/>
                  </a:ext>
                </a:extLst>
              </a:tr>
            </a:tbl>
          </a:graphicData>
        </a:graphic>
      </p:graphicFrame>
      <p:sp>
        <p:nvSpPr>
          <p:cNvPr id="4" name="Text Placeholder 3">
            <a:extLst>
              <a:ext uri="{FF2B5EF4-FFF2-40B4-BE49-F238E27FC236}">
                <a16:creationId xmlns:a16="http://schemas.microsoft.com/office/drawing/2014/main" id="{504A5687-A83D-4787-9F8A-42D1E5FE185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399612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4A3B-ED9E-49AD-80C7-3005F14E724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8789207-9660-40EE-A7B0-0B6B566A2693}"/>
              </a:ext>
            </a:extLst>
          </p:cNvPr>
          <p:cNvGraphicFramePr>
            <a:graphicFrameLocks noGrp="1"/>
          </p:cNvGraphicFramePr>
          <p:nvPr>
            <p:ph type="chart" sz="quarter" idx="13"/>
            <p:extLst>
              <p:ext uri="{D42A27DB-BD31-4B8C-83A1-F6EECF244321}">
                <p14:modId xmlns:p14="http://schemas.microsoft.com/office/powerpoint/2010/main" val="3001677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FA1C1-07D7-4E75-ADA2-B033A91F791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948E1B-89B3-424C-90D1-B231BAF22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999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2F4A-2372-4B1E-A84D-30B33740214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000AB90-FA8A-4DE8-9B69-A518936D8BDB}"/>
              </a:ext>
            </a:extLst>
          </p:cNvPr>
          <p:cNvGraphicFramePr>
            <a:graphicFrameLocks noGrp="1"/>
          </p:cNvGraphicFramePr>
          <p:nvPr>
            <p:ph type="chart" sz="quarter" idx="13"/>
            <p:extLst>
              <p:ext uri="{D42A27DB-BD31-4B8C-83A1-F6EECF244321}">
                <p14:modId xmlns:p14="http://schemas.microsoft.com/office/powerpoint/2010/main" val="4101283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75BAD2-9C8D-483F-BF6A-A896B97A59C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2F7E5E-E736-4608-903A-1C5D5FE578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5271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61428-B926-4571-A4F1-B09D9B096E2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1FE5D3B-B130-4817-BDCC-4F9F79D71C9F}"/>
              </a:ext>
            </a:extLst>
          </p:cNvPr>
          <p:cNvGraphicFramePr>
            <a:graphicFrameLocks noGrp="1"/>
          </p:cNvGraphicFramePr>
          <p:nvPr>
            <p:ph type="chart" sz="quarter" idx="13"/>
            <p:extLst>
              <p:ext uri="{D42A27DB-BD31-4B8C-83A1-F6EECF244321}">
                <p14:modId xmlns:p14="http://schemas.microsoft.com/office/powerpoint/2010/main" val="3022808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D6AC2-CAE9-4274-9A5E-4D6EC0635DF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F6839F3-92D9-4FFD-BE28-62D89A1A02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164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74D2-8F59-474A-93D5-E52BE5E7A7A4}"/>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F7F4312D-A736-46AA-A860-8586BAA9322E}"/>
              </a:ext>
            </a:extLst>
          </p:cNvPr>
          <p:cNvGraphicFramePr>
            <a:graphicFrameLocks noGrp="1"/>
          </p:cNvGraphicFramePr>
          <p:nvPr>
            <p:ph type="chart" sz="quarter" idx="13"/>
            <p:extLst>
              <p:ext uri="{D42A27DB-BD31-4B8C-83A1-F6EECF244321}">
                <p14:modId xmlns:p14="http://schemas.microsoft.com/office/powerpoint/2010/main" val="450807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1117E-E528-4A29-AE1D-573D4B886D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4C7F9F0-760E-44DF-AA78-544A50300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278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27E2-7067-4E11-8A43-15D709C1B26E}"/>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C401EA1E-8684-41EB-8B1A-561DFE67F294}"/>
              </a:ext>
            </a:extLst>
          </p:cNvPr>
          <p:cNvGraphicFramePr>
            <a:graphicFrameLocks noGrp="1"/>
          </p:cNvGraphicFramePr>
          <p:nvPr>
            <p:ph type="tbl" sz="quarter" idx="13"/>
            <p:extLst>
              <p:ext uri="{D42A27DB-BD31-4B8C-83A1-F6EECF244321}">
                <p14:modId xmlns:p14="http://schemas.microsoft.com/office/powerpoint/2010/main" val="179129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72802623"/>
                    </a:ext>
                  </a:extLst>
                </a:gridCol>
                <a:gridCol w="987552">
                  <a:extLst>
                    <a:ext uri="{9D8B030D-6E8A-4147-A177-3AD203B41FA5}">
                      <a16:colId xmlns:a16="http://schemas.microsoft.com/office/drawing/2014/main" val="353098742"/>
                    </a:ext>
                  </a:extLst>
                </a:gridCol>
                <a:gridCol w="987552">
                  <a:extLst>
                    <a:ext uri="{9D8B030D-6E8A-4147-A177-3AD203B41FA5}">
                      <a16:colId xmlns:a16="http://schemas.microsoft.com/office/drawing/2014/main" val="2350166387"/>
                    </a:ext>
                  </a:extLst>
                </a:gridCol>
                <a:gridCol w="987552">
                  <a:extLst>
                    <a:ext uri="{9D8B030D-6E8A-4147-A177-3AD203B41FA5}">
                      <a16:colId xmlns:a16="http://schemas.microsoft.com/office/drawing/2014/main" val="3878394414"/>
                    </a:ext>
                  </a:extLst>
                </a:gridCol>
                <a:gridCol w="987552">
                  <a:extLst>
                    <a:ext uri="{9D8B030D-6E8A-4147-A177-3AD203B41FA5}">
                      <a16:colId xmlns:a16="http://schemas.microsoft.com/office/drawing/2014/main" val="292708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6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- 2022-11-08 17:00:30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Ian L. on earning his 4 C's certificate. FICOH’s 4 C’s program encourages associates to develop their 21st century skills. To earn the certificate, participants must complete courses in critical thinking, communication, collaboration, and creativity, write an essay, and give a formal presentation on how they will use the skills they’ve learned in their jobs. Ian joined FICOH in February and has quickly become an indispensable member of our Marketing department. Congratulations, Ian! #TeamFICOH #ProfessionalDesignations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0634030"/>
                  </a:ext>
                </a:extLst>
              </a:tr>
            </a:tbl>
          </a:graphicData>
        </a:graphic>
      </p:graphicFrame>
      <p:sp>
        <p:nvSpPr>
          <p:cNvPr id="4" name="Text Placeholder 3">
            <a:extLst>
              <a:ext uri="{FF2B5EF4-FFF2-40B4-BE49-F238E27FC236}">
                <a16:creationId xmlns:a16="http://schemas.microsoft.com/office/drawing/2014/main" id="{ECC360BD-60BA-45B4-A2C9-0D6DD93D3D3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573313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08118-F717-49EE-B84F-BB805C74DECD}"/>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17222A1A-2130-489B-9CC3-D79ACE723B96}"/>
              </a:ext>
            </a:extLst>
          </p:cNvPr>
          <p:cNvGraphicFramePr>
            <a:graphicFrameLocks noGrp="1"/>
          </p:cNvGraphicFramePr>
          <p:nvPr>
            <p:ph type="tbl" sz="quarter" idx="13"/>
            <p:extLst>
              <p:ext uri="{D42A27DB-BD31-4B8C-83A1-F6EECF244321}">
                <p14:modId xmlns:p14="http://schemas.microsoft.com/office/powerpoint/2010/main" val="405581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84185267"/>
                    </a:ext>
                  </a:extLst>
                </a:gridCol>
                <a:gridCol w="987552">
                  <a:extLst>
                    <a:ext uri="{9D8B030D-6E8A-4147-A177-3AD203B41FA5}">
                      <a16:colId xmlns:a16="http://schemas.microsoft.com/office/drawing/2014/main" val="666322201"/>
                    </a:ext>
                  </a:extLst>
                </a:gridCol>
                <a:gridCol w="987552">
                  <a:extLst>
                    <a:ext uri="{9D8B030D-6E8A-4147-A177-3AD203B41FA5}">
                      <a16:colId xmlns:a16="http://schemas.microsoft.com/office/drawing/2014/main" val="2772491608"/>
                    </a:ext>
                  </a:extLst>
                </a:gridCol>
                <a:gridCol w="987552">
                  <a:extLst>
                    <a:ext uri="{9D8B030D-6E8A-4147-A177-3AD203B41FA5}">
                      <a16:colId xmlns:a16="http://schemas.microsoft.com/office/drawing/2014/main" val="111850792"/>
                    </a:ext>
                  </a:extLst>
                </a:gridCol>
                <a:gridCol w="987552">
                  <a:extLst>
                    <a:ext uri="{9D8B030D-6E8A-4147-A177-3AD203B41FA5}">
                      <a16:colId xmlns:a16="http://schemas.microsoft.com/office/drawing/2014/main" val="229491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56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- 2022-11-02 20:27:23</a:t>
                      </a:r>
                      <a:r>
                        <a:rPr kumimoji="0" lang="en-US" sz="1000" b="0" i="0" u="none" strike="noStrike" kern="1200" cap="none" spc="0" normalizeH="0" baseline="0" noProof="0">
                          <a:ln>
                            <a:noFill/>
                          </a:ln>
                          <a:solidFill>
                            <a:prstClr val="black"/>
                          </a:solidFill>
                          <a:effectLst/>
                          <a:uLnTx/>
                          <a:uFillTx/>
                          <a:latin typeface="+mn-lt"/>
                          <a:ea typeface="+mn-ea"/>
                          <a:cs typeface="+mn-cs"/>
                        </a:rPr>
                        <a:t>
 Mahalo to malamalearningcenter for welcoming us last Saturday at the first of many volunteer work days to come. Our volunteers visited MLC’s baseyard and nursery in Palehua on Oct. 29 eager and ready to work. But first, MLC’s knowledgeable staff shared the significance of the place where we were standing, how the work we would be doing fit into larger efforts to protect the environment from mauka to makai, and the names and characteristics of the native trees we would be caring for in the nursery and planting. Before we arrived, MLC staff had pre-dug more than 200 holes for us at their Awanui site, which is a short distance from their baseyard &amp; nursery. We’re happy to share that 203 native plants from MLC’s nursery are now in the earth thanks to MLC’s extensive site preparation and everyone’s hard work and tender care.
It was a memorable day and we still have a lot to look forward to, including watching the Awanui site grow &amp; flourish over time, and our next volunteer work day in December at MLC’s food forest in Kunia. Click our link in bio to learn more about our three-year partnership with Malama Learning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506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- 2022-11-01 13:38:05</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 #halloweencostumes #halloweenintheoffice🎃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0537164"/>
                  </a:ext>
                </a:extLst>
              </a:tr>
            </a:tbl>
          </a:graphicData>
        </a:graphic>
      </p:graphicFrame>
      <p:sp>
        <p:nvSpPr>
          <p:cNvPr id="4" name="Text Placeholder 3">
            <a:extLst>
              <a:ext uri="{FF2B5EF4-FFF2-40B4-BE49-F238E27FC236}">
                <a16:creationId xmlns:a16="http://schemas.microsoft.com/office/drawing/2014/main" id="{782E05D3-352B-4805-8D03-F3FD38D60F1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530147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93BF-2A1E-4DD6-829A-47EAA2853864}"/>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3244F75-5347-47DA-A5AF-0AC38A5FD019}"/>
              </a:ext>
            </a:extLst>
          </p:cNvPr>
          <p:cNvGraphicFramePr>
            <a:graphicFrameLocks noGrp="1"/>
          </p:cNvGraphicFramePr>
          <p:nvPr>
            <p:ph type="tbl" sz="quarter" idx="13"/>
            <p:extLst>
              <p:ext uri="{D42A27DB-BD31-4B8C-83A1-F6EECF244321}">
                <p14:modId xmlns:p14="http://schemas.microsoft.com/office/powerpoint/2010/main" val="418710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84659554"/>
                    </a:ext>
                  </a:extLst>
                </a:gridCol>
                <a:gridCol w="1069848">
                  <a:extLst>
                    <a:ext uri="{9D8B030D-6E8A-4147-A177-3AD203B41FA5}">
                      <a16:colId xmlns:a16="http://schemas.microsoft.com/office/drawing/2014/main" val="3907194167"/>
                    </a:ext>
                  </a:extLst>
                </a:gridCol>
                <a:gridCol w="493776">
                  <a:extLst>
                    <a:ext uri="{9D8B030D-6E8A-4147-A177-3AD203B41FA5}">
                      <a16:colId xmlns:a16="http://schemas.microsoft.com/office/drawing/2014/main" val="2462257154"/>
                    </a:ext>
                  </a:extLst>
                </a:gridCol>
                <a:gridCol w="1069848">
                  <a:extLst>
                    <a:ext uri="{9D8B030D-6E8A-4147-A177-3AD203B41FA5}">
                      <a16:colId xmlns:a16="http://schemas.microsoft.com/office/drawing/2014/main" val="4272033655"/>
                    </a:ext>
                  </a:extLst>
                </a:gridCol>
                <a:gridCol w="1069848">
                  <a:extLst>
                    <a:ext uri="{9D8B030D-6E8A-4147-A177-3AD203B41FA5}">
                      <a16:colId xmlns:a16="http://schemas.microsoft.com/office/drawing/2014/main" val="1509086599"/>
                    </a:ext>
                  </a:extLst>
                </a:gridCol>
                <a:gridCol w="1069848">
                  <a:extLst>
                    <a:ext uri="{9D8B030D-6E8A-4147-A177-3AD203B41FA5}">
                      <a16:colId xmlns:a16="http://schemas.microsoft.com/office/drawing/2014/main" val="2527164822"/>
                    </a:ext>
                  </a:extLst>
                </a:gridCol>
                <a:gridCol w="1069848">
                  <a:extLst>
                    <a:ext uri="{9D8B030D-6E8A-4147-A177-3AD203B41FA5}">
                      <a16:colId xmlns:a16="http://schemas.microsoft.com/office/drawing/2014/main" val="3894968398"/>
                    </a:ext>
                  </a:extLst>
                </a:gridCol>
                <a:gridCol w="1069848">
                  <a:extLst>
                    <a:ext uri="{9D8B030D-6E8A-4147-A177-3AD203B41FA5}">
                      <a16:colId xmlns:a16="http://schemas.microsoft.com/office/drawing/2014/main" val="19651578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221523133"/>
                  </a:ext>
                </a:extLst>
              </a:tr>
              <a:tr h="370840">
                <a:tc>
                  <a:txBody>
                    <a:bodyPr/>
                    <a:lstStyle/>
                    <a:p>
                      <a:r>
                        <a:rPr lang="en-US" sz="1000"/>
                        <a:t>247</a:t>
                      </a:r>
                    </a:p>
                  </a:txBody>
                  <a:tcPr/>
                </a:tc>
                <a:tc>
                  <a:txBody>
                    <a:bodyPr/>
                    <a:lstStyle/>
                    <a:p>
                      <a:r>
                        <a:rPr lang="en-US" sz="1000"/>
                        <a:t>0.8010 %</a:t>
                      </a:r>
                    </a:p>
                  </a:txBody>
                  <a:tcPr/>
                </a:tc>
                <a:tc>
                  <a:txBody>
                    <a:bodyPr/>
                    <a:lstStyle/>
                    <a:p>
                      <a:r>
                        <a:rPr lang="en-US" sz="1000"/>
                        <a:t>0.20</a:t>
                      </a:r>
                    </a:p>
                  </a:txBody>
                  <a:tcPr/>
                </a:tc>
                <a:tc>
                  <a:txBody>
                    <a:bodyPr/>
                    <a:lstStyle/>
                    <a:p>
                      <a:r>
                        <a:rPr lang="en-US" sz="1000"/>
                        <a:t>86.70</a:t>
                      </a:r>
                    </a:p>
                  </a:txBody>
                  <a:tcPr/>
                </a:tc>
                <a:tc>
                  <a:txBody>
                    <a:bodyPr/>
                    <a:lstStyle/>
                    <a:p>
                      <a:r>
                        <a:rPr lang="en-US" sz="1000"/>
                        <a:t>84.42</a:t>
                      </a:r>
                    </a:p>
                  </a:txBody>
                  <a:tcPr/>
                </a:tc>
                <a:tc>
                  <a:txBody>
                    <a:bodyPr/>
                    <a:lstStyle/>
                    <a:p>
                      <a:r>
                        <a:rPr lang="en-US" sz="1000"/>
                        <a:t>69.06</a:t>
                      </a:r>
                    </a:p>
                  </a:txBody>
                  <a:tcPr/>
                </a:tc>
                <a:tc>
                  <a:txBody>
                    <a:bodyPr/>
                    <a:lstStyle/>
                    <a:p>
                      <a:r>
                        <a:rPr lang="en-US" sz="1000"/>
                        <a:t>21415</a:t>
                      </a:r>
                    </a:p>
                  </a:txBody>
                  <a:tcPr/>
                </a:tc>
                <a:tc>
                  <a:txBody>
                    <a:bodyPr/>
                    <a:lstStyle/>
                    <a:p>
                      <a:r>
                        <a:rPr lang="en-US" sz="1000"/>
                        <a:t>17057</a:t>
                      </a:r>
                    </a:p>
                  </a:txBody>
                  <a:tcPr/>
                </a:tc>
                <a:extLst>
                  <a:ext uri="{0D108BD9-81ED-4DB2-BD59-A6C34878D82A}">
                    <a16:rowId xmlns:a16="http://schemas.microsoft.com/office/drawing/2014/main" val="3225458401"/>
                  </a:ext>
                </a:extLst>
              </a:tr>
            </a:tbl>
          </a:graphicData>
        </a:graphic>
      </p:graphicFrame>
      <p:sp>
        <p:nvSpPr>
          <p:cNvPr id="4" name="Text Placeholder 3">
            <a:extLst>
              <a:ext uri="{FF2B5EF4-FFF2-40B4-BE49-F238E27FC236}">
                <a16:creationId xmlns:a16="http://schemas.microsoft.com/office/drawing/2014/main" id="{AB939864-E50E-4805-8145-F70DAAF70FC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45732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89CFF-858B-4C84-875B-28F27F9C9345}"/>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4AD7A77-C007-4CBB-929F-872CCAE7BBBB}"/>
              </a:ext>
            </a:extLst>
          </p:cNvPr>
          <p:cNvGraphicFramePr>
            <a:graphicFrameLocks noGrp="1"/>
          </p:cNvGraphicFramePr>
          <p:nvPr>
            <p:ph type="tbl" sz="quarter" idx="13"/>
            <p:extLst>
              <p:ext uri="{D42A27DB-BD31-4B8C-83A1-F6EECF244321}">
                <p14:modId xmlns:p14="http://schemas.microsoft.com/office/powerpoint/2010/main" val="377877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01621718"/>
                    </a:ext>
                  </a:extLst>
                </a:gridCol>
                <a:gridCol w="905256">
                  <a:extLst>
                    <a:ext uri="{9D8B030D-6E8A-4147-A177-3AD203B41FA5}">
                      <a16:colId xmlns:a16="http://schemas.microsoft.com/office/drawing/2014/main" val="392409095"/>
                    </a:ext>
                  </a:extLst>
                </a:gridCol>
                <a:gridCol w="411480">
                  <a:extLst>
                    <a:ext uri="{9D8B030D-6E8A-4147-A177-3AD203B41FA5}">
                      <a16:colId xmlns:a16="http://schemas.microsoft.com/office/drawing/2014/main" val="3480056578"/>
                    </a:ext>
                  </a:extLst>
                </a:gridCol>
                <a:gridCol w="905256">
                  <a:extLst>
                    <a:ext uri="{9D8B030D-6E8A-4147-A177-3AD203B41FA5}">
                      <a16:colId xmlns:a16="http://schemas.microsoft.com/office/drawing/2014/main" val="57341903"/>
                    </a:ext>
                  </a:extLst>
                </a:gridCol>
                <a:gridCol w="905256">
                  <a:extLst>
                    <a:ext uri="{9D8B030D-6E8A-4147-A177-3AD203B41FA5}">
                      <a16:colId xmlns:a16="http://schemas.microsoft.com/office/drawing/2014/main" val="1642669139"/>
                    </a:ext>
                  </a:extLst>
                </a:gridCol>
                <a:gridCol w="905256">
                  <a:extLst>
                    <a:ext uri="{9D8B030D-6E8A-4147-A177-3AD203B41FA5}">
                      <a16:colId xmlns:a16="http://schemas.microsoft.com/office/drawing/2014/main" val="1195240012"/>
                    </a:ext>
                  </a:extLst>
                </a:gridCol>
                <a:gridCol w="905256">
                  <a:extLst>
                    <a:ext uri="{9D8B030D-6E8A-4147-A177-3AD203B41FA5}">
                      <a16:colId xmlns:a16="http://schemas.microsoft.com/office/drawing/2014/main" val="3044890383"/>
                    </a:ext>
                  </a:extLst>
                </a:gridCol>
                <a:gridCol w="905256">
                  <a:extLst>
                    <a:ext uri="{9D8B030D-6E8A-4147-A177-3AD203B41FA5}">
                      <a16:colId xmlns:a16="http://schemas.microsoft.com/office/drawing/2014/main" val="3090110843"/>
                    </a:ext>
                  </a:extLst>
                </a:gridCol>
                <a:gridCol w="905256">
                  <a:extLst>
                    <a:ext uri="{9D8B030D-6E8A-4147-A177-3AD203B41FA5}">
                      <a16:colId xmlns:a16="http://schemas.microsoft.com/office/drawing/2014/main" val="289469580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25057076"/>
                  </a:ext>
                </a:extLst>
              </a:tr>
              <a:tr h="370840">
                <a:tc>
                  <a:txBody>
                    <a:bodyPr/>
                    <a:lstStyle/>
                    <a:p>
                      <a:r>
                        <a:rPr lang="en-US" sz="1000"/>
                        <a:t>24</a:t>
                      </a:r>
                    </a:p>
                  </a:txBody>
                  <a:tcPr/>
                </a:tc>
                <a:tc>
                  <a:txBody>
                    <a:bodyPr/>
                    <a:lstStyle/>
                    <a:p>
                      <a:r>
                        <a:rPr lang="en-US" sz="1000"/>
                        <a:t>0.8361 %</a:t>
                      </a:r>
                    </a:p>
                  </a:txBody>
                  <a:tcPr/>
                </a:tc>
                <a:tc>
                  <a:txBody>
                    <a:bodyPr/>
                    <a:lstStyle/>
                    <a:p>
                      <a:r>
                        <a:rPr lang="en-US" sz="1000"/>
                        <a:t>0.08</a:t>
                      </a:r>
                    </a:p>
                  </a:txBody>
                  <a:tcPr/>
                </a:tc>
                <a:tc>
                  <a:txBody>
                    <a:bodyPr/>
                    <a:lstStyle/>
                    <a:p>
                      <a:r>
                        <a:rPr lang="en-US" sz="1000"/>
                        <a:t>69.33</a:t>
                      </a:r>
                    </a:p>
                  </a:txBody>
                  <a:tcPr/>
                </a:tc>
                <a:tc>
                  <a:txBody>
                    <a:bodyPr/>
                    <a:lstStyle/>
                    <a:p>
                      <a:r>
                        <a:rPr lang="en-US" sz="1000"/>
                        <a:t>68.79</a:t>
                      </a:r>
                    </a:p>
                  </a:txBody>
                  <a:tcPr/>
                </a:tc>
                <a:tc>
                  <a:txBody>
                    <a:bodyPr/>
                    <a:lstStyle/>
                    <a:p>
                      <a:r>
                        <a:rPr lang="en-US" sz="1000"/>
                        <a:t>54.42</a:t>
                      </a:r>
                    </a:p>
                  </a:txBody>
                  <a:tcPr/>
                </a:tc>
                <a:tc>
                  <a:txBody>
                    <a:bodyPr/>
                    <a:lstStyle/>
                    <a:p>
                      <a:r>
                        <a:rPr lang="en-US" sz="1000"/>
                        <a:t>54.33</a:t>
                      </a:r>
                    </a:p>
                  </a:txBody>
                  <a:tcPr/>
                </a:tc>
                <a:tc>
                  <a:txBody>
                    <a:bodyPr/>
                    <a:lstStyle/>
                    <a:p>
                      <a:r>
                        <a:rPr lang="en-US" sz="1000"/>
                        <a:t>1664</a:t>
                      </a:r>
                    </a:p>
                  </a:txBody>
                  <a:tcPr/>
                </a:tc>
                <a:tc>
                  <a:txBody>
                    <a:bodyPr/>
                    <a:lstStyle/>
                    <a:p>
                      <a:r>
                        <a:rPr lang="en-US" sz="1000"/>
                        <a:t>1306</a:t>
                      </a:r>
                    </a:p>
                  </a:txBody>
                  <a:tcPr/>
                </a:tc>
                <a:extLst>
                  <a:ext uri="{0D108BD9-81ED-4DB2-BD59-A6C34878D82A}">
                    <a16:rowId xmlns:a16="http://schemas.microsoft.com/office/drawing/2014/main" val="1180191557"/>
                  </a:ext>
                </a:extLst>
              </a:tr>
            </a:tbl>
          </a:graphicData>
        </a:graphic>
      </p:graphicFrame>
      <p:sp>
        <p:nvSpPr>
          <p:cNvPr id="4" name="Text Placeholder 3">
            <a:extLst>
              <a:ext uri="{FF2B5EF4-FFF2-40B4-BE49-F238E27FC236}">
                <a16:creationId xmlns:a16="http://schemas.microsoft.com/office/drawing/2014/main" id="{5741BFB7-1A26-4FAB-9472-8225D252A25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808687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8B61-78D7-4B25-A967-8BD5902D0905}"/>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CC7D93B-EA79-47EC-B9A8-D1E842A714B0}"/>
              </a:ext>
            </a:extLst>
          </p:cNvPr>
          <p:cNvGraphicFramePr>
            <a:graphicFrameLocks noGrp="1"/>
          </p:cNvGraphicFramePr>
          <p:nvPr>
            <p:ph type="tbl" sz="quarter" idx="13"/>
            <p:extLst>
              <p:ext uri="{D42A27DB-BD31-4B8C-83A1-F6EECF244321}">
                <p14:modId xmlns:p14="http://schemas.microsoft.com/office/powerpoint/2010/main" val="41013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8266823"/>
                    </a:ext>
                  </a:extLst>
                </a:gridCol>
                <a:gridCol w="1316736">
                  <a:extLst>
                    <a:ext uri="{9D8B030D-6E8A-4147-A177-3AD203B41FA5}">
                      <a16:colId xmlns:a16="http://schemas.microsoft.com/office/drawing/2014/main" val="1691124700"/>
                    </a:ext>
                  </a:extLst>
                </a:gridCol>
                <a:gridCol w="658368">
                  <a:extLst>
                    <a:ext uri="{9D8B030D-6E8A-4147-A177-3AD203B41FA5}">
                      <a16:colId xmlns:a16="http://schemas.microsoft.com/office/drawing/2014/main" val="3711813741"/>
                    </a:ext>
                  </a:extLst>
                </a:gridCol>
                <a:gridCol w="658368">
                  <a:extLst>
                    <a:ext uri="{9D8B030D-6E8A-4147-A177-3AD203B41FA5}">
                      <a16:colId xmlns:a16="http://schemas.microsoft.com/office/drawing/2014/main" val="2465194150"/>
                    </a:ext>
                  </a:extLst>
                </a:gridCol>
                <a:gridCol w="658368">
                  <a:extLst>
                    <a:ext uri="{9D8B030D-6E8A-4147-A177-3AD203B41FA5}">
                      <a16:colId xmlns:a16="http://schemas.microsoft.com/office/drawing/2014/main" val="3061551704"/>
                    </a:ext>
                  </a:extLst>
                </a:gridCol>
                <a:gridCol w="658368">
                  <a:extLst>
                    <a:ext uri="{9D8B030D-6E8A-4147-A177-3AD203B41FA5}">
                      <a16:colId xmlns:a16="http://schemas.microsoft.com/office/drawing/2014/main" val="2709695902"/>
                    </a:ext>
                  </a:extLst>
                </a:gridCol>
                <a:gridCol w="658368">
                  <a:extLst>
                    <a:ext uri="{9D8B030D-6E8A-4147-A177-3AD203B41FA5}">
                      <a16:colId xmlns:a16="http://schemas.microsoft.com/office/drawing/2014/main" val="3831226588"/>
                    </a:ext>
                  </a:extLst>
                </a:gridCol>
                <a:gridCol w="658368">
                  <a:extLst>
                    <a:ext uri="{9D8B030D-6E8A-4147-A177-3AD203B41FA5}">
                      <a16:colId xmlns:a16="http://schemas.microsoft.com/office/drawing/2014/main" val="3157897796"/>
                    </a:ext>
                  </a:extLst>
                </a:gridCol>
                <a:gridCol w="658368">
                  <a:extLst>
                    <a:ext uri="{9D8B030D-6E8A-4147-A177-3AD203B41FA5}">
                      <a16:colId xmlns:a16="http://schemas.microsoft.com/office/drawing/2014/main" val="30543258"/>
                    </a:ext>
                  </a:extLst>
                </a:gridCol>
                <a:gridCol w="658368">
                  <a:extLst>
                    <a:ext uri="{9D8B030D-6E8A-4147-A177-3AD203B41FA5}">
                      <a16:colId xmlns:a16="http://schemas.microsoft.com/office/drawing/2014/main" val="413002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5119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- 2022-11-30 17:12:40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https://quintly-image-storage.s3.amazonaws.com/42a5b893a9726451877e4ab7634db126/ff134e81c4ddbec48aead14090bf6192.jpg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12/01/2022 17:06:59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042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12:51:16</a:t>
                      </a:r>
                      <a:r>
                        <a:rPr kumimoji="0" lang="en-US" sz="1000" b="0" i="0" u="none" strike="noStrike" kern="1200" cap="none" spc="0" normalizeH="0" baseline="0" noProof="0">
                          <a:ln>
                            <a:noFill/>
                          </a:ln>
                          <a:solidFill>
                            <a:prstClr val="black"/>
                          </a:solidFill>
                          <a:effectLst/>
                          <a:uLnTx/>
                          <a:uFillTx/>
                          <a:latin typeface="+mn-lt"/>
                          <a:ea typeface="+mn-ea"/>
                          <a:cs typeface="+mn-cs"/>
                        </a:rPr>
                        <a:t>
 @NSEVP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https://quintly-image-storage.s3.amazonaws.com/42a5b893a9726451877e4ab7634db126/7ad5e3108f1fb6dfb18cd853af5c96cf.jpg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267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12:48:31</a:t>
                      </a:r>
                      <a:r>
                        <a:rPr kumimoji="0" lang="en-US" sz="1000" b="0" i="0" u="none" strike="noStrike" kern="1200" cap="none" spc="0" normalizeH="0" baseline="0" noProof="0">
                          <a:ln>
                            <a:noFill/>
                          </a:ln>
                          <a:solidFill>
                            <a:prstClr val="black"/>
                          </a:solidFill>
                          <a:effectLst/>
                          <a:uLnTx/>
                          <a:uFillTx/>
                          <a:latin typeface="+mn-lt"/>
                          <a:ea typeface="+mn-ea"/>
                          <a:cs typeface="+mn-cs"/>
                        </a:rPr>
                        <a:t>
 @MALAMALEARNINGCENTER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https://quintly-image-storage.s3.amazonaws.com/42a5b893a9726451877e4ab7634db126/ba13508d0be6f42a2171fe6a4f08497e.jpg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24505588"/>
                  </a:ext>
                </a:extLst>
              </a:tr>
            </a:tbl>
          </a:graphicData>
        </a:graphic>
      </p:graphicFrame>
      <p:sp>
        <p:nvSpPr>
          <p:cNvPr id="4" name="Text Placeholder 3">
            <a:extLst>
              <a:ext uri="{FF2B5EF4-FFF2-40B4-BE49-F238E27FC236}">
                <a16:creationId xmlns:a16="http://schemas.microsoft.com/office/drawing/2014/main" id="{DD386289-542B-4D7C-A1CD-5EA95B3AF4D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92228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C09F-1359-4659-8A81-F3AEFF9E9536}"/>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E4C2930C-5BE6-4BCE-98A6-F56477A165AE}"/>
              </a:ext>
            </a:extLst>
          </p:cNvPr>
          <p:cNvGraphicFramePr>
            <a:graphicFrameLocks noGrp="1"/>
          </p:cNvGraphicFramePr>
          <p:nvPr>
            <p:ph type="tbl" sz="quarter" idx="13"/>
            <p:extLst>
              <p:ext uri="{D42A27DB-BD31-4B8C-83A1-F6EECF244321}">
                <p14:modId xmlns:p14="http://schemas.microsoft.com/office/powerpoint/2010/main" val="94408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06517085"/>
                    </a:ext>
                  </a:extLst>
                </a:gridCol>
                <a:gridCol w="1316736">
                  <a:extLst>
                    <a:ext uri="{9D8B030D-6E8A-4147-A177-3AD203B41FA5}">
                      <a16:colId xmlns:a16="http://schemas.microsoft.com/office/drawing/2014/main" val="3400801834"/>
                    </a:ext>
                  </a:extLst>
                </a:gridCol>
                <a:gridCol w="658368">
                  <a:extLst>
                    <a:ext uri="{9D8B030D-6E8A-4147-A177-3AD203B41FA5}">
                      <a16:colId xmlns:a16="http://schemas.microsoft.com/office/drawing/2014/main" val="4180749898"/>
                    </a:ext>
                  </a:extLst>
                </a:gridCol>
                <a:gridCol w="658368">
                  <a:extLst>
                    <a:ext uri="{9D8B030D-6E8A-4147-A177-3AD203B41FA5}">
                      <a16:colId xmlns:a16="http://schemas.microsoft.com/office/drawing/2014/main" val="2975746511"/>
                    </a:ext>
                  </a:extLst>
                </a:gridCol>
                <a:gridCol w="658368">
                  <a:extLst>
                    <a:ext uri="{9D8B030D-6E8A-4147-A177-3AD203B41FA5}">
                      <a16:colId xmlns:a16="http://schemas.microsoft.com/office/drawing/2014/main" val="4200064187"/>
                    </a:ext>
                  </a:extLst>
                </a:gridCol>
                <a:gridCol w="658368">
                  <a:extLst>
                    <a:ext uri="{9D8B030D-6E8A-4147-A177-3AD203B41FA5}">
                      <a16:colId xmlns:a16="http://schemas.microsoft.com/office/drawing/2014/main" val="4171266716"/>
                    </a:ext>
                  </a:extLst>
                </a:gridCol>
                <a:gridCol w="658368">
                  <a:extLst>
                    <a:ext uri="{9D8B030D-6E8A-4147-A177-3AD203B41FA5}">
                      <a16:colId xmlns:a16="http://schemas.microsoft.com/office/drawing/2014/main" val="345702477"/>
                    </a:ext>
                  </a:extLst>
                </a:gridCol>
                <a:gridCol w="658368">
                  <a:extLst>
                    <a:ext uri="{9D8B030D-6E8A-4147-A177-3AD203B41FA5}">
                      <a16:colId xmlns:a16="http://schemas.microsoft.com/office/drawing/2014/main" val="1541561931"/>
                    </a:ext>
                  </a:extLst>
                </a:gridCol>
                <a:gridCol w="658368">
                  <a:extLst>
                    <a:ext uri="{9D8B030D-6E8A-4147-A177-3AD203B41FA5}">
                      <a16:colId xmlns:a16="http://schemas.microsoft.com/office/drawing/2014/main" val="1523308222"/>
                    </a:ext>
                  </a:extLst>
                </a:gridCol>
                <a:gridCol w="658368">
                  <a:extLst>
                    <a:ext uri="{9D8B030D-6E8A-4147-A177-3AD203B41FA5}">
                      <a16:colId xmlns:a16="http://schemas.microsoft.com/office/drawing/2014/main" val="307065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4135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12:47:43</a:t>
                      </a:r>
                      <a:r>
                        <a:rPr kumimoji="0" lang="en-US" sz="1000" b="0" i="0" u="none" strike="noStrike" kern="1200" cap="none" spc="0" normalizeH="0" baseline="0" noProof="0">
                          <a:ln>
                            <a:noFill/>
                          </a:ln>
                          <a:solidFill>
                            <a:prstClr val="black"/>
                          </a:solidFill>
                          <a:effectLst/>
                          <a:uLnTx/>
                          <a:uFillTx/>
                          <a:latin typeface="+mn-lt"/>
                          <a:ea typeface="+mn-ea"/>
                          <a:cs typeface="+mn-cs"/>
                        </a:rPr>
                        <a:t>
 @KUPUHAWAII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https://quintly-image-storage.s3.amazonaws.com/42a5b893a9726451877e4ab7634db126/e6a429f2ea1f1065d1b6549b4f5e24a4.jpg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2262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12:46:53</a:t>
                      </a:r>
                      <a:r>
                        <a:rPr kumimoji="0" lang="en-US" sz="1000" b="0" i="0" u="none" strike="noStrike" kern="1200" cap="none" spc="0" normalizeH="0" baseline="0" noProof="0">
                          <a:ln>
                            <a:noFill/>
                          </a:ln>
                          <a:solidFill>
                            <a:prstClr val="black"/>
                          </a:solidFill>
                          <a:effectLst/>
                          <a:uLnTx/>
                          <a:uFillTx/>
                          <a:latin typeface="+mn-lt"/>
                          <a:ea typeface="+mn-ea"/>
                          <a:cs typeface="+mn-cs"/>
                        </a:rPr>
                        <a:t>
 @MALAMAPUULOA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https://quintly-image-storage.s3.amazonaws.com/42a5b893a9726451877e4ab7634db126/0e86d125c9a82be36519b31944152862.jpg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56718097"/>
                  </a:ext>
                </a:extLst>
              </a:tr>
            </a:tbl>
          </a:graphicData>
        </a:graphic>
      </p:graphicFrame>
      <p:sp>
        <p:nvSpPr>
          <p:cNvPr id="4" name="Text Placeholder 3">
            <a:extLst>
              <a:ext uri="{FF2B5EF4-FFF2-40B4-BE49-F238E27FC236}">
                <a16:creationId xmlns:a16="http://schemas.microsoft.com/office/drawing/2014/main" id="{2DE1636C-AA84-487C-A08F-01675CBADA3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0924523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1006</Words>
  <Application>Microsoft Office PowerPoint</Application>
  <PresentationFormat>On-screen Show (4:3)</PresentationFormat>
  <Paragraphs>423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LinkedIn Followers Change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2022-12-02T16:34:11Z</dcterms:created>
  <dcterms:modified xsi:type="dcterms:W3CDTF">2022-12-02T16:35:26Z</dcterms:modified>
</cp:coreProperties>
</file>