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44866</c:v>
                </c:pt>
              </c:numCache>
            </c:numRef>
          </c:cat>
          <c:val>
            <c:numRef>
              <c:f>Sheet1!$B$2</c:f>
              <c:numCache>
                <c:formatCode>General</c:formatCode>
                <c:ptCount val="1"/>
                <c:pt idx="0">
                  <c:v>1835</c:v>
                </c:pt>
              </c:numCache>
            </c:numRef>
          </c:val>
          <c:extLst>
            <c:ext xmlns:c16="http://schemas.microsoft.com/office/drawing/2014/chart" uri="{C3380CC4-5D6E-409C-BE32-E72D297353CC}">
              <c16:uniqueId val="{00000000-B24A-4E22-91F0-DD444CA8E11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44866</c:v>
                </c:pt>
              </c:numCache>
            </c:numRef>
          </c:cat>
          <c:val>
            <c:numRef>
              <c:f>Sheet1!$C$2</c:f>
              <c:numCache>
                <c:formatCode>General</c:formatCode>
                <c:ptCount val="1"/>
                <c:pt idx="0">
                  <c:v>2746</c:v>
                </c:pt>
              </c:numCache>
            </c:numRef>
          </c:val>
          <c:extLst>
            <c:ext xmlns:c16="http://schemas.microsoft.com/office/drawing/2014/chart" uri="{C3380CC4-5D6E-409C-BE32-E72D297353CC}">
              <c16:uniqueId val="{00000001-B24A-4E22-91F0-DD444CA8E11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44866</c:v>
                </c:pt>
              </c:numCache>
            </c:numRef>
          </c:cat>
          <c:val>
            <c:numRef>
              <c:f>Sheet1!$D$2</c:f>
              <c:numCache>
                <c:formatCode>General</c:formatCode>
                <c:ptCount val="1"/>
                <c:pt idx="0">
                  <c:v>3814</c:v>
                </c:pt>
              </c:numCache>
            </c:numRef>
          </c:val>
          <c:extLst>
            <c:ext xmlns:c16="http://schemas.microsoft.com/office/drawing/2014/chart" uri="{C3380CC4-5D6E-409C-BE32-E72D297353CC}">
              <c16:uniqueId val="{00000002-B24A-4E22-91F0-DD444CA8E11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44866</c:v>
                </c:pt>
              </c:numCache>
            </c:numRef>
          </c:cat>
          <c:val>
            <c:numRef>
              <c:f>Sheet1!$E$2</c:f>
              <c:numCache>
                <c:formatCode>General</c:formatCode>
                <c:ptCount val="1"/>
                <c:pt idx="0">
                  <c:v>1193</c:v>
                </c:pt>
              </c:numCache>
            </c:numRef>
          </c:val>
          <c:extLst>
            <c:ext xmlns:c16="http://schemas.microsoft.com/office/drawing/2014/chart" uri="{C3380CC4-5D6E-409C-BE32-E72D297353CC}">
              <c16:uniqueId val="{00000003-B24A-4E22-91F0-DD444CA8E113}"/>
            </c:ext>
          </c:extLst>
        </c:ser>
        <c:dLbls>
          <c:showLegendKey val="0"/>
          <c:showVal val="0"/>
          <c:showCatName val="0"/>
          <c:showSerName val="0"/>
          <c:showPercent val="0"/>
          <c:showBubbleSize val="0"/>
        </c:dLbls>
        <c:gapWidth val="219"/>
        <c:overlap val="-27"/>
        <c:axId val="353444240"/>
        <c:axId val="287156248"/>
      </c:barChart>
      <c:dateAx>
        <c:axId val="353444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156248"/>
        <c:crosses val="autoZero"/>
        <c:auto val="1"/>
        <c:lblOffset val="100"/>
        <c:baseTimeUnit val="days"/>
      </c:dateAx>
      <c:valAx>
        <c:axId val="28715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44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10</c:v>
                </c:pt>
                <c:pt idx="3">
                  <c:v>1</c:v>
                </c:pt>
                <c:pt idx="4">
                  <c:v>0</c:v>
                </c:pt>
                <c:pt idx="5">
                  <c:v>-4</c:v>
                </c:pt>
                <c:pt idx="6">
                  <c:v>15</c:v>
                </c:pt>
                <c:pt idx="7">
                  <c:v>16</c:v>
                </c:pt>
                <c:pt idx="8">
                  <c:v>36</c:v>
                </c:pt>
                <c:pt idx="9">
                  <c:v>11</c:v>
                </c:pt>
                <c:pt idx="10">
                  <c:v>2</c:v>
                </c:pt>
                <c:pt idx="11">
                  <c:v>0</c:v>
                </c:pt>
              </c:numCache>
            </c:numRef>
          </c:val>
          <c:extLst>
            <c:ext xmlns:c16="http://schemas.microsoft.com/office/drawing/2014/chart" uri="{C3380CC4-5D6E-409C-BE32-E72D297353CC}">
              <c16:uniqueId val="{00000000-6833-4452-BE8C-B85548FA9716}"/>
            </c:ext>
          </c:extLst>
        </c:ser>
        <c:dLbls>
          <c:showLegendKey val="0"/>
          <c:showVal val="0"/>
          <c:showCatName val="0"/>
          <c:showSerName val="0"/>
          <c:showPercent val="0"/>
          <c:showBubbleSize val="0"/>
        </c:dLbls>
        <c:gapWidth val="219"/>
        <c:overlap val="-27"/>
        <c:axId val="403841888"/>
        <c:axId val="403833688"/>
      </c:barChart>
      <c:dateAx>
        <c:axId val="403841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33688"/>
        <c:crosses val="autoZero"/>
        <c:auto val="1"/>
        <c:lblOffset val="100"/>
        <c:baseTimeUnit val="months"/>
      </c:dateAx>
      <c:valAx>
        <c:axId val="40383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4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14</c:v>
                </c:pt>
                <c:pt idx="1">
                  <c:v>11</c:v>
                </c:pt>
                <c:pt idx="2">
                  <c:v>10</c:v>
                </c:pt>
                <c:pt idx="3">
                  <c:v>14</c:v>
                </c:pt>
                <c:pt idx="4">
                  <c:v>10</c:v>
                </c:pt>
                <c:pt idx="5">
                  <c:v>7</c:v>
                </c:pt>
                <c:pt idx="6">
                  <c:v>9</c:v>
                </c:pt>
                <c:pt idx="7">
                  <c:v>10</c:v>
                </c:pt>
                <c:pt idx="8">
                  <c:v>11</c:v>
                </c:pt>
                <c:pt idx="9">
                  <c:v>13</c:v>
                </c:pt>
                <c:pt idx="10">
                  <c:v>9</c:v>
                </c:pt>
                <c:pt idx="11">
                  <c:v>7</c:v>
                </c:pt>
              </c:numCache>
            </c:numRef>
          </c:val>
          <c:extLst>
            <c:ext xmlns:c16="http://schemas.microsoft.com/office/drawing/2014/chart" uri="{C3380CC4-5D6E-409C-BE32-E72D297353CC}">
              <c16:uniqueId val="{00000000-E525-41B2-82B7-3B7955D50A82}"/>
            </c:ext>
          </c:extLst>
        </c:ser>
        <c:dLbls>
          <c:showLegendKey val="0"/>
          <c:showVal val="0"/>
          <c:showCatName val="0"/>
          <c:showSerName val="0"/>
          <c:showPercent val="0"/>
          <c:showBubbleSize val="0"/>
        </c:dLbls>
        <c:gapWidth val="219"/>
        <c:overlap val="-27"/>
        <c:axId val="394138016"/>
        <c:axId val="394141296"/>
      </c:barChart>
      <c:dateAx>
        <c:axId val="394138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41296"/>
        <c:crosses val="autoZero"/>
        <c:auto val="1"/>
        <c:lblOffset val="100"/>
        <c:baseTimeUnit val="months"/>
      </c:dateAx>
      <c:valAx>
        <c:axId val="39414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3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190</c:v>
                </c:pt>
                <c:pt idx="1">
                  <c:v>121</c:v>
                </c:pt>
                <c:pt idx="2">
                  <c:v>144</c:v>
                </c:pt>
                <c:pt idx="3">
                  <c:v>185</c:v>
                </c:pt>
                <c:pt idx="4">
                  <c:v>111</c:v>
                </c:pt>
                <c:pt idx="5">
                  <c:v>115</c:v>
                </c:pt>
                <c:pt idx="6">
                  <c:v>137</c:v>
                </c:pt>
                <c:pt idx="7">
                  <c:v>170</c:v>
                </c:pt>
                <c:pt idx="8">
                  <c:v>74</c:v>
                </c:pt>
                <c:pt idx="9">
                  <c:v>126</c:v>
                </c:pt>
                <c:pt idx="10">
                  <c:v>115</c:v>
                </c:pt>
                <c:pt idx="11">
                  <c:v>8</c:v>
                </c:pt>
              </c:numCache>
            </c:numRef>
          </c:val>
          <c:extLst>
            <c:ext xmlns:c16="http://schemas.microsoft.com/office/drawing/2014/chart" uri="{C3380CC4-5D6E-409C-BE32-E72D297353CC}">
              <c16:uniqueId val="{00000000-BEEB-4ED6-80FF-6C09C728C4D2}"/>
            </c:ext>
          </c:extLst>
        </c:ser>
        <c:dLbls>
          <c:showLegendKey val="0"/>
          <c:showVal val="0"/>
          <c:showCatName val="0"/>
          <c:showSerName val="0"/>
          <c:showPercent val="0"/>
          <c:showBubbleSize val="0"/>
        </c:dLbls>
        <c:gapWidth val="219"/>
        <c:overlap val="-27"/>
        <c:axId val="404387320"/>
        <c:axId val="404378792"/>
      </c:barChart>
      <c:catAx>
        <c:axId val="404387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78792"/>
        <c:crosses val="autoZero"/>
        <c:auto val="1"/>
        <c:lblAlgn val="ctr"/>
        <c:lblOffset val="100"/>
        <c:noMultiLvlLbl val="0"/>
      </c:catAx>
      <c:valAx>
        <c:axId val="40437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8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4491</c:v>
                </c:pt>
                <c:pt idx="1">
                  <c:v>4789</c:v>
                </c:pt>
                <c:pt idx="2">
                  <c:v>4320</c:v>
                </c:pt>
                <c:pt idx="3">
                  <c:v>4772</c:v>
                </c:pt>
                <c:pt idx="4">
                  <c:v>7464</c:v>
                </c:pt>
                <c:pt idx="5">
                  <c:v>7208</c:v>
                </c:pt>
                <c:pt idx="6">
                  <c:v>9890</c:v>
                </c:pt>
                <c:pt idx="7">
                  <c:v>9657</c:v>
                </c:pt>
                <c:pt idx="8">
                  <c:v>8550</c:v>
                </c:pt>
                <c:pt idx="9">
                  <c:v>14806</c:v>
                </c:pt>
                <c:pt idx="10">
                  <c:v>6535</c:v>
                </c:pt>
                <c:pt idx="11">
                  <c:v>0</c:v>
                </c:pt>
              </c:numCache>
            </c:numRef>
          </c:val>
          <c:extLst>
            <c:ext xmlns:c16="http://schemas.microsoft.com/office/drawing/2014/chart" uri="{C3380CC4-5D6E-409C-BE32-E72D297353CC}">
              <c16:uniqueId val="{00000000-4197-4CC2-8C80-DC307291A938}"/>
            </c:ext>
          </c:extLst>
        </c:ser>
        <c:dLbls>
          <c:showLegendKey val="0"/>
          <c:showVal val="0"/>
          <c:showCatName val="0"/>
          <c:showSerName val="0"/>
          <c:showPercent val="0"/>
          <c:showBubbleSize val="0"/>
        </c:dLbls>
        <c:gapWidth val="219"/>
        <c:overlap val="-27"/>
        <c:axId val="404380104"/>
        <c:axId val="404380432"/>
      </c:barChart>
      <c:dateAx>
        <c:axId val="404380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80432"/>
        <c:crosses val="autoZero"/>
        <c:auto val="1"/>
        <c:lblOffset val="100"/>
        <c:baseTimeUnit val="months"/>
      </c:dateAx>
      <c:valAx>
        <c:axId val="40438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8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4</c:v>
                </c:pt>
                <c:pt idx="2">
                  <c:v>-1</c:v>
                </c:pt>
                <c:pt idx="3">
                  <c:v>-6</c:v>
                </c:pt>
                <c:pt idx="4">
                  <c:v>-1</c:v>
                </c:pt>
                <c:pt idx="5">
                  <c:v>0</c:v>
                </c:pt>
                <c:pt idx="6">
                  <c:v>2</c:v>
                </c:pt>
                <c:pt idx="7">
                  <c:v>0</c:v>
                </c:pt>
                <c:pt idx="8">
                  <c:v>-1</c:v>
                </c:pt>
                <c:pt idx="9">
                  <c:v>-3</c:v>
                </c:pt>
                <c:pt idx="10">
                  <c:v>-5</c:v>
                </c:pt>
                <c:pt idx="11">
                  <c:v>0</c:v>
                </c:pt>
              </c:numCache>
            </c:numRef>
          </c:val>
          <c:extLst>
            <c:ext xmlns:c16="http://schemas.microsoft.com/office/drawing/2014/chart" uri="{C3380CC4-5D6E-409C-BE32-E72D297353CC}">
              <c16:uniqueId val="{00000000-CDB3-43C9-80F4-A9711BC03CB4}"/>
            </c:ext>
          </c:extLst>
        </c:ser>
        <c:dLbls>
          <c:showLegendKey val="0"/>
          <c:showVal val="0"/>
          <c:showCatName val="0"/>
          <c:showSerName val="0"/>
          <c:showPercent val="0"/>
          <c:showBubbleSize val="0"/>
        </c:dLbls>
        <c:gapWidth val="219"/>
        <c:overlap val="-27"/>
        <c:axId val="418069016"/>
        <c:axId val="418069672"/>
      </c:barChart>
      <c:dateAx>
        <c:axId val="418069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69672"/>
        <c:crosses val="autoZero"/>
        <c:auto val="1"/>
        <c:lblOffset val="100"/>
        <c:baseTimeUnit val="months"/>
      </c:dateAx>
      <c:valAx>
        <c:axId val="41806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6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1</c:v>
                </c:pt>
                <c:pt idx="6">
                  <c:v>0</c:v>
                </c:pt>
                <c:pt idx="7">
                  <c:v>1</c:v>
                </c:pt>
                <c:pt idx="8">
                  <c:v>0</c:v>
                </c:pt>
                <c:pt idx="9">
                  <c:v>1</c:v>
                </c:pt>
                <c:pt idx="10">
                  <c:v>0</c:v>
                </c:pt>
                <c:pt idx="11">
                  <c:v>0</c:v>
                </c:pt>
              </c:numCache>
            </c:numRef>
          </c:val>
          <c:extLst>
            <c:ext xmlns:c16="http://schemas.microsoft.com/office/drawing/2014/chart" uri="{C3380CC4-5D6E-409C-BE32-E72D297353CC}">
              <c16:uniqueId val="{00000000-9F22-4CFD-A2C4-8F10ED0879F4}"/>
            </c:ext>
          </c:extLst>
        </c:ser>
        <c:dLbls>
          <c:showLegendKey val="0"/>
          <c:showVal val="0"/>
          <c:showCatName val="0"/>
          <c:showSerName val="0"/>
          <c:showPercent val="0"/>
          <c:showBubbleSize val="0"/>
        </c:dLbls>
        <c:gapWidth val="219"/>
        <c:overlap val="-27"/>
        <c:axId val="418076888"/>
        <c:axId val="418081808"/>
      </c:barChart>
      <c:dateAx>
        <c:axId val="418076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81808"/>
        <c:crosses val="autoZero"/>
        <c:auto val="1"/>
        <c:lblOffset val="100"/>
        <c:baseTimeUnit val="months"/>
      </c:dateAx>
      <c:valAx>
        <c:axId val="41808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7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c:v>
                </c:pt>
                <c:pt idx="1">
                  <c:v>7</c:v>
                </c:pt>
                <c:pt idx="2">
                  <c:v>10</c:v>
                </c:pt>
                <c:pt idx="3">
                  <c:v>4</c:v>
                </c:pt>
                <c:pt idx="4">
                  <c:v>4</c:v>
                </c:pt>
                <c:pt idx="5">
                  <c:v>22</c:v>
                </c:pt>
                <c:pt idx="6">
                  <c:v>8</c:v>
                </c:pt>
                <c:pt idx="7">
                  <c:v>24</c:v>
                </c:pt>
                <c:pt idx="8">
                  <c:v>5</c:v>
                </c:pt>
                <c:pt idx="9">
                  <c:v>14</c:v>
                </c:pt>
                <c:pt idx="10">
                  <c:v>3</c:v>
                </c:pt>
                <c:pt idx="11">
                  <c:v>0</c:v>
                </c:pt>
              </c:numCache>
            </c:numRef>
          </c:val>
          <c:extLst>
            <c:ext xmlns:c16="http://schemas.microsoft.com/office/drawing/2014/chart" uri="{C3380CC4-5D6E-409C-BE32-E72D297353CC}">
              <c16:uniqueId val="{00000000-0BC1-418D-827A-F557A857CD0A}"/>
            </c:ext>
          </c:extLst>
        </c:ser>
        <c:dLbls>
          <c:showLegendKey val="0"/>
          <c:showVal val="0"/>
          <c:showCatName val="0"/>
          <c:showSerName val="0"/>
          <c:showPercent val="0"/>
          <c:showBubbleSize val="0"/>
        </c:dLbls>
        <c:gapWidth val="219"/>
        <c:overlap val="-27"/>
        <c:axId val="418083776"/>
        <c:axId val="418084104"/>
      </c:barChart>
      <c:catAx>
        <c:axId val="41808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84104"/>
        <c:crosses val="autoZero"/>
        <c:auto val="1"/>
        <c:lblAlgn val="ctr"/>
        <c:lblOffset val="100"/>
        <c:noMultiLvlLbl val="0"/>
      </c:catAx>
      <c:valAx>
        <c:axId val="41808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8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40</c:v>
                </c:pt>
                <c:pt idx="1">
                  <c:v>33</c:v>
                </c:pt>
                <c:pt idx="2">
                  <c:v>37</c:v>
                </c:pt>
                <c:pt idx="3">
                  <c:v>39</c:v>
                </c:pt>
                <c:pt idx="4">
                  <c:v>30</c:v>
                </c:pt>
                <c:pt idx="5">
                  <c:v>26</c:v>
                </c:pt>
                <c:pt idx="6">
                  <c:v>44</c:v>
                </c:pt>
                <c:pt idx="7">
                  <c:v>35</c:v>
                </c:pt>
                <c:pt idx="8">
                  <c:v>24</c:v>
                </c:pt>
                <c:pt idx="9">
                  <c:v>26</c:v>
                </c:pt>
                <c:pt idx="10">
                  <c:v>23</c:v>
                </c:pt>
                <c:pt idx="11">
                  <c:v>3</c:v>
                </c:pt>
              </c:numCache>
            </c:numRef>
          </c:val>
          <c:extLst>
            <c:ext xmlns:c16="http://schemas.microsoft.com/office/drawing/2014/chart" uri="{C3380CC4-5D6E-409C-BE32-E72D297353CC}">
              <c16:uniqueId val="{00000000-2DEE-4A43-A792-1CC3BA9C2B68}"/>
            </c:ext>
          </c:extLst>
        </c:ser>
        <c:dLbls>
          <c:showLegendKey val="0"/>
          <c:showVal val="0"/>
          <c:showCatName val="0"/>
          <c:showSerName val="0"/>
          <c:showPercent val="0"/>
          <c:showBubbleSize val="0"/>
        </c:dLbls>
        <c:gapWidth val="219"/>
        <c:overlap val="-27"/>
        <c:axId val="418094272"/>
        <c:axId val="418086072"/>
      </c:barChart>
      <c:dateAx>
        <c:axId val="418094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86072"/>
        <c:crosses val="autoZero"/>
        <c:auto val="1"/>
        <c:lblOffset val="100"/>
        <c:baseTimeUnit val="months"/>
      </c:dateAx>
      <c:valAx>
        <c:axId val="41808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09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-1</c:v>
                </c:pt>
                <c:pt idx="2">
                  <c:v>7</c:v>
                </c:pt>
                <c:pt idx="3">
                  <c:v>-1</c:v>
                </c:pt>
                <c:pt idx="4">
                  <c:v>18</c:v>
                </c:pt>
                <c:pt idx="5">
                  <c:v>45</c:v>
                </c:pt>
                <c:pt idx="6">
                  <c:v>12</c:v>
                </c:pt>
                <c:pt idx="7">
                  <c:v>3</c:v>
                </c:pt>
                <c:pt idx="8">
                  <c:v>0</c:v>
                </c:pt>
                <c:pt idx="9">
                  <c:v>-3</c:v>
                </c:pt>
                <c:pt idx="10">
                  <c:v>2</c:v>
                </c:pt>
                <c:pt idx="11">
                  <c:v>-1</c:v>
                </c:pt>
              </c:numCache>
            </c:numRef>
          </c:val>
          <c:extLst>
            <c:ext xmlns:c16="http://schemas.microsoft.com/office/drawing/2014/chart" uri="{C3380CC4-5D6E-409C-BE32-E72D297353CC}">
              <c16:uniqueId val="{00000000-D06D-443E-89C6-97D7790BC6AF}"/>
            </c:ext>
          </c:extLst>
        </c:ser>
        <c:dLbls>
          <c:showLegendKey val="0"/>
          <c:showVal val="0"/>
          <c:showCatName val="0"/>
          <c:showSerName val="0"/>
          <c:showPercent val="0"/>
          <c:showBubbleSize val="0"/>
        </c:dLbls>
        <c:gapWidth val="219"/>
        <c:overlap val="-27"/>
        <c:axId val="418108704"/>
        <c:axId val="418107064"/>
      </c:barChart>
      <c:dateAx>
        <c:axId val="41810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07064"/>
        <c:crosses val="autoZero"/>
        <c:auto val="1"/>
        <c:lblOffset val="100"/>
        <c:baseTimeUnit val="months"/>
      </c:dateAx>
      <c:valAx>
        <c:axId val="41810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0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30</c:v>
                </c:pt>
                <c:pt idx="1">
                  <c:v>94</c:v>
                </c:pt>
                <c:pt idx="2">
                  <c:v>32</c:v>
                </c:pt>
                <c:pt idx="3">
                  <c:v>30</c:v>
                </c:pt>
                <c:pt idx="4">
                  <c:v>108</c:v>
                </c:pt>
                <c:pt idx="5">
                  <c:v>99</c:v>
                </c:pt>
                <c:pt idx="6">
                  <c:v>99</c:v>
                </c:pt>
                <c:pt idx="7">
                  <c:v>36</c:v>
                </c:pt>
                <c:pt idx="8">
                  <c:v>24</c:v>
                </c:pt>
                <c:pt idx="9">
                  <c:v>31</c:v>
                </c:pt>
                <c:pt idx="10">
                  <c:v>31</c:v>
                </c:pt>
                <c:pt idx="11">
                  <c:v>0</c:v>
                </c:pt>
              </c:numCache>
            </c:numRef>
          </c:val>
          <c:extLst>
            <c:ext xmlns:c16="http://schemas.microsoft.com/office/drawing/2014/chart" uri="{C3380CC4-5D6E-409C-BE32-E72D297353CC}">
              <c16:uniqueId val="{00000000-D5ED-43E1-8C46-82F1C1E730A9}"/>
            </c:ext>
          </c:extLst>
        </c:ser>
        <c:dLbls>
          <c:showLegendKey val="0"/>
          <c:showVal val="0"/>
          <c:showCatName val="0"/>
          <c:showSerName val="0"/>
          <c:showPercent val="0"/>
          <c:showBubbleSize val="0"/>
        </c:dLbls>
        <c:gapWidth val="219"/>
        <c:overlap val="-27"/>
        <c:axId val="287156904"/>
        <c:axId val="287159856"/>
      </c:barChart>
      <c:dateAx>
        <c:axId val="287156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159856"/>
        <c:crosses val="autoZero"/>
        <c:auto val="1"/>
        <c:lblOffset val="100"/>
        <c:baseTimeUnit val="months"/>
      </c:dateAx>
      <c:valAx>
        <c:axId val="28715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15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308</c:v>
                </c:pt>
                <c:pt idx="1">
                  <c:v>753</c:v>
                </c:pt>
                <c:pt idx="2">
                  <c:v>458</c:v>
                </c:pt>
                <c:pt idx="3">
                  <c:v>336</c:v>
                </c:pt>
                <c:pt idx="4">
                  <c:v>1197</c:v>
                </c:pt>
                <c:pt idx="5">
                  <c:v>1496</c:v>
                </c:pt>
                <c:pt idx="6">
                  <c:v>1790</c:v>
                </c:pt>
                <c:pt idx="7">
                  <c:v>659</c:v>
                </c:pt>
                <c:pt idx="8">
                  <c:v>272</c:v>
                </c:pt>
                <c:pt idx="9">
                  <c:v>313</c:v>
                </c:pt>
                <c:pt idx="10">
                  <c:v>345</c:v>
                </c:pt>
                <c:pt idx="11">
                  <c:v>0</c:v>
                </c:pt>
              </c:numCache>
            </c:numRef>
          </c:val>
          <c:extLst>
            <c:ext xmlns:c16="http://schemas.microsoft.com/office/drawing/2014/chart" uri="{C3380CC4-5D6E-409C-BE32-E72D297353CC}">
              <c16:uniqueId val="{00000000-C26F-45A8-92D1-C27432765DB5}"/>
            </c:ext>
          </c:extLst>
        </c:ser>
        <c:dLbls>
          <c:showLegendKey val="0"/>
          <c:showVal val="0"/>
          <c:showCatName val="0"/>
          <c:showSerName val="0"/>
          <c:showPercent val="0"/>
          <c:showBubbleSize val="0"/>
        </c:dLbls>
        <c:gapWidth val="219"/>
        <c:overlap val="-27"/>
        <c:axId val="228630880"/>
        <c:axId val="228633504"/>
      </c:barChart>
      <c:catAx>
        <c:axId val="228630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633504"/>
        <c:crosses val="autoZero"/>
        <c:auto val="1"/>
        <c:lblAlgn val="ctr"/>
        <c:lblOffset val="100"/>
        <c:noMultiLvlLbl val="0"/>
      </c:catAx>
      <c:valAx>
        <c:axId val="22863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63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9052</c:v>
                </c:pt>
                <c:pt idx="1">
                  <c:v>8410</c:v>
                </c:pt>
                <c:pt idx="2">
                  <c:v>8343</c:v>
                </c:pt>
                <c:pt idx="3">
                  <c:v>6395</c:v>
                </c:pt>
                <c:pt idx="4">
                  <c:v>12228</c:v>
                </c:pt>
                <c:pt idx="5">
                  <c:v>10718</c:v>
                </c:pt>
                <c:pt idx="6">
                  <c:v>12692</c:v>
                </c:pt>
                <c:pt idx="7">
                  <c:v>17414</c:v>
                </c:pt>
                <c:pt idx="8">
                  <c:v>7410</c:v>
                </c:pt>
                <c:pt idx="9">
                  <c:v>7956</c:v>
                </c:pt>
                <c:pt idx="10">
                  <c:v>5444</c:v>
                </c:pt>
              </c:numCache>
            </c:numRef>
          </c:val>
          <c:extLst>
            <c:ext xmlns:c16="http://schemas.microsoft.com/office/drawing/2014/chart" uri="{C3380CC4-5D6E-409C-BE32-E72D297353CC}">
              <c16:uniqueId val="{00000000-BEBF-4D92-BFB2-36DC1978566D}"/>
            </c:ext>
          </c:extLst>
        </c:ser>
        <c:dLbls>
          <c:showLegendKey val="0"/>
          <c:showVal val="0"/>
          <c:showCatName val="0"/>
          <c:showSerName val="0"/>
          <c:showPercent val="0"/>
          <c:showBubbleSize val="0"/>
        </c:dLbls>
        <c:gapWidth val="219"/>
        <c:overlap val="-27"/>
        <c:axId val="228626288"/>
        <c:axId val="228624320"/>
      </c:barChart>
      <c:dateAx>
        <c:axId val="228626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624320"/>
        <c:crosses val="autoZero"/>
        <c:auto val="1"/>
        <c:lblOffset val="100"/>
        <c:baseTimeUnit val="months"/>
      </c:dateAx>
      <c:valAx>
        <c:axId val="22862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62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05072-7DF4-4C63-9F2E-D9B9CEC3F6B0}"/>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1191DAB-C87D-4B52-BFC7-FBD8317726A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846481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2757C-0517-4902-A156-3D160728EC68}"/>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BA90FC4E-43FF-48B3-93F9-FE03ECAB611E}"/>
              </a:ext>
            </a:extLst>
          </p:cNvPr>
          <p:cNvGraphicFramePr>
            <a:graphicFrameLocks noGrp="1"/>
          </p:cNvGraphicFramePr>
          <p:nvPr>
            <p:ph type="chart" sz="quarter" idx="13"/>
            <p:extLst>
              <p:ext uri="{D42A27DB-BD31-4B8C-83A1-F6EECF244321}">
                <p14:modId xmlns:p14="http://schemas.microsoft.com/office/powerpoint/2010/main" val="1460473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A03689-0EA4-4834-9155-D29E15B43276}"/>
              </a:ext>
            </a:extLst>
          </p:cNvPr>
          <p:cNvSpPr>
            <a:spLocks noGrp="1"/>
          </p:cNvSpPr>
          <p:nvPr>
            <p:ph type="body" sz="quarter" idx="14"/>
          </p:nvPr>
        </p:nvSpPr>
        <p:spPr/>
        <p:txBody>
          <a:bodyPr/>
          <a:lstStyle/>
          <a:p>
            <a:r>
              <a:rPr lang="en-US"/>
              <a:t>11/01/2022 - 11/30/2022</a:t>
            </a:r>
          </a:p>
        </p:txBody>
      </p:sp>
      <p:sp>
        <p:nvSpPr>
          <p:cNvPr id="5" name="Footer Placeholder 4">
            <a:extLst>
              <a:ext uri="{FF2B5EF4-FFF2-40B4-BE49-F238E27FC236}">
                <a16:creationId xmlns:a16="http://schemas.microsoft.com/office/drawing/2014/main" id="{9E5C6210-1E9C-4B62-940F-1741DF556C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7085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8A43B-A601-41F5-951C-C25A1F3C80FD}"/>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4647102F-931B-40D9-8C3D-4FE717531337}"/>
              </a:ext>
            </a:extLst>
          </p:cNvPr>
          <p:cNvGraphicFramePr>
            <a:graphicFrameLocks noGrp="1"/>
          </p:cNvGraphicFramePr>
          <p:nvPr>
            <p:ph type="tbl" sz="quarter" idx="13"/>
            <p:extLst>
              <p:ext uri="{D42A27DB-BD31-4B8C-83A1-F6EECF244321}">
                <p14:modId xmlns:p14="http://schemas.microsoft.com/office/powerpoint/2010/main" val="1052573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787602260"/>
                    </a:ext>
                  </a:extLst>
                </a:gridCol>
                <a:gridCol w="905256">
                  <a:extLst>
                    <a:ext uri="{9D8B030D-6E8A-4147-A177-3AD203B41FA5}">
                      <a16:colId xmlns:a16="http://schemas.microsoft.com/office/drawing/2014/main" val="1743430731"/>
                    </a:ext>
                  </a:extLst>
                </a:gridCol>
                <a:gridCol w="905256">
                  <a:extLst>
                    <a:ext uri="{9D8B030D-6E8A-4147-A177-3AD203B41FA5}">
                      <a16:colId xmlns:a16="http://schemas.microsoft.com/office/drawing/2014/main" val="1605318366"/>
                    </a:ext>
                  </a:extLst>
                </a:gridCol>
                <a:gridCol w="905256">
                  <a:extLst>
                    <a:ext uri="{9D8B030D-6E8A-4147-A177-3AD203B41FA5}">
                      <a16:colId xmlns:a16="http://schemas.microsoft.com/office/drawing/2014/main" val="3186216148"/>
                    </a:ext>
                  </a:extLst>
                </a:gridCol>
                <a:gridCol w="905256">
                  <a:extLst>
                    <a:ext uri="{9D8B030D-6E8A-4147-A177-3AD203B41FA5}">
                      <a16:colId xmlns:a16="http://schemas.microsoft.com/office/drawing/2014/main" val="1479070683"/>
                    </a:ext>
                  </a:extLst>
                </a:gridCol>
                <a:gridCol w="905256">
                  <a:extLst>
                    <a:ext uri="{9D8B030D-6E8A-4147-A177-3AD203B41FA5}">
                      <a16:colId xmlns:a16="http://schemas.microsoft.com/office/drawing/2014/main" val="1588607498"/>
                    </a:ext>
                  </a:extLst>
                </a:gridCol>
                <a:gridCol w="905256">
                  <a:extLst>
                    <a:ext uri="{9D8B030D-6E8A-4147-A177-3AD203B41FA5}">
                      <a16:colId xmlns:a16="http://schemas.microsoft.com/office/drawing/2014/main" val="1805444073"/>
                    </a:ext>
                  </a:extLst>
                </a:gridCol>
                <a:gridCol w="905256">
                  <a:extLst>
                    <a:ext uri="{9D8B030D-6E8A-4147-A177-3AD203B41FA5}">
                      <a16:colId xmlns:a16="http://schemas.microsoft.com/office/drawing/2014/main" val="3012057780"/>
                    </a:ext>
                  </a:extLst>
                </a:gridCol>
                <a:gridCol w="905256">
                  <a:extLst>
                    <a:ext uri="{9D8B030D-6E8A-4147-A177-3AD203B41FA5}">
                      <a16:colId xmlns:a16="http://schemas.microsoft.com/office/drawing/2014/main" val="19042983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94726843"/>
                  </a:ext>
                </a:extLst>
              </a:tr>
              <a:tr h="370840">
                <a:tc>
                  <a:txBody>
                    <a:bodyPr/>
                    <a:lstStyle/>
                    <a:p>
                      <a:r>
                        <a:rPr lang="en-US" sz="1000"/>
                        <a:t>1835</a:t>
                      </a:r>
                    </a:p>
                  </a:txBody>
                  <a:tcPr/>
                </a:tc>
                <a:tc>
                  <a:txBody>
                    <a:bodyPr/>
                    <a:lstStyle/>
                    <a:p>
                      <a:r>
                        <a:rPr lang="en-US" sz="1000"/>
                        <a:t>2</a:t>
                      </a:r>
                    </a:p>
                  </a:txBody>
                  <a:tcPr/>
                </a:tc>
                <a:tc>
                  <a:txBody>
                    <a:bodyPr/>
                    <a:lstStyle/>
                    <a:p>
                      <a:r>
                        <a:rPr lang="en-US" sz="1000"/>
                        <a:t>12</a:t>
                      </a:r>
                    </a:p>
                  </a:txBody>
                  <a:tcPr/>
                </a:tc>
                <a:tc>
                  <a:txBody>
                    <a:bodyPr/>
                    <a:lstStyle/>
                    <a:p>
                      <a:r>
                        <a:rPr lang="en-US" sz="1000"/>
                        <a:t>112</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0.5225 %</a:t>
                      </a:r>
                    </a:p>
                  </a:txBody>
                  <a:tcPr/>
                </a:tc>
                <a:tc>
                  <a:txBody>
                    <a:bodyPr/>
                    <a:lstStyle/>
                    <a:p>
                      <a:r>
                        <a:rPr lang="en-US" sz="1000"/>
                        <a:t>0.0 %</a:t>
                      </a:r>
                    </a:p>
                  </a:txBody>
                  <a:tcPr/>
                </a:tc>
                <a:extLst>
                  <a:ext uri="{0D108BD9-81ED-4DB2-BD59-A6C34878D82A}">
                    <a16:rowId xmlns:a16="http://schemas.microsoft.com/office/drawing/2014/main" val="3164860794"/>
                  </a:ext>
                </a:extLst>
              </a:tr>
            </a:tbl>
          </a:graphicData>
        </a:graphic>
      </p:graphicFrame>
      <p:sp>
        <p:nvSpPr>
          <p:cNvPr id="4" name="Text Placeholder 3">
            <a:extLst>
              <a:ext uri="{FF2B5EF4-FFF2-40B4-BE49-F238E27FC236}">
                <a16:creationId xmlns:a16="http://schemas.microsoft.com/office/drawing/2014/main" id="{62C57256-AA1D-4030-A7DB-2D9BCCDC25D2}"/>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767091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D54CC-49CB-40E6-8C5A-29DF523CEA91}"/>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61440995-B55E-4E77-81FB-868748D81CD0}"/>
              </a:ext>
            </a:extLst>
          </p:cNvPr>
          <p:cNvGraphicFramePr>
            <a:graphicFrameLocks noGrp="1"/>
          </p:cNvGraphicFramePr>
          <p:nvPr>
            <p:ph type="chart" sz="quarter" idx="13"/>
            <p:extLst>
              <p:ext uri="{D42A27DB-BD31-4B8C-83A1-F6EECF244321}">
                <p14:modId xmlns:p14="http://schemas.microsoft.com/office/powerpoint/2010/main" val="1865339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FAC2F1-CED0-46E3-884E-4024CE59161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4FA0629-13D1-45DD-AE6D-0D13BECDD7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9883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AA188-0DB1-4092-9820-A4376D1E1AA7}"/>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EAC74B2A-67D9-435B-AF8D-60C760EB5BFF}"/>
              </a:ext>
            </a:extLst>
          </p:cNvPr>
          <p:cNvGraphicFramePr>
            <a:graphicFrameLocks noGrp="1"/>
          </p:cNvGraphicFramePr>
          <p:nvPr>
            <p:ph type="chart" sz="quarter" idx="13"/>
            <p:extLst>
              <p:ext uri="{D42A27DB-BD31-4B8C-83A1-F6EECF244321}">
                <p14:modId xmlns:p14="http://schemas.microsoft.com/office/powerpoint/2010/main" val="1923663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F331FE-8725-481A-8F4D-F58BE96E539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ED48FC7-9536-489D-9A54-2924117B91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4433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591D-8265-4A99-AA08-7931C51E5268}"/>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2DA886E0-2458-4286-B530-EA5007890790}"/>
              </a:ext>
            </a:extLst>
          </p:cNvPr>
          <p:cNvGraphicFramePr>
            <a:graphicFrameLocks noGrp="1"/>
          </p:cNvGraphicFramePr>
          <p:nvPr>
            <p:ph type="chart" sz="quarter" idx="13"/>
            <p:extLst>
              <p:ext uri="{D42A27DB-BD31-4B8C-83A1-F6EECF244321}">
                <p14:modId xmlns:p14="http://schemas.microsoft.com/office/powerpoint/2010/main" val="456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2B705E-8E7C-4C79-83E1-863881FE171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79E0D6F-AF91-4DE9-849C-9431BF1BB7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2694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728E2-D35F-4AAF-A78B-01CCC020A072}"/>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398C902D-2A8D-4519-B44F-CD0E8D7BED99}"/>
              </a:ext>
            </a:extLst>
          </p:cNvPr>
          <p:cNvGraphicFramePr>
            <a:graphicFrameLocks noGrp="1"/>
          </p:cNvGraphicFramePr>
          <p:nvPr>
            <p:ph type="chart" sz="quarter" idx="13"/>
            <p:extLst>
              <p:ext uri="{D42A27DB-BD31-4B8C-83A1-F6EECF244321}">
                <p14:modId xmlns:p14="http://schemas.microsoft.com/office/powerpoint/2010/main" val="1175325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A1FF0C-CF45-49D5-9AF9-1C533057EA2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F0EA480-E8C6-4031-8B5D-E2F66F1A88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7056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78D32-602C-4713-88E7-1893B5B1C055}"/>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4FDE4816-E438-4616-B09B-CA587F3B9683}"/>
              </a:ext>
            </a:extLst>
          </p:cNvPr>
          <p:cNvGraphicFramePr>
            <a:graphicFrameLocks noGrp="1"/>
          </p:cNvGraphicFramePr>
          <p:nvPr>
            <p:ph type="tbl" sz="quarter" idx="13"/>
            <p:extLst>
              <p:ext uri="{D42A27DB-BD31-4B8C-83A1-F6EECF244321}">
                <p14:modId xmlns:p14="http://schemas.microsoft.com/office/powerpoint/2010/main" val="1037066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74202123"/>
                    </a:ext>
                  </a:extLst>
                </a:gridCol>
                <a:gridCol w="1316737">
                  <a:extLst>
                    <a:ext uri="{9D8B030D-6E8A-4147-A177-3AD203B41FA5}">
                      <a16:colId xmlns:a16="http://schemas.microsoft.com/office/drawing/2014/main" val="3712489131"/>
                    </a:ext>
                  </a:extLst>
                </a:gridCol>
                <a:gridCol w="329184">
                  <a:extLst>
                    <a:ext uri="{9D8B030D-6E8A-4147-A177-3AD203B41FA5}">
                      <a16:colId xmlns:a16="http://schemas.microsoft.com/office/drawing/2014/main" val="3543207696"/>
                    </a:ext>
                  </a:extLst>
                </a:gridCol>
                <a:gridCol w="329184">
                  <a:extLst>
                    <a:ext uri="{9D8B030D-6E8A-4147-A177-3AD203B41FA5}">
                      <a16:colId xmlns:a16="http://schemas.microsoft.com/office/drawing/2014/main" val="1411213486"/>
                    </a:ext>
                  </a:extLst>
                </a:gridCol>
                <a:gridCol w="329184">
                  <a:extLst>
                    <a:ext uri="{9D8B030D-6E8A-4147-A177-3AD203B41FA5}">
                      <a16:colId xmlns:a16="http://schemas.microsoft.com/office/drawing/2014/main" val="2689990686"/>
                    </a:ext>
                  </a:extLst>
                </a:gridCol>
                <a:gridCol w="329184">
                  <a:extLst>
                    <a:ext uri="{9D8B030D-6E8A-4147-A177-3AD203B41FA5}">
                      <a16:colId xmlns:a16="http://schemas.microsoft.com/office/drawing/2014/main" val="3700126061"/>
                    </a:ext>
                  </a:extLst>
                </a:gridCol>
                <a:gridCol w="329184">
                  <a:extLst>
                    <a:ext uri="{9D8B030D-6E8A-4147-A177-3AD203B41FA5}">
                      <a16:colId xmlns:a16="http://schemas.microsoft.com/office/drawing/2014/main" val="1775127853"/>
                    </a:ext>
                  </a:extLst>
                </a:gridCol>
                <a:gridCol w="329184">
                  <a:extLst>
                    <a:ext uri="{9D8B030D-6E8A-4147-A177-3AD203B41FA5}">
                      <a16:colId xmlns:a16="http://schemas.microsoft.com/office/drawing/2014/main" val="307472750"/>
                    </a:ext>
                  </a:extLst>
                </a:gridCol>
                <a:gridCol w="329184">
                  <a:extLst>
                    <a:ext uri="{9D8B030D-6E8A-4147-A177-3AD203B41FA5}">
                      <a16:colId xmlns:a16="http://schemas.microsoft.com/office/drawing/2014/main" val="545151748"/>
                    </a:ext>
                  </a:extLst>
                </a:gridCol>
                <a:gridCol w="329184">
                  <a:extLst>
                    <a:ext uri="{9D8B030D-6E8A-4147-A177-3AD203B41FA5}">
                      <a16:colId xmlns:a16="http://schemas.microsoft.com/office/drawing/2014/main" val="331274479"/>
                    </a:ext>
                  </a:extLst>
                </a:gridCol>
                <a:gridCol w="329184">
                  <a:extLst>
                    <a:ext uri="{9D8B030D-6E8A-4147-A177-3AD203B41FA5}">
                      <a16:colId xmlns:a16="http://schemas.microsoft.com/office/drawing/2014/main" val="899939225"/>
                    </a:ext>
                  </a:extLst>
                </a:gridCol>
                <a:gridCol w="329184">
                  <a:extLst>
                    <a:ext uri="{9D8B030D-6E8A-4147-A177-3AD203B41FA5}">
                      <a16:colId xmlns:a16="http://schemas.microsoft.com/office/drawing/2014/main" val="56045556"/>
                    </a:ext>
                  </a:extLst>
                </a:gridCol>
                <a:gridCol w="329184">
                  <a:extLst>
                    <a:ext uri="{9D8B030D-6E8A-4147-A177-3AD203B41FA5}">
                      <a16:colId xmlns:a16="http://schemas.microsoft.com/office/drawing/2014/main" val="3899519818"/>
                    </a:ext>
                  </a:extLst>
                </a:gridCol>
                <a:gridCol w="329184">
                  <a:extLst>
                    <a:ext uri="{9D8B030D-6E8A-4147-A177-3AD203B41FA5}">
                      <a16:colId xmlns:a16="http://schemas.microsoft.com/office/drawing/2014/main" val="4111820984"/>
                    </a:ext>
                  </a:extLst>
                </a:gridCol>
                <a:gridCol w="329184">
                  <a:extLst>
                    <a:ext uri="{9D8B030D-6E8A-4147-A177-3AD203B41FA5}">
                      <a16:colId xmlns:a16="http://schemas.microsoft.com/office/drawing/2014/main" val="379846164"/>
                    </a:ext>
                  </a:extLst>
                </a:gridCol>
                <a:gridCol w="329184">
                  <a:extLst>
                    <a:ext uri="{9D8B030D-6E8A-4147-A177-3AD203B41FA5}">
                      <a16:colId xmlns:a16="http://schemas.microsoft.com/office/drawing/2014/main" val="4251394239"/>
                    </a:ext>
                  </a:extLst>
                </a:gridCol>
                <a:gridCol w="329184">
                  <a:extLst>
                    <a:ext uri="{9D8B030D-6E8A-4147-A177-3AD203B41FA5}">
                      <a16:colId xmlns:a16="http://schemas.microsoft.com/office/drawing/2014/main" val="3945914575"/>
                    </a:ext>
                  </a:extLst>
                </a:gridCol>
                <a:gridCol w="329184">
                  <a:extLst>
                    <a:ext uri="{9D8B030D-6E8A-4147-A177-3AD203B41FA5}">
                      <a16:colId xmlns:a16="http://schemas.microsoft.com/office/drawing/2014/main" val="3954440288"/>
                    </a:ext>
                  </a:extLst>
                </a:gridCol>
                <a:gridCol w="329184">
                  <a:extLst>
                    <a:ext uri="{9D8B030D-6E8A-4147-A177-3AD203B41FA5}">
                      <a16:colId xmlns:a16="http://schemas.microsoft.com/office/drawing/2014/main" val="3105492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1796110"/>
                  </a:ext>
                </a:extLst>
              </a:tr>
            </a:tbl>
          </a:graphicData>
        </a:graphic>
      </p:graphicFrame>
      <p:sp>
        <p:nvSpPr>
          <p:cNvPr id="4" name="Text Placeholder 3">
            <a:extLst>
              <a:ext uri="{FF2B5EF4-FFF2-40B4-BE49-F238E27FC236}">
                <a16:creationId xmlns:a16="http://schemas.microsoft.com/office/drawing/2014/main" id="{28DAB834-FCD9-4366-8A85-CEBAD5E4082C}"/>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930502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30224-715F-48B9-BDDC-4E4CE6E940B3}"/>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E5F8CD92-00BB-44CC-A500-FD46EFB214F1}"/>
              </a:ext>
            </a:extLst>
          </p:cNvPr>
          <p:cNvGraphicFramePr>
            <a:graphicFrameLocks noGrp="1"/>
          </p:cNvGraphicFramePr>
          <p:nvPr>
            <p:ph type="tbl" sz="quarter" idx="13"/>
            <p:extLst>
              <p:ext uri="{D42A27DB-BD31-4B8C-83A1-F6EECF244321}">
                <p14:modId xmlns:p14="http://schemas.microsoft.com/office/powerpoint/2010/main" val="948150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37519388"/>
                    </a:ext>
                  </a:extLst>
                </a:gridCol>
                <a:gridCol w="1316737">
                  <a:extLst>
                    <a:ext uri="{9D8B030D-6E8A-4147-A177-3AD203B41FA5}">
                      <a16:colId xmlns:a16="http://schemas.microsoft.com/office/drawing/2014/main" val="976631417"/>
                    </a:ext>
                  </a:extLst>
                </a:gridCol>
                <a:gridCol w="329184">
                  <a:extLst>
                    <a:ext uri="{9D8B030D-6E8A-4147-A177-3AD203B41FA5}">
                      <a16:colId xmlns:a16="http://schemas.microsoft.com/office/drawing/2014/main" val="3164122960"/>
                    </a:ext>
                  </a:extLst>
                </a:gridCol>
                <a:gridCol w="329184">
                  <a:extLst>
                    <a:ext uri="{9D8B030D-6E8A-4147-A177-3AD203B41FA5}">
                      <a16:colId xmlns:a16="http://schemas.microsoft.com/office/drawing/2014/main" val="161494651"/>
                    </a:ext>
                  </a:extLst>
                </a:gridCol>
                <a:gridCol w="329184">
                  <a:extLst>
                    <a:ext uri="{9D8B030D-6E8A-4147-A177-3AD203B41FA5}">
                      <a16:colId xmlns:a16="http://schemas.microsoft.com/office/drawing/2014/main" val="2577254798"/>
                    </a:ext>
                  </a:extLst>
                </a:gridCol>
                <a:gridCol w="329184">
                  <a:extLst>
                    <a:ext uri="{9D8B030D-6E8A-4147-A177-3AD203B41FA5}">
                      <a16:colId xmlns:a16="http://schemas.microsoft.com/office/drawing/2014/main" val="441349962"/>
                    </a:ext>
                  </a:extLst>
                </a:gridCol>
                <a:gridCol w="329184">
                  <a:extLst>
                    <a:ext uri="{9D8B030D-6E8A-4147-A177-3AD203B41FA5}">
                      <a16:colId xmlns:a16="http://schemas.microsoft.com/office/drawing/2014/main" val="1890880273"/>
                    </a:ext>
                  </a:extLst>
                </a:gridCol>
                <a:gridCol w="329184">
                  <a:extLst>
                    <a:ext uri="{9D8B030D-6E8A-4147-A177-3AD203B41FA5}">
                      <a16:colId xmlns:a16="http://schemas.microsoft.com/office/drawing/2014/main" val="2171133794"/>
                    </a:ext>
                  </a:extLst>
                </a:gridCol>
                <a:gridCol w="329184">
                  <a:extLst>
                    <a:ext uri="{9D8B030D-6E8A-4147-A177-3AD203B41FA5}">
                      <a16:colId xmlns:a16="http://schemas.microsoft.com/office/drawing/2014/main" val="2716008814"/>
                    </a:ext>
                  </a:extLst>
                </a:gridCol>
                <a:gridCol w="329184">
                  <a:extLst>
                    <a:ext uri="{9D8B030D-6E8A-4147-A177-3AD203B41FA5}">
                      <a16:colId xmlns:a16="http://schemas.microsoft.com/office/drawing/2014/main" val="1503488926"/>
                    </a:ext>
                  </a:extLst>
                </a:gridCol>
                <a:gridCol w="329184">
                  <a:extLst>
                    <a:ext uri="{9D8B030D-6E8A-4147-A177-3AD203B41FA5}">
                      <a16:colId xmlns:a16="http://schemas.microsoft.com/office/drawing/2014/main" val="2410955140"/>
                    </a:ext>
                  </a:extLst>
                </a:gridCol>
                <a:gridCol w="329184">
                  <a:extLst>
                    <a:ext uri="{9D8B030D-6E8A-4147-A177-3AD203B41FA5}">
                      <a16:colId xmlns:a16="http://schemas.microsoft.com/office/drawing/2014/main" val="1676720459"/>
                    </a:ext>
                  </a:extLst>
                </a:gridCol>
                <a:gridCol w="329184">
                  <a:extLst>
                    <a:ext uri="{9D8B030D-6E8A-4147-A177-3AD203B41FA5}">
                      <a16:colId xmlns:a16="http://schemas.microsoft.com/office/drawing/2014/main" val="3728066802"/>
                    </a:ext>
                  </a:extLst>
                </a:gridCol>
                <a:gridCol w="329184">
                  <a:extLst>
                    <a:ext uri="{9D8B030D-6E8A-4147-A177-3AD203B41FA5}">
                      <a16:colId xmlns:a16="http://schemas.microsoft.com/office/drawing/2014/main" val="1893071842"/>
                    </a:ext>
                  </a:extLst>
                </a:gridCol>
                <a:gridCol w="329184">
                  <a:extLst>
                    <a:ext uri="{9D8B030D-6E8A-4147-A177-3AD203B41FA5}">
                      <a16:colId xmlns:a16="http://schemas.microsoft.com/office/drawing/2014/main" val="1867802127"/>
                    </a:ext>
                  </a:extLst>
                </a:gridCol>
                <a:gridCol w="329184">
                  <a:extLst>
                    <a:ext uri="{9D8B030D-6E8A-4147-A177-3AD203B41FA5}">
                      <a16:colId xmlns:a16="http://schemas.microsoft.com/office/drawing/2014/main" val="4062913748"/>
                    </a:ext>
                  </a:extLst>
                </a:gridCol>
                <a:gridCol w="329184">
                  <a:extLst>
                    <a:ext uri="{9D8B030D-6E8A-4147-A177-3AD203B41FA5}">
                      <a16:colId xmlns:a16="http://schemas.microsoft.com/office/drawing/2014/main" val="2737058241"/>
                    </a:ext>
                  </a:extLst>
                </a:gridCol>
                <a:gridCol w="329184">
                  <a:extLst>
                    <a:ext uri="{9D8B030D-6E8A-4147-A177-3AD203B41FA5}">
                      <a16:colId xmlns:a16="http://schemas.microsoft.com/office/drawing/2014/main" val="1988595517"/>
                    </a:ext>
                  </a:extLst>
                </a:gridCol>
                <a:gridCol w="329184">
                  <a:extLst>
                    <a:ext uri="{9D8B030D-6E8A-4147-A177-3AD203B41FA5}">
                      <a16:colId xmlns:a16="http://schemas.microsoft.com/office/drawing/2014/main" val="985754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38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- 2022-11-07 17:00:04</a:t>
                      </a:r>
                      <a:r>
                        <a:rPr kumimoji="0" lang="en-US" sz="1000" b="0" i="0" u="none" strike="noStrike" kern="1200" cap="none" spc="0" normalizeH="0" baseline="0" noProof="0">
                          <a:ln>
                            <a:noFill/>
                          </a:ln>
                          <a:solidFill>
                            <a:prstClr val="black"/>
                          </a:solidFill>
                          <a:effectLst/>
                          <a:uLnTx/>
                          <a:uFillTx/>
                          <a:latin typeface="+mn-lt"/>
                          <a:ea typeface="+mn-ea"/>
                          <a:cs typeface="+mn-cs"/>
                        </a:rPr>
                        <a:t>
 On Saturday, FICOH associates, family members, and friends joined the Walk to End Alzheimer's at Magic Island to support Alzheimer's Association - Hawaii  in raising awareness for a breakthrough in the fight against Alzheimer's and all other dementia. Mahalo to our associates, their friends, and family members for their support, and to FICOH's Charitable Foundation for matching our associates’ gifts to the Alzheimer's Association. If you're interested in donating, click the link below to donate to our team. #ENDALZ #Walk2EndAlz #firstcat 
http://ow.ly/bEzN50LwUEu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https://quintly-image-storage.s3.amazonaws.com/17ae3836335657ff0a83f20c7d11e5e8/d1be75b539b8b969a6f0ad954ddd1d89.jpg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799200"/>
                  </a:ext>
                </a:extLst>
              </a:tr>
            </a:tbl>
          </a:graphicData>
        </a:graphic>
      </p:graphicFrame>
      <p:sp>
        <p:nvSpPr>
          <p:cNvPr id="4" name="Text Placeholder 3">
            <a:extLst>
              <a:ext uri="{FF2B5EF4-FFF2-40B4-BE49-F238E27FC236}">
                <a16:creationId xmlns:a16="http://schemas.microsoft.com/office/drawing/2014/main" id="{D0383AD8-B875-43B3-99E1-1D67BF14392F}"/>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67894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137F3-C96A-4154-9DCF-D1F73EFCB833}"/>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9996D2E8-A3E8-4168-8A00-F5BC319CDCD9}"/>
              </a:ext>
            </a:extLst>
          </p:cNvPr>
          <p:cNvGraphicFramePr>
            <a:graphicFrameLocks noGrp="1"/>
          </p:cNvGraphicFramePr>
          <p:nvPr>
            <p:ph type="tbl" sz="quarter" idx="13"/>
            <p:extLst>
              <p:ext uri="{D42A27DB-BD31-4B8C-83A1-F6EECF244321}">
                <p14:modId xmlns:p14="http://schemas.microsoft.com/office/powerpoint/2010/main" val="2615677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857959"/>
                    </a:ext>
                  </a:extLst>
                </a:gridCol>
                <a:gridCol w="1316737">
                  <a:extLst>
                    <a:ext uri="{9D8B030D-6E8A-4147-A177-3AD203B41FA5}">
                      <a16:colId xmlns:a16="http://schemas.microsoft.com/office/drawing/2014/main" val="4143681299"/>
                    </a:ext>
                  </a:extLst>
                </a:gridCol>
                <a:gridCol w="329184">
                  <a:extLst>
                    <a:ext uri="{9D8B030D-6E8A-4147-A177-3AD203B41FA5}">
                      <a16:colId xmlns:a16="http://schemas.microsoft.com/office/drawing/2014/main" val="1519849140"/>
                    </a:ext>
                  </a:extLst>
                </a:gridCol>
                <a:gridCol w="329184">
                  <a:extLst>
                    <a:ext uri="{9D8B030D-6E8A-4147-A177-3AD203B41FA5}">
                      <a16:colId xmlns:a16="http://schemas.microsoft.com/office/drawing/2014/main" val="1301105459"/>
                    </a:ext>
                  </a:extLst>
                </a:gridCol>
                <a:gridCol w="329184">
                  <a:extLst>
                    <a:ext uri="{9D8B030D-6E8A-4147-A177-3AD203B41FA5}">
                      <a16:colId xmlns:a16="http://schemas.microsoft.com/office/drawing/2014/main" val="4045061437"/>
                    </a:ext>
                  </a:extLst>
                </a:gridCol>
                <a:gridCol w="329184">
                  <a:extLst>
                    <a:ext uri="{9D8B030D-6E8A-4147-A177-3AD203B41FA5}">
                      <a16:colId xmlns:a16="http://schemas.microsoft.com/office/drawing/2014/main" val="3421049"/>
                    </a:ext>
                  </a:extLst>
                </a:gridCol>
                <a:gridCol w="329184">
                  <a:extLst>
                    <a:ext uri="{9D8B030D-6E8A-4147-A177-3AD203B41FA5}">
                      <a16:colId xmlns:a16="http://schemas.microsoft.com/office/drawing/2014/main" val="4162470424"/>
                    </a:ext>
                  </a:extLst>
                </a:gridCol>
                <a:gridCol w="329184">
                  <a:extLst>
                    <a:ext uri="{9D8B030D-6E8A-4147-A177-3AD203B41FA5}">
                      <a16:colId xmlns:a16="http://schemas.microsoft.com/office/drawing/2014/main" val="1840781109"/>
                    </a:ext>
                  </a:extLst>
                </a:gridCol>
                <a:gridCol w="329184">
                  <a:extLst>
                    <a:ext uri="{9D8B030D-6E8A-4147-A177-3AD203B41FA5}">
                      <a16:colId xmlns:a16="http://schemas.microsoft.com/office/drawing/2014/main" val="2281907926"/>
                    </a:ext>
                  </a:extLst>
                </a:gridCol>
                <a:gridCol w="329184">
                  <a:extLst>
                    <a:ext uri="{9D8B030D-6E8A-4147-A177-3AD203B41FA5}">
                      <a16:colId xmlns:a16="http://schemas.microsoft.com/office/drawing/2014/main" val="3638064667"/>
                    </a:ext>
                  </a:extLst>
                </a:gridCol>
                <a:gridCol w="329184">
                  <a:extLst>
                    <a:ext uri="{9D8B030D-6E8A-4147-A177-3AD203B41FA5}">
                      <a16:colId xmlns:a16="http://schemas.microsoft.com/office/drawing/2014/main" val="3883819304"/>
                    </a:ext>
                  </a:extLst>
                </a:gridCol>
                <a:gridCol w="329184">
                  <a:extLst>
                    <a:ext uri="{9D8B030D-6E8A-4147-A177-3AD203B41FA5}">
                      <a16:colId xmlns:a16="http://schemas.microsoft.com/office/drawing/2014/main" val="2862096338"/>
                    </a:ext>
                  </a:extLst>
                </a:gridCol>
                <a:gridCol w="329184">
                  <a:extLst>
                    <a:ext uri="{9D8B030D-6E8A-4147-A177-3AD203B41FA5}">
                      <a16:colId xmlns:a16="http://schemas.microsoft.com/office/drawing/2014/main" val="4137003426"/>
                    </a:ext>
                  </a:extLst>
                </a:gridCol>
                <a:gridCol w="329184">
                  <a:extLst>
                    <a:ext uri="{9D8B030D-6E8A-4147-A177-3AD203B41FA5}">
                      <a16:colId xmlns:a16="http://schemas.microsoft.com/office/drawing/2014/main" val="416522862"/>
                    </a:ext>
                  </a:extLst>
                </a:gridCol>
                <a:gridCol w="329184">
                  <a:extLst>
                    <a:ext uri="{9D8B030D-6E8A-4147-A177-3AD203B41FA5}">
                      <a16:colId xmlns:a16="http://schemas.microsoft.com/office/drawing/2014/main" val="107905954"/>
                    </a:ext>
                  </a:extLst>
                </a:gridCol>
                <a:gridCol w="329184">
                  <a:extLst>
                    <a:ext uri="{9D8B030D-6E8A-4147-A177-3AD203B41FA5}">
                      <a16:colId xmlns:a16="http://schemas.microsoft.com/office/drawing/2014/main" val="1576571697"/>
                    </a:ext>
                  </a:extLst>
                </a:gridCol>
                <a:gridCol w="329184">
                  <a:extLst>
                    <a:ext uri="{9D8B030D-6E8A-4147-A177-3AD203B41FA5}">
                      <a16:colId xmlns:a16="http://schemas.microsoft.com/office/drawing/2014/main" val="3541578545"/>
                    </a:ext>
                  </a:extLst>
                </a:gridCol>
                <a:gridCol w="329184">
                  <a:extLst>
                    <a:ext uri="{9D8B030D-6E8A-4147-A177-3AD203B41FA5}">
                      <a16:colId xmlns:a16="http://schemas.microsoft.com/office/drawing/2014/main" val="3297612980"/>
                    </a:ext>
                  </a:extLst>
                </a:gridCol>
                <a:gridCol w="329184">
                  <a:extLst>
                    <a:ext uri="{9D8B030D-6E8A-4147-A177-3AD203B41FA5}">
                      <a16:colId xmlns:a16="http://schemas.microsoft.com/office/drawing/2014/main" val="826854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546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- 2022-11-01 13:42:36</a:t>
                      </a:r>
                      <a:r>
                        <a:rPr kumimoji="0" lang="en-US" sz="1000" b="0" i="0" u="none" strike="noStrike" kern="1200" cap="none" spc="0" normalizeH="0" baseline="0" noProof="0">
                          <a:ln>
                            <a:noFill/>
                          </a:ln>
                          <a:solidFill>
                            <a:prstClr val="black"/>
                          </a:solidFill>
                          <a:effectLst/>
                          <a:uLnTx/>
                          <a:uFillTx/>
                          <a:latin typeface="+mn-lt"/>
                          <a:ea typeface="+mn-ea"/>
                          <a:cs typeface="+mn-cs"/>
                        </a:rPr>
                        <a:t>
 Witch-ing you a belated Happy Halloween from all of us at First Insurance! Here are a few of the creative costumes our associates dreamed up, including Mr. Yoda (our CEO) himself!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https://quintly-image-storage.s3.amazonaws.com/17ae3836335657ff0a83f20c7d11e5e8/e8a51585c9e3af801edf3854b8aeb50d.jpg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8492960"/>
                  </a:ext>
                </a:extLst>
              </a:tr>
            </a:tbl>
          </a:graphicData>
        </a:graphic>
      </p:graphicFrame>
      <p:sp>
        <p:nvSpPr>
          <p:cNvPr id="4" name="Text Placeholder 3">
            <a:extLst>
              <a:ext uri="{FF2B5EF4-FFF2-40B4-BE49-F238E27FC236}">
                <a16:creationId xmlns:a16="http://schemas.microsoft.com/office/drawing/2014/main" id="{034BD1FD-B723-4F1A-BD69-8793BC853D2D}"/>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162396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597CC-EADF-4285-B602-D063DF1A8A0C}"/>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4AA45FBD-4E3A-47C1-94E7-3C2BFE6D1FD8}"/>
              </a:ext>
            </a:extLst>
          </p:cNvPr>
          <p:cNvGraphicFramePr>
            <a:graphicFrameLocks noGrp="1"/>
          </p:cNvGraphicFramePr>
          <p:nvPr>
            <p:ph type="tbl" sz="quarter" idx="13"/>
            <p:extLst>
              <p:ext uri="{D42A27DB-BD31-4B8C-83A1-F6EECF244321}">
                <p14:modId xmlns:p14="http://schemas.microsoft.com/office/powerpoint/2010/main" val="1543559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51544067"/>
                    </a:ext>
                  </a:extLst>
                </a:gridCol>
                <a:gridCol w="1316737">
                  <a:extLst>
                    <a:ext uri="{9D8B030D-6E8A-4147-A177-3AD203B41FA5}">
                      <a16:colId xmlns:a16="http://schemas.microsoft.com/office/drawing/2014/main" val="253196831"/>
                    </a:ext>
                  </a:extLst>
                </a:gridCol>
                <a:gridCol w="329184">
                  <a:extLst>
                    <a:ext uri="{9D8B030D-6E8A-4147-A177-3AD203B41FA5}">
                      <a16:colId xmlns:a16="http://schemas.microsoft.com/office/drawing/2014/main" val="2784986608"/>
                    </a:ext>
                  </a:extLst>
                </a:gridCol>
                <a:gridCol w="329184">
                  <a:extLst>
                    <a:ext uri="{9D8B030D-6E8A-4147-A177-3AD203B41FA5}">
                      <a16:colId xmlns:a16="http://schemas.microsoft.com/office/drawing/2014/main" val="1495553293"/>
                    </a:ext>
                  </a:extLst>
                </a:gridCol>
                <a:gridCol w="329184">
                  <a:extLst>
                    <a:ext uri="{9D8B030D-6E8A-4147-A177-3AD203B41FA5}">
                      <a16:colId xmlns:a16="http://schemas.microsoft.com/office/drawing/2014/main" val="3237065076"/>
                    </a:ext>
                  </a:extLst>
                </a:gridCol>
                <a:gridCol w="329184">
                  <a:extLst>
                    <a:ext uri="{9D8B030D-6E8A-4147-A177-3AD203B41FA5}">
                      <a16:colId xmlns:a16="http://schemas.microsoft.com/office/drawing/2014/main" val="4041208164"/>
                    </a:ext>
                  </a:extLst>
                </a:gridCol>
                <a:gridCol w="329184">
                  <a:extLst>
                    <a:ext uri="{9D8B030D-6E8A-4147-A177-3AD203B41FA5}">
                      <a16:colId xmlns:a16="http://schemas.microsoft.com/office/drawing/2014/main" val="699683308"/>
                    </a:ext>
                  </a:extLst>
                </a:gridCol>
                <a:gridCol w="329184">
                  <a:extLst>
                    <a:ext uri="{9D8B030D-6E8A-4147-A177-3AD203B41FA5}">
                      <a16:colId xmlns:a16="http://schemas.microsoft.com/office/drawing/2014/main" val="2506301465"/>
                    </a:ext>
                  </a:extLst>
                </a:gridCol>
                <a:gridCol w="329184">
                  <a:extLst>
                    <a:ext uri="{9D8B030D-6E8A-4147-A177-3AD203B41FA5}">
                      <a16:colId xmlns:a16="http://schemas.microsoft.com/office/drawing/2014/main" val="2600889482"/>
                    </a:ext>
                  </a:extLst>
                </a:gridCol>
                <a:gridCol w="329184">
                  <a:extLst>
                    <a:ext uri="{9D8B030D-6E8A-4147-A177-3AD203B41FA5}">
                      <a16:colId xmlns:a16="http://schemas.microsoft.com/office/drawing/2014/main" val="3894710449"/>
                    </a:ext>
                  </a:extLst>
                </a:gridCol>
                <a:gridCol w="329184">
                  <a:extLst>
                    <a:ext uri="{9D8B030D-6E8A-4147-A177-3AD203B41FA5}">
                      <a16:colId xmlns:a16="http://schemas.microsoft.com/office/drawing/2014/main" val="2990208141"/>
                    </a:ext>
                  </a:extLst>
                </a:gridCol>
                <a:gridCol w="329184">
                  <a:extLst>
                    <a:ext uri="{9D8B030D-6E8A-4147-A177-3AD203B41FA5}">
                      <a16:colId xmlns:a16="http://schemas.microsoft.com/office/drawing/2014/main" val="1059723405"/>
                    </a:ext>
                  </a:extLst>
                </a:gridCol>
                <a:gridCol w="329184">
                  <a:extLst>
                    <a:ext uri="{9D8B030D-6E8A-4147-A177-3AD203B41FA5}">
                      <a16:colId xmlns:a16="http://schemas.microsoft.com/office/drawing/2014/main" val="921692057"/>
                    </a:ext>
                  </a:extLst>
                </a:gridCol>
                <a:gridCol w="329184">
                  <a:extLst>
                    <a:ext uri="{9D8B030D-6E8A-4147-A177-3AD203B41FA5}">
                      <a16:colId xmlns:a16="http://schemas.microsoft.com/office/drawing/2014/main" val="2758465842"/>
                    </a:ext>
                  </a:extLst>
                </a:gridCol>
                <a:gridCol w="329184">
                  <a:extLst>
                    <a:ext uri="{9D8B030D-6E8A-4147-A177-3AD203B41FA5}">
                      <a16:colId xmlns:a16="http://schemas.microsoft.com/office/drawing/2014/main" val="3856411541"/>
                    </a:ext>
                  </a:extLst>
                </a:gridCol>
                <a:gridCol w="329184">
                  <a:extLst>
                    <a:ext uri="{9D8B030D-6E8A-4147-A177-3AD203B41FA5}">
                      <a16:colId xmlns:a16="http://schemas.microsoft.com/office/drawing/2014/main" val="136819940"/>
                    </a:ext>
                  </a:extLst>
                </a:gridCol>
                <a:gridCol w="329184">
                  <a:extLst>
                    <a:ext uri="{9D8B030D-6E8A-4147-A177-3AD203B41FA5}">
                      <a16:colId xmlns:a16="http://schemas.microsoft.com/office/drawing/2014/main" val="1350305129"/>
                    </a:ext>
                  </a:extLst>
                </a:gridCol>
                <a:gridCol w="329184">
                  <a:extLst>
                    <a:ext uri="{9D8B030D-6E8A-4147-A177-3AD203B41FA5}">
                      <a16:colId xmlns:a16="http://schemas.microsoft.com/office/drawing/2014/main" val="3011703893"/>
                    </a:ext>
                  </a:extLst>
                </a:gridCol>
                <a:gridCol w="329184">
                  <a:extLst>
                    <a:ext uri="{9D8B030D-6E8A-4147-A177-3AD203B41FA5}">
                      <a16:colId xmlns:a16="http://schemas.microsoft.com/office/drawing/2014/main" val="2038465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255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- 2022-11-22 17:00:02</a:t>
                      </a:r>
                      <a:r>
                        <a:rPr kumimoji="0" lang="en-US" sz="1000" b="0" i="0" u="none" strike="noStrike" kern="1200" cap="none" spc="0" normalizeH="0" baseline="0" noProof="0">
                          <a:ln>
                            <a:noFill/>
                          </a:ln>
                          <a:solidFill>
                            <a:prstClr val="black"/>
                          </a:solidFill>
                          <a:effectLst/>
                          <a:uLnTx/>
                          <a:uFillTx/>
                          <a:latin typeface="+mn-lt"/>
                          <a:ea typeface="+mn-ea"/>
                          <a:cs typeface="+mn-cs"/>
                        </a:rPr>
                        <a:t>
 Last Saturday, a team of FICOH associates, family members and friends learned about Malama Loko Ea Foundation's work at the fishpond and helped clear brush to prepare for their upcoming dredging operations -- a goal the nonprofit has had for more than ten years. Once this is complete, the pond will be deeper, allowing for a healthier environment for fish to live in. Mahalo Mālama Loko Ea  for sharing your knowledge and passion with us, and for allowing us to contribute to the future of this special place! Click the link below for more info. #lokoeafishpond #firstcat 
https://www.ficoh.com/info-center/lets-talk-first/associates-volunteer-at-loko-ea-fishpond/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https://quintly-image-storage.s3.amazonaws.com/17ae3836335657ff0a83f20c7d11e5e8/28d8d20c78a839b3867102fc8db55781.jpg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78247620"/>
                  </a:ext>
                </a:extLst>
              </a:tr>
            </a:tbl>
          </a:graphicData>
        </a:graphic>
      </p:graphicFrame>
      <p:sp>
        <p:nvSpPr>
          <p:cNvPr id="4" name="Text Placeholder 3">
            <a:extLst>
              <a:ext uri="{FF2B5EF4-FFF2-40B4-BE49-F238E27FC236}">
                <a16:creationId xmlns:a16="http://schemas.microsoft.com/office/drawing/2014/main" id="{FB34A185-4D3D-47FE-A12D-69D7AAF57209}"/>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20244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69C42-BA96-407F-865A-40B8AF213620}"/>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3A2ABD64-2B97-422C-8704-424286B713AE}"/>
              </a:ext>
            </a:extLst>
          </p:cNvPr>
          <p:cNvGraphicFramePr>
            <a:graphicFrameLocks noGrp="1"/>
          </p:cNvGraphicFramePr>
          <p:nvPr>
            <p:ph type="tbl" sz="quarter" idx="13"/>
            <p:extLst>
              <p:ext uri="{D42A27DB-BD31-4B8C-83A1-F6EECF244321}">
                <p14:modId xmlns:p14="http://schemas.microsoft.com/office/powerpoint/2010/main" val="4139154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078263232"/>
                    </a:ext>
                  </a:extLst>
                </a:gridCol>
                <a:gridCol w="576072">
                  <a:extLst>
                    <a:ext uri="{9D8B030D-6E8A-4147-A177-3AD203B41FA5}">
                      <a16:colId xmlns:a16="http://schemas.microsoft.com/office/drawing/2014/main" val="1515186106"/>
                    </a:ext>
                  </a:extLst>
                </a:gridCol>
                <a:gridCol w="576072">
                  <a:extLst>
                    <a:ext uri="{9D8B030D-6E8A-4147-A177-3AD203B41FA5}">
                      <a16:colId xmlns:a16="http://schemas.microsoft.com/office/drawing/2014/main" val="196060495"/>
                    </a:ext>
                  </a:extLst>
                </a:gridCol>
                <a:gridCol w="576072">
                  <a:extLst>
                    <a:ext uri="{9D8B030D-6E8A-4147-A177-3AD203B41FA5}">
                      <a16:colId xmlns:a16="http://schemas.microsoft.com/office/drawing/2014/main" val="3483347578"/>
                    </a:ext>
                  </a:extLst>
                </a:gridCol>
                <a:gridCol w="576072">
                  <a:extLst>
                    <a:ext uri="{9D8B030D-6E8A-4147-A177-3AD203B41FA5}">
                      <a16:colId xmlns:a16="http://schemas.microsoft.com/office/drawing/2014/main" val="854836576"/>
                    </a:ext>
                  </a:extLst>
                </a:gridCol>
                <a:gridCol w="576072">
                  <a:extLst>
                    <a:ext uri="{9D8B030D-6E8A-4147-A177-3AD203B41FA5}">
                      <a16:colId xmlns:a16="http://schemas.microsoft.com/office/drawing/2014/main" val="2825197921"/>
                    </a:ext>
                  </a:extLst>
                </a:gridCol>
                <a:gridCol w="576072">
                  <a:extLst>
                    <a:ext uri="{9D8B030D-6E8A-4147-A177-3AD203B41FA5}">
                      <a16:colId xmlns:a16="http://schemas.microsoft.com/office/drawing/2014/main" val="1720423374"/>
                    </a:ext>
                  </a:extLst>
                </a:gridCol>
                <a:gridCol w="576072">
                  <a:extLst>
                    <a:ext uri="{9D8B030D-6E8A-4147-A177-3AD203B41FA5}">
                      <a16:colId xmlns:a16="http://schemas.microsoft.com/office/drawing/2014/main" val="969941951"/>
                    </a:ext>
                  </a:extLst>
                </a:gridCol>
                <a:gridCol w="576072">
                  <a:extLst>
                    <a:ext uri="{9D8B030D-6E8A-4147-A177-3AD203B41FA5}">
                      <a16:colId xmlns:a16="http://schemas.microsoft.com/office/drawing/2014/main" val="936609332"/>
                    </a:ext>
                  </a:extLst>
                </a:gridCol>
                <a:gridCol w="576072">
                  <a:extLst>
                    <a:ext uri="{9D8B030D-6E8A-4147-A177-3AD203B41FA5}">
                      <a16:colId xmlns:a16="http://schemas.microsoft.com/office/drawing/2014/main" val="1407230179"/>
                    </a:ext>
                  </a:extLst>
                </a:gridCol>
                <a:gridCol w="576072">
                  <a:extLst>
                    <a:ext uri="{9D8B030D-6E8A-4147-A177-3AD203B41FA5}">
                      <a16:colId xmlns:a16="http://schemas.microsoft.com/office/drawing/2014/main" val="1208013596"/>
                    </a:ext>
                  </a:extLst>
                </a:gridCol>
                <a:gridCol w="576072">
                  <a:extLst>
                    <a:ext uri="{9D8B030D-6E8A-4147-A177-3AD203B41FA5}">
                      <a16:colId xmlns:a16="http://schemas.microsoft.com/office/drawing/2014/main" val="775347222"/>
                    </a:ext>
                  </a:extLst>
                </a:gridCol>
                <a:gridCol w="576072">
                  <a:extLst>
                    <a:ext uri="{9D8B030D-6E8A-4147-A177-3AD203B41FA5}">
                      <a16:colId xmlns:a16="http://schemas.microsoft.com/office/drawing/2014/main" val="295204500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40080326"/>
                  </a:ext>
                </a:extLst>
              </a:tr>
              <a:tr h="370840">
                <a:tc>
                  <a:txBody>
                    <a:bodyPr/>
                    <a:lstStyle/>
                    <a:p>
                      <a:r>
                        <a:rPr lang="en-US" sz="1000"/>
                        <a:t>1193</a:t>
                      </a:r>
                    </a:p>
                  </a:txBody>
                  <a:tcPr/>
                </a:tc>
                <a:tc>
                  <a:txBody>
                    <a:bodyPr/>
                    <a:lstStyle/>
                    <a:p>
                      <a:r>
                        <a:rPr lang="en-US" sz="1000"/>
                        <a:t>-5</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0.0209 %</a:t>
                      </a:r>
                    </a:p>
                  </a:txBody>
                  <a:tcPr/>
                </a:tc>
                <a:tc>
                  <a:txBody>
                    <a:bodyPr/>
                    <a:lstStyle/>
                    <a:p>
                      <a:r>
                        <a:rPr lang="en-US" sz="1000"/>
                        <a:t>0.0 %</a:t>
                      </a:r>
                    </a:p>
                  </a:txBody>
                  <a:tcPr/>
                </a:tc>
                <a:extLst>
                  <a:ext uri="{0D108BD9-81ED-4DB2-BD59-A6C34878D82A}">
                    <a16:rowId xmlns:a16="http://schemas.microsoft.com/office/drawing/2014/main" val="430927852"/>
                  </a:ext>
                </a:extLst>
              </a:tr>
            </a:tbl>
          </a:graphicData>
        </a:graphic>
      </p:graphicFrame>
      <p:sp>
        <p:nvSpPr>
          <p:cNvPr id="4" name="Text Placeholder 3">
            <a:extLst>
              <a:ext uri="{FF2B5EF4-FFF2-40B4-BE49-F238E27FC236}">
                <a16:creationId xmlns:a16="http://schemas.microsoft.com/office/drawing/2014/main" id="{C766B20E-D3A0-4B80-8781-0C13DFA07705}"/>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712063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E7C57-7757-4399-A309-1FAC914B204F}"/>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D1E2FA1C-328A-40FA-8E20-4E93A8EDDBD1}"/>
              </a:ext>
            </a:extLst>
          </p:cNvPr>
          <p:cNvGraphicFramePr>
            <a:graphicFrameLocks noGrp="1"/>
          </p:cNvGraphicFramePr>
          <p:nvPr>
            <p:ph type="chart" sz="quarter" idx="13"/>
            <p:extLst>
              <p:ext uri="{D42A27DB-BD31-4B8C-83A1-F6EECF244321}">
                <p14:modId xmlns:p14="http://schemas.microsoft.com/office/powerpoint/2010/main" val="2420447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1B6C7D-B1D2-499D-BB30-6A17916D163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E614982-0C0A-4582-B147-6D51B0AC76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9528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F14B0-2219-482B-A5DE-687001C57159}"/>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E0BF17E6-D66A-41AA-AE11-0BADEFDBD994}"/>
              </a:ext>
            </a:extLst>
          </p:cNvPr>
          <p:cNvGraphicFramePr>
            <a:graphicFrameLocks noGrp="1"/>
          </p:cNvGraphicFramePr>
          <p:nvPr>
            <p:ph type="chart" sz="quarter" idx="13"/>
            <p:extLst>
              <p:ext uri="{D42A27DB-BD31-4B8C-83A1-F6EECF244321}">
                <p14:modId xmlns:p14="http://schemas.microsoft.com/office/powerpoint/2010/main" val="4232390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309E93-F56B-494D-BFB2-79EEBC7D857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5A5B56D-7F9D-4A26-8697-C34EBB61D3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0677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63A32-B1D0-4B29-8355-512BC510AFB3}"/>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5573517F-FB06-4891-ACCD-328EE2EA516D}"/>
              </a:ext>
            </a:extLst>
          </p:cNvPr>
          <p:cNvGraphicFramePr>
            <a:graphicFrameLocks noGrp="1"/>
          </p:cNvGraphicFramePr>
          <p:nvPr>
            <p:ph type="chart" sz="quarter" idx="13"/>
            <p:extLst>
              <p:ext uri="{D42A27DB-BD31-4B8C-83A1-F6EECF244321}">
                <p14:modId xmlns:p14="http://schemas.microsoft.com/office/powerpoint/2010/main" val="2493672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3878C9-3885-4AD2-AACB-91538BE5D6B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DC328FB-DD5E-447E-AFDE-7D1C287573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0160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A75DC-E57D-4249-91D0-4CCA93E636FE}"/>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F1129367-5207-49D6-B26E-73B97E5ADE02}"/>
              </a:ext>
            </a:extLst>
          </p:cNvPr>
          <p:cNvGraphicFramePr>
            <a:graphicFrameLocks noGrp="1"/>
          </p:cNvGraphicFramePr>
          <p:nvPr>
            <p:ph type="tbl" sz="quarter" idx="13"/>
            <p:extLst>
              <p:ext uri="{D42A27DB-BD31-4B8C-83A1-F6EECF244321}">
                <p14:modId xmlns:p14="http://schemas.microsoft.com/office/powerpoint/2010/main" val="3067999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12269147"/>
                    </a:ext>
                  </a:extLst>
                </a:gridCol>
                <a:gridCol w="493776">
                  <a:extLst>
                    <a:ext uri="{9D8B030D-6E8A-4147-A177-3AD203B41FA5}">
                      <a16:colId xmlns:a16="http://schemas.microsoft.com/office/drawing/2014/main" val="838514219"/>
                    </a:ext>
                  </a:extLst>
                </a:gridCol>
                <a:gridCol w="1069848">
                  <a:extLst>
                    <a:ext uri="{9D8B030D-6E8A-4147-A177-3AD203B41FA5}">
                      <a16:colId xmlns:a16="http://schemas.microsoft.com/office/drawing/2014/main" val="2095323496"/>
                    </a:ext>
                  </a:extLst>
                </a:gridCol>
                <a:gridCol w="1069848">
                  <a:extLst>
                    <a:ext uri="{9D8B030D-6E8A-4147-A177-3AD203B41FA5}">
                      <a16:colId xmlns:a16="http://schemas.microsoft.com/office/drawing/2014/main" val="2023577171"/>
                    </a:ext>
                  </a:extLst>
                </a:gridCol>
                <a:gridCol w="1069848">
                  <a:extLst>
                    <a:ext uri="{9D8B030D-6E8A-4147-A177-3AD203B41FA5}">
                      <a16:colId xmlns:a16="http://schemas.microsoft.com/office/drawing/2014/main" val="3155992095"/>
                    </a:ext>
                  </a:extLst>
                </a:gridCol>
                <a:gridCol w="1069848">
                  <a:extLst>
                    <a:ext uri="{9D8B030D-6E8A-4147-A177-3AD203B41FA5}">
                      <a16:colId xmlns:a16="http://schemas.microsoft.com/office/drawing/2014/main" val="828694173"/>
                    </a:ext>
                  </a:extLst>
                </a:gridCol>
                <a:gridCol w="1069848">
                  <a:extLst>
                    <a:ext uri="{9D8B030D-6E8A-4147-A177-3AD203B41FA5}">
                      <a16:colId xmlns:a16="http://schemas.microsoft.com/office/drawing/2014/main" val="1190111437"/>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073991721"/>
                  </a:ext>
                </a:extLst>
              </a:tr>
              <a:tr h="370840">
                <a:tc>
                  <a:txBody>
                    <a:bodyPr/>
                    <a:lstStyle/>
                    <a:p>
                      <a:r>
                        <a:rPr lang="en-US" sz="1000" b="1"/>
                        <a:t>@FirstInsHI - 2022-11-08 17:01:11</a:t>
                      </a:r>
                      <a:r>
                        <a:rPr lang="en-US" sz="1000"/>
                        <a:t>
 Please join us in congratulating Ian L. on earning his 4 C's certificate. Ian joined FICOH in February and has quickly become an indispensable member of our Marketing department. Congratulations, Ian! #TeamFICOH #ProfessionalDesignations https://t.co/4nmGJqdiRU</a:t>
                      </a:r>
                    </a:p>
                  </a:txBody>
                  <a:tcPr/>
                </a:tc>
                <a:tc>
                  <a:txBody>
                    <a:bodyPr/>
                    <a:lstStyle/>
                    <a:p>
                      <a:r>
                        <a:rPr lang="en-US" sz="1000"/>
                        <a:t>11/09/2022 19:05:43</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0.1674 %</a:t>
                      </a:r>
                    </a:p>
                  </a:txBody>
                  <a:tcPr/>
                </a:tc>
                <a:extLst>
                  <a:ext uri="{0D108BD9-81ED-4DB2-BD59-A6C34878D82A}">
                    <a16:rowId xmlns:a16="http://schemas.microsoft.com/office/drawing/2014/main" val="4067623770"/>
                  </a:ext>
                </a:extLst>
              </a:tr>
              <a:tr h="370840">
                <a:tc>
                  <a:txBody>
                    <a:bodyPr/>
                    <a:lstStyle/>
                    <a:p>
                      <a:r>
                        <a:rPr lang="en-US" sz="1000" b="1"/>
                        <a:t>@FirstInsHI - 2022-11-22 17:01:26</a:t>
                      </a:r>
                      <a:r>
                        <a:rPr lang="en-US" sz="1000"/>
                        <a:t>
 Last Saturday, a team of FICOH associates, family members and friends learned about Malama Loko Ea Foundation's work at the fishpond. Click the link below to learn more.  #lokoeafishpond #FirstCAT
https://t.co/pRLqrDtZuc https://t.co/zkcCIWu5FI</a:t>
                      </a:r>
                    </a:p>
                  </a:txBody>
                  <a:tcPr/>
                </a:tc>
                <a:tc>
                  <a:txBody>
                    <a:bodyPr/>
                    <a:lstStyle/>
                    <a:p>
                      <a:r>
                        <a:rPr lang="en-US" sz="1000"/>
                        <a:t>11/23/2022 07:10:16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0.0838 %</a:t>
                      </a:r>
                    </a:p>
                  </a:txBody>
                  <a:tcPr/>
                </a:tc>
                <a:extLst>
                  <a:ext uri="{0D108BD9-81ED-4DB2-BD59-A6C34878D82A}">
                    <a16:rowId xmlns:a16="http://schemas.microsoft.com/office/drawing/2014/main" val="1657703336"/>
                  </a:ext>
                </a:extLst>
              </a:tr>
              <a:tr h="370840">
                <a:tc>
                  <a:txBody>
                    <a:bodyPr/>
                    <a:lstStyle/>
                    <a:p>
                      <a:r>
                        <a:rPr lang="en-US" sz="1000" b="1"/>
                        <a:t>@FirstInsHI - 2022-11-01 16:29:07</a:t>
                      </a:r>
                      <a:r>
                        <a:rPr lang="en-US" sz="1000"/>
                        <a:t>
 Witch-ing you a belated Happy Halloween from all of us at Fist Insurance! Here are a few of the creative costumes our associates dreamed up, including Mr. Yoda (our CEO) himself! #halloweencostumes #happyhalloween https://t.co/Cv2ZmSay5d</a:t>
                      </a:r>
                    </a:p>
                  </a:txBody>
                  <a:tcPr/>
                </a:tc>
                <a:tc>
                  <a:txBody>
                    <a:bodyPr/>
                    <a:lstStyle/>
                    <a:p>
                      <a:r>
                        <a:rPr lang="en-US" sz="1000"/>
                        <a:t>11/01/2022 20:05:37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517399316"/>
                  </a:ext>
                </a:extLst>
              </a:tr>
            </a:tbl>
          </a:graphicData>
        </a:graphic>
      </p:graphicFrame>
      <p:sp>
        <p:nvSpPr>
          <p:cNvPr id="4" name="Text Placeholder 3">
            <a:extLst>
              <a:ext uri="{FF2B5EF4-FFF2-40B4-BE49-F238E27FC236}">
                <a16:creationId xmlns:a16="http://schemas.microsoft.com/office/drawing/2014/main" id="{1E946386-C02C-47D1-83D9-1D2AB34F2FEF}"/>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018304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57730-E9F6-4738-9133-9B6A80395DE0}"/>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F280AFC6-2D54-4832-942C-BFDF15989554}"/>
              </a:ext>
            </a:extLst>
          </p:cNvPr>
          <p:cNvGraphicFramePr>
            <a:graphicFrameLocks noGrp="1"/>
          </p:cNvGraphicFramePr>
          <p:nvPr>
            <p:ph type="chart" sz="quarter" idx="13"/>
            <p:extLst>
              <p:ext uri="{D42A27DB-BD31-4B8C-83A1-F6EECF244321}">
                <p14:modId xmlns:p14="http://schemas.microsoft.com/office/powerpoint/2010/main" val="2361151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8A9E48-DF14-41B9-A595-135DEC42E25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A48D61B-5B65-43A0-9696-BE21B05A58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6906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03AAC-ECD6-4DE5-A303-ED2F95773A08}"/>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61EFE3D4-4C54-488D-A1FD-0396F0D1E0B4}"/>
              </a:ext>
            </a:extLst>
          </p:cNvPr>
          <p:cNvGraphicFramePr>
            <a:graphicFrameLocks noGrp="1"/>
          </p:cNvGraphicFramePr>
          <p:nvPr>
            <p:ph type="tbl" sz="quarter" idx="13"/>
            <p:extLst>
              <p:ext uri="{D42A27DB-BD31-4B8C-83A1-F6EECF244321}">
                <p14:modId xmlns:p14="http://schemas.microsoft.com/office/powerpoint/2010/main" val="3142814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2019575"/>
                    </a:ext>
                  </a:extLst>
                </a:gridCol>
                <a:gridCol w="658368">
                  <a:extLst>
                    <a:ext uri="{9D8B030D-6E8A-4147-A177-3AD203B41FA5}">
                      <a16:colId xmlns:a16="http://schemas.microsoft.com/office/drawing/2014/main" val="1135910134"/>
                    </a:ext>
                  </a:extLst>
                </a:gridCol>
                <a:gridCol w="658368">
                  <a:extLst>
                    <a:ext uri="{9D8B030D-6E8A-4147-A177-3AD203B41FA5}">
                      <a16:colId xmlns:a16="http://schemas.microsoft.com/office/drawing/2014/main" val="1629578184"/>
                    </a:ext>
                  </a:extLst>
                </a:gridCol>
                <a:gridCol w="658368">
                  <a:extLst>
                    <a:ext uri="{9D8B030D-6E8A-4147-A177-3AD203B41FA5}">
                      <a16:colId xmlns:a16="http://schemas.microsoft.com/office/drawing/2014/main" val="2886199151"/>
                    </a:ext>
                  </a:extLst>
                </a:gridCol>
                <a:gridCol w="658368">
                  <a:extLst>
                    <a:ext uri="{9D8B030D-6E8A-4147-A177-3AD203B41FA5}">
                      <a16:colId xmlns:a16="http://schemas.microsoft.com/office/drawing/2014/main" val="2327051779"/>
                    </a:ext>
                  </a:extLst>
                </a:gridCol>
                <a:gridCol w="658368">
                  <a:extLst>
                    <a:ext uri="{9D8B030D-6E8A-4147-A177-3AD203B41FA5}">
                      <a16:colId xmlns:a16="http://schemas.microsoft.com/office/drawing/2014/main" val="4110670033"/>
                    </a:ext>
                  </a:extLst>
                </a:gridCol>
                <a:gridCol w="658368">
                  <a:extLst>
                    <a:ext uri="{9D8B030D-6E8A-4147-A177-3AD203B41FA5}">
                      <a16:colId xmlns:a16="http://schemas.microsoft.com/office/drawing/2014/main" val="3521738614"/>
                    </a:ext>
                  </a:extLst>
                </a:gridCol>
                <a:gridCol w="658368">
                  <a:extLst>
                    <a:ext uri="{9D8B030D-6E8A-4147-A177-3AD203B41FA5}">
                      <a16:colId xmlns:a16="http://schemas.microsoft.com/office/drawing/2014/main" val="34432604"/>
                    </a:ext>
                  </a:extLst>
                </a:gridCol>
                <a:gridCol w="658368">
                  <a:extLst>
                    <a:ext uri="{9D8B030D-6E8A-4147-A177-3AD203B41FA5}">
                      <a16:colId xmlns:a16="http://schemas.microsoft.com/office/drawing/2014/main" val="1232545202"/>
                    </a:ext>
                  </a:extLst>
                </a:gridCol>
                <a:gridCol w="658368">
                  <a:extLst>
                    <a:ext uri="{9D8B030D-6E8A-4147-A177-3AD203B41FA5}">
                      <a16:colId xmlns:a16="http://schemas.microsoft.com/office/drawing/2014/main" val="1017113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378373035"/>
                  </a:ext>
                </a:extLst>
              </a:tr>
              <a:tr h="370840">
                <a:tc>
                  <a:txBody>
                    <a:bodyPr/>
                    <a:lstStyle/>
                    <a:p>
                      <a:r>
                        <a:rPr lang="en-US" sz="1000"/>
                        <a:t>firstinshi</a:t>
                      </a:r>
                    </a:p>
                  </a:txBody>
                  <a:tcPr/>
                </a:tc>
                <a:tc>
                  <a:txBody>
                    <a:bodyPr/>
                    <a:lstStyle/>
                    <a:p>
                      <a:r>
                        <a:rPr lang="en-US" sz="1000"/>
                        <a:t>2746</a:t>
                      </a:r>
                    </a:p>
                  </a:txBody>
                  <a:tcPr/>
                </a:tc>
                <a:tc>
                  <a:txBody>
                    <a:bodyPr/>
                    <a:lstStyle/>
                    <a:p>
                      <a:r>
                        <a:rPr lang="en-US" sz="1000"/>
                        <a:t>2</a:t>
                      </a:r>
                    </a:p>
                  </a:txBody>
                  <a:tcPr/>
                </a:tc>
                <a:tc>
                  <a:txBody>
                    <a:bodyPr/>
                    <a:lstStyle/>
                    <a:p>
                      <a:r>
                        <a:rPr lang="en-US" sz="1000"/>
                        <a:t>5</a:t>
                      </a:r>
                    </a:p>
                  </a:txBody>
                  <a:tcPr/>
                </a:tc>
                <a:tc>
                  <a:txBody>
                    <a:bodyPr/>
                    <a:lstStyle/>
                    <a:p>
                      <a:r>
                        <a:rPr lang="en-US" sz="1000"/>
                        <a:t>5</a:t>
                      </a:r>
                    </a:p>
                  </a:txBody>
                  <a:tcPr/>
                </a:tc>
                <a:tc>
                  <a:txBody>
                    <a:bodyPr/>
                    <a:lstStyle/>
                    <a:p>
                      <a:r>
                        <a:rPr lang="en-US" sz="1000"/>
                        <a:t>1</a:t>
                      </a:r>
                    </a:p>
                  </a:txBody>
                  <a:tcPr/>
                </a:tc>
                <a:tc>
                  <a:txBody>
                    <a:bodyPr/>
                    <a:lstStyle/>
                    <a:p>
                      <a:r>
                        <a:rPr lang="en-US" sz="1000"/>
                        <a:t>1</a:t>
                      </a:r>
                    </a:p>
                  </a:txBody>
                  <a:tcPr/>
                </a:tc>
                <a:tc>
                  <a:txBody>
                    <a:bodyPr/>
                    <a:lstStyle/>
                    <a:p>
                      <a:r>
                        <a:rPr lang="en-US" sz="1000"/>
                        <a:t>12</a:t>
                      </a:r>
                    </a:p>
                  </a:txBody>
                  <a:tcPr/>
                </a:tc>
                <a:tc>
                  <a:txBody>
                    <a:bodyPr/>
                    <a:lstStyle/>
                    <a:p>
                      <a:r>
                        <a:rPr lang="en-US" sz="1000"/>
                        <a:t>346</a:t>
                      </a:r>
                    </a:p>
                  </a:txBody>
                  <a:tcPr/>
                </a:tc>
                <a:tc>
                  <a:txBody>
                    <a:bodyPr/>
                    <a:lstStyle/>
                    <a:p>
                      <a:r>
                        <a:rPr lang="en-US" sz="1000"/>
                        <a:t>13</a:t>
                      </a:r>
                    </a:p>
                  </a:txBody>
                  <a:tcPr/>
                </a:tc>
                <a:extLst>
                  <a:ext uri="{0D108BD9-81ED-4DB2-BD59-A6C34878D82A}">
                    <a16:rowId xmlns:a16="http://schemas.microsoft.com/office/drawing/2014/main" val="116119199"/>
                  </a:ext>
                </a:extLst>
              </a:tr>
            </a:tbl>
          </a:graphicData>
        </a:graphic>
      </p:graphicFrame>
      <p:sp>
        <p:nvSpPr>
          <p:cNvPr id="4" name="Text Placeholder 3">
            <a:extLst>
              <a:ext uri="{FF2B5EF4-FFF2-40B4-BE49-F238E27FC236}">
                <a16:creationId xmlns:a16="http://schemas.microsoft.com/office/drawing/2014/main" id="{0B57BD55-80FA-4620-BF22-597C5F31086E}"/>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775808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FC5E6-6BEA-4F73-9A1F-6AE53B6B096E}"/>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C5EB8BF7-F031-4E40-BE55-F7CF13AA98B6}"/>
              </a:ext>
            </a:extLst>
          </p:cNvPr>
          <p:cNvGraphicFramePr>
            <a:graphicFrameLocks noGrp="1"/>
          </p:cNvGraphicFramePr>
          <p:nvPr>
            <p:ph type="chart" sz="quarter" idx="13"/>
            <p:extLst>
              <p:ext uri="{D42A27DB-BD31-4B8C-83A1-F6EECF244321}">
                <p14:modId xmlns:p14="http://schemas.microsoft.com/office/powerpoint/2010/main" val="2734213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A1819B-6D4F-4E54-9410-B66B900B730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444BE3C-44D3-4E31-81BF-A647DC2614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5148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3B0B6-6E67-42CC-AC17-36E05A29D716}"/>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DFF7C652-D381-443E-972B-5A5FDE0473F2}"/>
              </a:ext>
            </a:extLst>
          </p:cNvPr>
          <p:cNvGraphicFramePr>
            <a:graphicFrameLocks noGrp="1"/>
          </p:cNvGraphicFramePr>
          <p:nvPr>
            <p:ph type="chart" sz="quarter" idx="13"/>
            <p:extLst>
              <p:ext uri="{D42A27DB-BD31-4B8C-83A1-F6EECF244321}">
                <p14:modId xmlns:p14="http://schemas.microsoft.com/office/powerpoint/2010/main" val="548485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980077-9D55-4448-A502-E4BE5EFC960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205A35D-AEBE-4D2D-9CBC-77C423A0C4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1393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9A64C-B4CC-4A63-B719-76C418867CA1}"/>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84513395-B01B-442F-85A8-447183DB14E7}"/>
              </a:ext>
            </a:extLst>
          </p:cNvPr>
          <p:cNvGraphicFramePr>
            <a:graphicFrameLocks noGrp="1"/>
          </p:cNvGraphicFramePr>
          <p:nvPr>
            <p:ph type="chart" sz="quarter" idx="13"/>
            <p:extLst>
              <p:ext uri="{D42A27DB-BD31-4B8C-83A1-F6EECF244321}">
                <p14:modId xmlns:p14="http://schemas.microsoft.com/office/powerpoint/2010/main" val="2520957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42B41A-D1F0-46D2-999F-988EDC6DD9E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593DCE8-E7F5-49AE-920A-ADEB4A3FA9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1184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4D2F2-D43A-49F0-B312-73C6F425505B}"/>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2B00A200-A47D-405E-9505-55F3B117D928}"/>
              </a:ext>
            </a:extLst>
          </p:cNvPr>
          <p:cNvGraphicFramePr>
            <a:graphicFrameLocks noGrp="1"/>
          </p:cNvGraphicFramePr>
          <p:nvPr>
            <p:ph type="chart" sz="quarter" idx="13"/>
            <p:extLst>
              <p:ext uri="{D42A27DB-BD31-4B8C-83A1-F6EECF244321}">
                <p14:modId xmlns:p14="http://schemas.microsoft.com/office/powerpoint/2010/main" val="314097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36AAAD-8193-40BD-8B9A-592EA014234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E210743-93E0-4266-9FB1-59D0983ACB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3300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DEF81-0F55-4E6F-94E4-4523B4C7A087}"/>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44C0000E-8536-498A-9288-82E34B9064D9}"/>
              </a:ext>
            </a:extLst>
          </p:cNvPr>
          <p:cNvGraphicFramePr>
            <a:graphicFrameLocks noGrp="1"/>
          </p:cNvGraphicFramePr>
          <p:nvPr>
            <p:ph type="tbl" sz="quarter" idx="13"/>
            <p:extLst>
              <p:ext uri="{D42A27DB-BD31-4B8C-83A1-F6EECF244321}">
                <p14:modId xmlns:p14="http://schemas.microsoft.com/office/powerpoint/2010/main" val="2681699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35053125"/>
                    </a:ext>
                  </a:extLst>
                </a:gridCol>
                <a:gridCol w="987552">
                  <a:extLst>
                    <a:ext uri="{9D8B030D-6E8A-4147-A177-3AD203B41FA5}">
                      <a16:colId xmlns:a16="http://schemas.microsoft.com/office/drawing/2014/main" val="1688466049"/>
                    </a:ext>
                  </a:extLst>
                </a:gridCol>
                <a:gridCol w="987552">
                  <a:extLst>
                    <a:ext uri="{9D8B030D-6E8A-4147-A177-3AD203B41FA5}">
                      <a16:colId xmlns:a16="http://schemas.microsoft.com/office/drawing/2014/main" val="1036951897"/>
                    </a:ext>
                  </a:extLst>
                </a:gridCol>
                <a:gridCol w="987552">
                  <a:extLst>
                    <a:ext uri="{9D8B030D-6E8A-4147-A177-3AD203B41FA5}">
                      <a16:colId xmlns:a16="http://schemas.microsoft.com/office/drawing/2014/main" val="386762902"/>
                    </a:ext>
                  </a:extLst>
                </a:gridCol>
                <a:gridCol w="987552">
                  <a:extLst>
                    <a:ext uri="{9D8B030D-6E8A-4147-A177-3AD203B41FA5}">
                      <a16:colId xmlns:a16="http://schemas.microsoft.com/office/drawing/2014/main" val="1607035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85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- 2022-11-08 17:00:30</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Ian L. on earning his 4 C's certificate. FICOH’s 4 C’s program encourages associates to develop their 21st century skills. To earn the certificate, participants must complete courses in critical thinking, communication, collaboration, and creativity, write an essay, and give a formal presentation on how they will use the skills they’ve learned in their jobs. Ian joined FICOH in February and has quickly become an indispensable member of our Marketing department. Congratulations, Ian! #TeamFICOH #ProfessionalDesignations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9377477"/>
                  </a:ext>
                </a:extLst>
              </a:tr>
            </a:tbl>
          </a:graphicData>
        </a:graphic>
      </p:graphicFrame>
      <p:sp>
        <p:nvSpPr>
          <p:cNvPr id="4" name="Text Placeholder 3">
            <a:extLst>
              <a:ext uri="{FF2B5EF4-FFF2-40B4-BE49-F238E27FC236}">
                <a16:creationId xmlns:a16="http://schemas.microsoft.com/office/drawing/2014/main" id="{2F47E95F-1CD4-433A-A5D3-8346EE25CBEA}"/>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4213112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C30E0-279C-4A12-B1D9-772FCA034877}"/>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02620D2C-3312-4CE3-853B-0180A51DC587}"/>
              </a:ext>
            </a:extLst>
          </p:cNvPr>
          <p:cNvGraphicFramePr>
            <a:graphicFrameLocks noGrp="1"/>
          </p:cNvGraphicFramePr>
          <p:nvPr>
            <p:ph type="tbl" sz="quarter" idx="13"/>
            <p:extLst>
              <p:ext uri="{D42A27DB-BD31-4B8C-83A1-F6EECF244321}">
                <p14:modId xmlns:p14="http://schemas.microsoft.com/office/powerpoint/2010/main" val="2695053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10898697"/>
                    </a:ext>
                  </a:extLst>
                </a:gridCol>
                <a:gridCol w="987552">
                  <a:extLst>
                    <a:ext uri="{9D8B030D-6E8A-4147-A177-3AD203B41FA5}">
                      <a16:colId xmlns:a16="http://schemas.microsoft.com/office/drawing/2014/main" val="1470828955"/>
                    </a:ext>
                  </a:extLst>
                </a:gridCol>
                <a:gridCol w="987552">
                  <a:extLst>
                    <a:ext uri="{9D8B030D-6E8A-4147-A177-3AD203B41FA5}">
                      <a16:colId xmlns:a16="http://schemas.microsoft.com/office/drawing/2014/main" val="1837947937"/>
                    </a:ext>
                  </a:extLst>
                </a:gridCol>
                <a:gridCol w="987552">
                  <a:extLst>
                    <a:ext uri="{9D8B030D-6E8A-4147-A177-3AD203B41FA5}">
                      <a16:colId xmlns:a16="http://schemas.microsoft.com/office/drawing/2014/main" val="1230950127"/>
                    </a:ext>
                  </a:extLst>
                </a:gridCol>
                <a:gridCol w="987552">
                  <a:extLst>
                    <a:ext uri="{9D8B030D-6E8A-4147-A177-3AD203B41FA5}">
                      <a16:colId xmlns:a16="http://schemas.microsoft.com/office/drawing/2014/main" val="546155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0924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- 2022-11-02 20:27:23</a:t>
                      </a:r>
                      <a:r>
                        <a:rPr kumimoji="0" lang="en-US" sz="1000" b="0" i="0" u="none" strike="noStrike" kern="1200" cap="none" spc="0" normalizeH="0" baseline="0" noProof="0">
                          <a:ln>
                            <a:noFill/>
                          </a:ln>
                          <a:solidFill>
                            <a:prstClr val="black"/>
                          </a:solidFill>
                          <a:effectLst/>
                          <a:uLnTx/>
                          <a:uFillTx/>
                          <a:latin typeface="+mn-lt"/>
                          <a:ea typeface="+mn-ea"/>
                          <a:cs typeface="+mn-cs"/>
                        </a:rPr>
                        <a:t>
 Mahalo to malamalearningcenter for welcoming us last Saturday at the first of many volunteer work days to come. Our volunteers visited MLC’s baseyard and nursery in Palehua on Oct. 29 eager and ready to work. But first, MLC’s knowledgeable staff shared the significance of the place where we were standing, how the work we would be doing fit into larger efforts to protect the environment from mauka to makai, and the names and characteristics of the native trees we would be caring for in the nursery and planting. Before we arrived, MLC staff had pre-dug more than 200 holes for us at their Awanui site, which is a short distance from their baseyard &amp; nursery. We’re happy to share that 203 native plants from MLC’s nursery are now in the earth thanks to MLC’s extensive site preparation and everyone’s hard work and tender care.
It was a memorable day and we still have a lot to look forward to, including watching the Awanui site grow &amp; flourish over time, and our next volunteer work day in December at MLC’s food forest in Kunia. Click our link in bio to learn more about our three-year partnership with Malama Learning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01660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- 2022-11-01 13:38:05</a:t>
                      </a:r>
                      <a:r>
                        <a:rPr kumimoji="0" lang="en-US" sz="1000" b="0" i="0" u="none" strike="noStrike" kern="1200" cap="none" spc="0" normalizeH="0" baseline="0" noProof="0">
                          <a:ln>
                            <a:noFill/>
                          </a:ln>
                          <a:solidFill>
                            <a:prstClr val="black"/>
                          </a:solidFill>
                          <a:effectLst/>
                          <a:uLnTx/>
                          <a:uFillTx/>
                          <a:latin typeface="+mn-lt"/>
                          <a:ea typeface="+mn-ea"/>
                          <a:cs typeface="+mn-cs"/>
                        </a:rPr>
                        <a:t>
 Witch-ing you a belated Happy Halloween from all of us at First Insurance! Here are a few of the creative costumes our associates dreamed up, including Mr. Yoda (our CEO) himself! #teamficoh #halloweencostumes #halloweenintheoffice🎃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90969092"/>
                  </a:ext>
                </a:extLst>
              </a:tr>
            </a:tbl>
          </a:graphicData>
        </a:graphic>
      </p:graphicFrame>
      <p:sp>
        <p:nvSpPr>
          <p:cNvPr id="4" name="Text Placeholder 3">
            <a:extLst>
              <a:ext uri="{FF2B5EF4-FFF2-40B4-BE49-F238E27FC236}">
                <a16:creationId xmlns:a16="http://schemas.microsoft.com/office/drawing/2014/main" id="{2840E817-989E-4096-95C1-7DA9148DE153}"/>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70715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82BFB-B88E-4A06-A380-155D655A15E9}"/>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D034BB11-BFE5-434F-A8F5-5D1B8048A537}"/>
              </a:ext>
            </a:extLst>
          </p:cNvPr>
          <p:cNvGraphicFramePr>
            <a:graphicFrameLocks noGrp="1"/>
          </p:cNvGraphicFramePr>
          <p:nvPr>
            <p:ph type="tbl" sz="quarter" idx="13"/>
            <p:extLst>
              <p:ext uri="{D42A27DB-BD31-4B8C-83A1-F6EECF244321}">
                <p14:modId xmlns:p14="http://schemas.microsoft.com/office/powerpoint/2010/main" val="128476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05651917"/>
                    </a:ext>
                  </a:extLst>
                </a:gridCol>
                <a:gridCol w="1069848">
                  <a:extLst>
                    <a:ext uri="{9D8B030D-6E8A-4147-A177-3AD203B41FA5}">
                      <a16:colId xmlns:a16="http://schemas.microsoft.com/office/drawing/2014/main" val="1398166884"/>
                    </a:ext>
                  </a:extLst>
                </a:gridCol>
                <a:gridCol w="493776">
                  <a:extLst>
                    <a:ext uri="{9D8B030D-6E8A-4147-A177-3AD203B41FA5}">
                      <a16:colId xmlns:a16="http://schemas.microsoft.com/office/drawing/2014/main" val="3674851883"/>
                    </a:ext>
                  </a:extLst>
                </a:gridCol>
                <a:gridCol w="1069848">
                  <a:extLst>
                    <a:ext uri="{9D8B030D-6E8A-4147-A177-3AD203B41FA5}">
                      <a16:colId xmlns:a16="http://schemas.microsoft.com/office/drawing/2014/main" val="897961073"/>
                    </a:ext>
                  </a:extLst>
                </a:gridCol>
                <a:gridCol w="1069848">
                  <a:extLst>
                    <a:ext uri="{9D8B030D-6E8A-4147-A177-3AD203B41FA5}">
                      <a16:colId xmlns:a16="http://schemas.microsoft.com/office/drawing/2014/main" val="1804899570"/>
                    </a:ext>
                  </a:extLst>
                </a:gridCol>
                <a:gridCol w="1069848">
                  <a:extLst>
                    <a:ext uri="{9D8B030D-6E8A-4147-A177-3AD203B41FA5}">
                      <a16:colId xmlns:a16="http://schemas.microsoft.com/office/drawing/2014/main" val="360535912"/>
                    </a:ext>
                  </a:extLst>
                </a:gridCol>
                <a:gridCol w="1069848">
                  <a:extLst>
                    <a:ext uri="{9D8B030D-6E8A-4147-A177-3AD203B41FA5}">
                      <a16:colId xmlns:a16="http://schemas.microsoft.com/office/drawing/2014/main" val="1153112029"/>
                    </a:ext>
                  </a:extLst>
                </a:gridCol>
                <a:gridCol w="1069848">
                  <a:extLst>
                    <a:ext uri="{9D8B030D-6E8A-4147-A177-3AD203B41FA5}">
                      <a16:colId xmlns:a16="http://schemas.microsoft.com/office/drawing/2014/main" val="15163330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644932778"/>
                  </a:ext>
                </a:extLst>
              </a:tr>
              <a:tr h="370840">
                <a:tc>
                  <a:txBody>
                    <a:bodyPr/>
                    <a:lstStyle/>
                    <a:p>
                      <a:r>
                        <a:rPr lang="en-US" sz="1000"/>
                        <a:t>247</a:t>
                      </a:r>
                    </a:p>
                  </a:txBody>
                  <a:tcPr/>
                </a:tc>
                <a:tc>
                  <a:txBody>
                    <a:bodyPr/>
                    <a:lstStyle/>
                    <a:p>
                      <a:r>
                        <a:rPr lang="en-US" sz="1000"/>
                        <a:t>0.8010 %</a:t>
                      </a:r>
                    </a:p>
                  </a:txBody>
                  <a:tcPr/>
                </a:tc>
                <a:tc>
                  <a:txBody>
                    <a:bodyPr/>
                    <a:lstStyle/>
                    <a:p>
                      <a:r>
                        <a:rPr lang="en-US" sz="1000"/>
                        <a:t>0.20</a:t>
                      </a:r>
                    </a:p>
                  </a:txBody>
                  <a:tcPr/>
                </a:tc>
                <a:tc>
                  <a:txBody>
                    <a:bodyPr/>
                    <a:lstStyle/>
                    <a:p>
                      <a:r>
                        <a:rPr lang="en-US" sz="1000"/>
                        <a:t>86.70</a:t>
                      </a:r>
                    </a:p>
                  </a:txBody>
                  <a:tcPr/>
                </a:tc>
                <a:tc>
                  <a:txBody>
                    <a:bodyPr/>
                    <a:lstStyle/>
                    <a:p>
                      <a:r>
                        <a:rPr lang="en-US" sz="1000"/>
                        <a:t>84.42</a:t>
                      </a:r>
                    </a:p>
                  </a:txBody>
                  <a:tcPr/>
                </a:tc>
                <a:tc>
                  <a:txBody>
                    <a:bodyPr/>
                    <a:lstStyle/>
                    <a:p>
                      <a:r>
                        <a:rPr lang="en-US" sz="1000"/>
                        <a:t>69.06</a:t>
                      </a:r>
                    </a:p>
                  </a:txBody>
                  <a:tcPr/>
                </a:tc>
                <a:tc>
                  <a:txBody>
                    <a:bodyPr/>
                    <a:lstStyle/>
                    <a:p>
                      <a:r>
                        <a:rPr lang="en-US" sz="1000"/>
                        <a:t>21415</a:t>
                      </a:r>
                    </a:p>
                  </a:txBody>
                  <a:tcPr/>
                </a:tc>
                <a:tc>
                  <a:txBody>
                    <a:bodyPr/>
                    <a:lstStyle/>
                    <a:p>
                      <a:r>
                        <a:rPr lang="en-US" sz="1000"/>
                        <a:t>17057</a:t>
                      </a:r>
                    </a:p>
                  </a:txBody>
                  <a:tcPr/>
                </a:tc>
                <a:extLst>
                  <a:ext uri="{0D108BD9-81ED-4DB2-BD59-A6C34878D82A}">
                    <a16:rowId xmlns:a16="http://schemas.microsoft.com/office/drawing/2014/main" val="2622054241"/>
                  </a:ext>
                </a:extLst>
              </a:tr>
            </a:tbl>
          </a:graphicData>
        </a:graphic>
      </p:graphicFrame>
      <p:sp>
        <p:nvSpPr>
          <p:cNvPr id="4" name="Text Placeholder 3">
            <a:extLst>
              <a:ext uri="{FF2B5EF4-FFF2-40B4-BE49-F238E27FC236}">
                <a16:creationId xmlns:a16="http://schemas.microsoft.com/office/drawing/2014/main" id="{872756FE-06AA-4080-AD6B-3723F0A88E0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52566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D8B6B-801E-44F7-8C06-FCABF927EAF2}"/>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90C21977-2DD0-4961-B64E-DF6A3CE8AAD4}"/>
              </a:ext>
            </a:extLst>
          </p:cNvPr>
          <p:cNvGraphicFramePr>
            <a:graphicFrameLocks noGrp="1"/>
          </p:cNvGraphicFramePr>
          <p:nvPr>
            <p:ph type="tbl" sz="quarter" idx="13"/>
            <p:extLst>
              <p:ext uri="{D42A27DB-BD31-4B8C-83A1-F6EECF244321}">
                <p14:modId xmlns:p14="http://schemas.microsoft.com/office/powerpoint/2010/main" val="835132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9785324"/>
                    </a:ext>
                  </a:extLst>
                </a:gridCol>
                <a:gridCol w="905256">
                  <a:extLst>
                    <a:ext uri="{9D8B030D-6E8A-4147-A177-3AD203B41FA5}">
                      <a16:colId xmlns:a16="http://schemas.microsoft.com/office/drawing/2014/main" val="3453637442"/>
                    </a:ext>
                  </a:extLst>
                </a:gridCol>
                <a:gridCol w="411480">
                  <a:extLst>
                    <a:ext uri="{9D8B030D-6E8A-4147-A177-3AD203B41FA5}">
                      <a16:colId xmlns:a16="http://schemas.microsoft.com/office/drawing/2014/main" val="662221565"/>
                    </a:ext>
                  </a:extLst>
                </a:gridCol>
                <a:gridCol w="905256">
                  <a:extLst>
                    <a:ext uri="{9D8B030D-6E8A-4147-A177-3AD203B41FA5}">
                      <a16:colId xmlns:a16="http://schemas.microsoft.com/office/drawing/2014/main" val="2593432948"/>
                    </a:ext>
                  </a:extLst>
                </a:gridCol>
                <a:gridCol w="905256">
                  <a:extLst>
                    <a:ext uri="{9D8B030D-6E8A-4147-A177-3AD203B41FA5}">
                      <a16:colId xmlns:a16="http://schemas.microsoft.com/office/drawing/2014/main" val="3842860128"/>
                    </a:ext>
                  </a:extLst>
                </a:gridCol>
                <a:gridCol w="905256">
                  <a:extLst>
                    <a:ext uri="{9D8B030D-6E8A-4147-A177-3AD203B41FA5}">
                      <a16:colId xmlns:a16="http://schemas.microsoft.com/office/drawing/2014/main" val="579083871"/>
                    </a:ext>
                  </a:extLst>
                </a:gridCol>
                <a:gridCol w="905256">
                  <a:extLst>
                    <a:ext uri="{9D8B030D-6E8A-4147-A177-3AD203B41FA5}">
                      <a16:colId xmlns:a16="http://schemas.microsoft.com/office/drawing/2014/main" val="4221027411"/>
                    </a:ext>
                  </a:extLst>
                </a:gridCol>
                <a:gridCol w="905256">
                  <a:extLst>
                    <a:ext uri="{9D8B030D-6E8A-4147-A177-3AD203B41FA5}">
                      <a16:colId xmlns:a16="http://schemas.microsoft.com/office/drawing/2014/main" val="3699569997"/>
                    </a:ext>
                  </a:extLst>
                </a:gridCol>
                <a:gridCol w="905256">
                  <a:extLst>
                    <a:ext uri="{9D8B030D-6E8A-4147-A177-3AD203B41FA5}">
                      <a16:colId xmlns:a16="http://schemas.microsoft.com/office/drawing/2014/main" val="182562281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5426330"/>
                  </a:ext>
                </a:extLst>
              </a:tr>
              <a:tr h="370840">
                <a:tc>
                  <a:txBody>
                    <a:bodyPr/>
                    <a:lstStyle/>
                    <a:p>
                      <a:r>
                        <a:rPr lang="en-US" sz="1000"/>
                        <a:t>24</a:t>
                      </a:r>
                    </a:p>
                  </a:txBody>
                  <a:tcPr/>
                </a:tc>
                <a:tc>
                  <a:txBody>
                    <a:bodyPr/>
                    <a:lstStyle/>
                    <a:p>
                      <a:r>
                        <a:rPr lang="en-US" sz="1000"/>
                        <a:t>0.8361 %</a:t>
                      </a:r>
                    </a:p>
                  </a:txBody>
                  <a:tcPr/>
                </a:tc>
                <a:tc>
                  <a:txBody>
                    <a:bodyPr/>
                    <a:lstStyle/>
                    <a:p>
                      <a:r>
                        <a:rPr lang="en-US" sz="1000"/>
                        <a:t>0.08</a:t>
                      </a:r>
                    </a:p>
                  </a:txBody>
                  <a:tcPr/>
                </a:tc>
                <a:tc>
                  <a:txBody>
                    <a:bodyPr/>
                    <a:lstStyle/>
                    <a:p>
                      <a:r>
                        <a:rPr lang="en-US" sz="1000"/>
                        <a:t>69.33</a:t>
                      </a:r>
                    </a:p>
                  </a:txBody>
                  <a:tcPr/>
                </a:tc>
                <a:tc>
                  <a:txBody>
                    <a:bodyPr/>
                    <a:lstStyle/>
                    <a:p>
                      <a:r>
                        <a:rPr lang="en-US" sz="1000"/>
                        <a:t>68.79</a:t>
                      </a:r>
                    </a:p>
                  </a:txBody>
                  <a:tcPr/>
                </a:tc>
                <a:tc>
                  <a:txBody>
                    <a:bodyPr/>
                    <a:lstStyle/>
                    <a:p>
                      <a:r>
                        <a:rPr lang="en-US" sz="1000"/>
                        <a:t>54.42</a:t>
                      </a:r>
                    </a:p>
                  </a:txBody>
                  <a:tcPr/>
                </a:tc>
                <a:tc>
                  <a:txBody>
                    <a:bodyPr/>
                    <a:lstStyle/>
                    <a:p>
                      <a:r>
                        <a:rPr lang="en-US" sz="1000"/>
                        <a:t>54.33</a:t>
                      </a:r>
                    </a:p>
                  </a:txBody>
                  <a:tcPr/>
                </a:tc>
                <a:tc>
                  <a:txBody>
                    <a:bodyPr/>
                    <a:lstStyle/>
                    <a:p>
                      <a:r>
                        <a:rPr lang="en-US" sz="1000"/>
                        <a:t>1664</a:t>
                      </a:r>
                    </a:p>
                  </a:txBody>
                  <a:tcPr/>
                </a:tc>
                <a:tc>
                  <a:txBody>
                    <a:bodyPr/>
                    <a:lstStyle/>
                    <a:p>
                      <a:r>
                        <a:rPr lang="en-US" sz="1000"/>
                        <a:t>1306</a:t>
                      </a:r>
                    </a:p>
                  </a:txBody>
                  <a:tcPr/>
                </a:tc>
                <a:extLst>
                  <a:ext uri="{0D108BD9-81ED-4DB2-BD59-A6C34878D82A}">
                    <a16:rowId xmlns:a16="http://schemas.microsoft.com/office/drawing/2014/main" val="2254672389"/>
                  </a:ext>
                </a:extLst>
              </a:tr>
            </a:tbl>
          </a:graphicData>
        </a:graphic>
      </p:graphicFrame>
      <p:sp>
        <p:nvSpPr>
          <p:cNvPr id="4" name="Text Placeholder 3">
            <a:extLst>
              <a:ext uri="{FF2B5EF4-FFF2-40B4-BE49-F238E27FC236}">
                <a16:creationId xmlns:a16="http://schemas.microsoft.com/office/drawing/2014/main" id="{8F92BC91-2A24-445C-AC27-C09F5C1A2DA0}"/>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6747206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B2C3A-44A0-491F-A94A-16D1893C45E0}"/>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A30D4813-8656-486E-8621-BA876514E92C}"/>
              </a:ext>
            </a:extLst>
          </p:cNvPr>
          <p:cNvGraphicFramePr>
            <a:graphicFrameLocks noGrp="1"/>
          </p:cNvGraphicFramePr>
          <p:nvPr>
            <p:ph type="tbl" sz="quarter" idx="13"/>
            <p:extLst>
              <p:ext uri="{D42A27DB-BD31-4B8C-83A1-F6EECF244321}">
                <p14:modId xmlns:p14="http://schemas.microsoft.com/office/powerpoint/2010/main" val="2551200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13285199"/>
                    </a:ext>
                  </a:extLst>
                </a:gridCol>
                <a:gridCol w="1316736">
                  <a:extLst>
                    <a:ext uri="{9D8B030D-6E8A-4147-A177-3AD203B41FA5}">
                      <a16:colId xmlns:a16="http://schemas.microsoft.com/office/drawing/2014/main" val="4095414517"/>
                    </a:ext>
                  </a:extLst>
                </a:gridCol>
                <a:gridCol w="658368">
                  <a:extLst>
                    <a:ext uri="{9D8B030D-6E8A-4147-A177-3AD203B41FA5}">
                      <a16:colId xmlns:a16="http://schemas.microsoft.com/office/drawing/2014/main" val="205085276"/>
                    </a:ext>
                  </a:extLst>
                </a:gridCol>
                <a:gridCol w="658368">
                  <a:extLst>
                    <a:ext uri="{9D8B030D-6E8A-4147-A177-3AD203B41FA5}">
                      <a16:colId xmlns:a16="http://schemas.microsoft.com/office/drawing/2014/main" val="3106656491"/>
                    </a:ext>
                  </a:extLst>
                </a:gridCol>
                <a:gridCol w="658368">
                  <a:extLst>
                    <a:ext uri="{9D8B030D-6E8A-4147-A177-3AD203B41FA5}">
                      <a16:colId xmlns:a16="http://schemas.microsoft.com/office/drawing/2014/main" val="3636092116"/>
                    </a:ext>
                  </a:extLst>
                </a:gridCol>
                <a:gridCol w="658368">
                  <a:extLst>
                    <a:ext uri="{9D8B030D-6E8A-4147-A177-3AD203B41FA5}">
                      <a16:colId xmlns:a16="http://schemas.microsoft.com/office/drawing/2014/main" val="419188470"/>
                    </a:ext>
                  </a:extLst>
                </a:gridCol>
                <a:gridCol w="658368">
                  <a:extLst>
                    <a:ext uri="{9D8B030D-6E8A-4147-A177-3AD203B41FA5}">
                      <a16:colId xmlns:a16="http://schemas.microsoft.com/office/drawing/2014/main" val="2411072661"/>
                    </a:ext>
                  </a:extLst>
                </a:gridCol>
                <a:gridCol w="658368">
                  <a:extLst>
                    <a:ext uri="{9D8B030D-6E8A-4147-A177-3AD203B41FA5}">
                      <a16:colId xmlns:a16="http://schemas.microsoft.com/office/drawing/2014/main" val="3907710919"/>
                    </a:ext>
                  </a:extLst>
                </a:gridCol>
                <a:gridCol w="658368">
                  <a:extLst>
                    <a:ext uri="{9D8B030D-6E8A-4147-A177-3AD203B41FA5}">
                      <a16:colId xmlns:a16="http://schemas.microsoft.com/office/drawing/2014/main" val="2910251451"/>
                    </a:ext>
                  </a:extLst>
                </a:gridCol>
                <a:gridCol w="658368">
                  <a:extLst>
                    <a:ext uri="{9D8B030D-6E8A-4147-A177-3AD203B41FA5}">
                      <a16:colId xmlns:a16="http://schemas.microsoft.com/office/drawing/2014/main" val="3831789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78796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- 2022-11-30 17:12:40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https://quintly-image-storage.s3.amazonaws.com/42a5b893a9726451877e4ab7634db126/ff134e81c4ddbec48aead14090bf6192.jpg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12/01/2022 17:06:59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617211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- 2022-11-29 12:51:16</a:t>
                      </a:r>
                      <a:r>
                        <a:rPr kumimoji="0" lang="en-US" sz="1000" b="0" i="0" u="none" strike="noStrike" kern="1200" cap="none" spc="0" normalizeH="0" baseline="0" noProof="0">
                          <a:ln>
                            <a:noFill/>
                          </a:ln>
                          <a:solidFill>
                            <a:prstClr val="black"/>
                          </a:solidFill>
                          <a:effectLst/>
                          <a:uLnTx/>
                          <a:uFillTx/>
                          <a:latin typeface="+mn-lt"/>
                          <a:ea typeface="+mn-ea"/>
                          <a:cs typeface="+mn-cs"/>
                        </a:rPr>
                        <a:t>
 @NSEVP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https://quintly-image-storage.s3.amazonaws.com/42a5b893a9726451877e4ab7634db126/7ad5e3108f1fb6dfb18cd853af5c96cf.jpg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12:36:31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20448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- 2022-11-29 12:48:31</a:t>
                      </a:r>
                      <a:r>
                        <a:rPr kumimoji="0" lang="en-US" sz="1000" b="0" i="0" u="none" strike="noStrike" kern="1200" cap="none" spc="0" normalizeH="0" baseline="0" noProof="0">
                          <a:ln>
                            <a:noFill/>
                          </a:ln>
                          <a:solidFill>
                            <a:prstClr val="black"/>
                          </a:solidFill>
                          <a:effectLst/>
                          <a:uLnTx/>
                          <a:uFillTx/>
                          <a:latin typeface="+mn-lt"/>
                          <a:ea typeface="+mn-ea"/>
                          <a:cs typeface="+mn-cs"/>
                        </a:rPr>
                        <a:t>
 @MALAMALEARNINGCENTER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https://quintly-image-storage.s3.amazonaws.com/42a5b893a9726451877e4ab7634db126/ba13508d0be6f42a2171fe6a4f08497e.jpg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12:36:31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53694294"/>
                  </a:ext>
                </a:extLst>
              </a:tr>
            </a:tbl>
          </a:graphicData>
        </a:graphic>
      </p:graphicFrame>
      <p:sp>
        <p:nvSpPr>
          <p:cNvPr id="4" name="Text Placeholder 3">
            <a:extLst>
              <a:ext uri="{FF2B5EF4-FFF2-40B4-BE49-F238E27FC236}">
                <a16:creationId xmlns:a16="http://schemas.microsoft.com/office/drawing/2014/main" id="{F261E160-E00F-446A-9C6B-209ED7A09ED3}"/>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030671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E67C3-A4AB-4DC9-8031-6F99E2918BCB}"/>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454A7ED9-3329-4EE1-8C56-D01DEF076AB8}"/>
              </a:ext>
            </a:extLst>
          </p:cNvPr>
          <p:cNvGraphicFramePr>
            <a:graphicFrameLocks noGrp="1"/>
          </p:cNvGraphicFramePr>
          <p:nvPr>
            <p:ph type="tbl" sz="quarter" idx="13"/>
            <p:extLst>
              <p:ext uri="{D42A27DB-BD31-4B8C-83A1-F6EECF244321}">
                <p14:modId xmlns:p14="http://schemas.microsoft.com/office/powerpoint/2010/main" val="3713006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83726820"/>
                    </a:ext>
                  </a:extLst>
                </a:gridCol>
                <a:gridCol w="1316736">
                  <a:extLst>
                    <a:ext uri="{9D8B030D-6E8A-4147-A177-3AD203B41FA5}">
                      <a16:colId xmlns:a16="http://schemas.microsoft.com/office/drawing/2014/main" val="865858625"/>
                    </a:ext>
                  </a:extLst>
                </a:gridCol>
                <a:gridCol w="658368">
                  <a:extLst>
                    <a:ext uri="{9D8B030D-6E8A-4147-A177-3AD203B41FA5}">
                      <a16:colId xmlns:a16="http://schemas.microsoft.com/office/drawing/2014/main" val="3110586310"/>
                    </a:ext>
                  </a:extLst>
                </a:gridCol>
                <a:gridCol w="658368">
                  <a:extLst>
                    <a:ext uri="{9D8B030D-6E8A-4147-A177-3AD203B41FA5}">
                      <a16:colId xmlns:a16="http://schemas.microsoft.com/office/drawing/2014/main" val="2222187650"/>
                    </a:ext>
                  </a:extLst>
                </a:gridCol>
                <a:gridCol w="658368">
                  <a:extLst>
                    <a:ext uri="{9D8B030D-6E8A-4147-A177-3AD203B41FA5}">
                      <a16:colId xmlns:a16="http://schemas.microsoft.com/office/drawing/2014/main" val="3335287046"/>
                    </a:ext>
                  </a:extLst>
                </a:gridCol>
                <a:gridCol w="658368">
                  <a:extLst>
                    <a:ext uri="{9D8B030D-6E8A-4147-A177-3AD203B41FA5}">
                      <a16:colId xmlns:a16="http://schemas.microsoft.com/office/drawing/2014/main" val="758243377"/>
                    </a:ext>
                  </a:extLst>
                </a:gridCol>
                <a:gridCol w="658368">
                  <a:extLst>
                    <a:ext uri="{9D8B030D-6E8A-4147-A177-3AD203B41FA5}">
                      <a16:colId xmlns:a16="http://schemas.microsoft.com/office/drawing/2014/main" val="1918590742"/>
                    </a:ext>
                  </a:extLst>
                </a:gridCol>
                <a:gridCol w="658368">
                  <a:extLst>
                    <a:ext uri="{9D8B030D-6E8A-4147-A177-3AD203B41FA5}">
                      <a16:colId xmlns:a16="http://schemas.microsoft.com/office/drawing/2014/main" val="833049818"/>
                    </a:ext>
                  </a:extLst>
                </a:gridCol>
                <a:gridCol w="658368">
                  <a:extLst>
                    <a:ext uri="{9D8B030D-6E8A-4147-A177-3AD203B41FA5}">
                      <a16:colId xmlns:a16="http://schemas.microsoft.com/office/drawing/2014/main" val="176888412"/>
                    </a:ext>
                  </a:extLst>
                </a:gridCol>
                <a:gridCol w="658368">
                  <a:extLst>
                    <a:ext uri="{9D8B030D-6E8A-4147-A177-3AD203B41FA5}">
                      <a16:colId xmlns:a16="http://schemas.microsoft.com/office/drawing/2014/main" val="240360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50088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- 2022-11-29 12:47:43</a:t>
                      </a:r>
                      <a:r>
                        <a:rPr kumimoji="0" lang="en-US" sz="1000" b="0" i="0" u="none" strike="noStrike" kern="1200" cap="none" spc="0" normalizeH="0" baseline="0" noProof="0">
                          <a:ln>
                            <a:noFill/>
                          </a:ln>
                          <a:solidFill>
                            <a:prstClr val="black"/>
                          </a:solidFill>
                          <a:effectLst/>
                          <a:uLnTx/>
                          <a:uFillTx/>
                          <a:latin typeface="+mn-lt"/>
                          <a:ea typeface="+mn-ea"/>
                          <a:cs typeface="+mn-cs"/>
                        </a:rPr>
                        <a:t>
 @KUPUHAWAII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https://quintly-image-storage.s3.amazonaws.com/42a5b893a9726451877e4ab7634db126/e6a429f2ea1f1065d1b6549b4f5e24a4.jpg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12:36:31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1210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- 2022-11-29 12:46:53</a:t>
                      </a:r>
                      <a:r>
                        <a:rPr kumimoji="0" lang="en-US" sz="1000" b="0" i="0" u="none" strike="noStrike" kern="1200" cap="none" spc="0" normalizeH="0" baseline="0" noProof="0">
                          <a:ln>
                            <a:noFill/>
                          </a:ln>
                          <a:solidFill>
                            <a:prstClr val="black"/>
                          </a:solidFill>
                          <a:effectLst/>
                          <a:uLnTx/>
                          <a:uFillTx/>
                          <a:latin typeface="+mn-lt"/>
                          <a:ea typeface="+mn-ea"/>
                          <a:cs typeface="+mn-cs"/>
                        </a:rPr>
                        <a:t>
 @MALAMAPUULOA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https://quintly-image-storage.s3.amazonaws.com/42a5b893a9726451877e4ab7634db126/0e86d125c9a82be36519b31944152862.jpg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12:36:31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900118053"/>
                  </a:ext>
                </a:extLst>
              </a:tr>
            </a:tbl>
          </a:graphicData>
        </a:graphic>
      </p:graphicFrame>
      <p:sp>
        <p:nvSpPr>
          <p:cNvPr id="4" name="Text Placeholder 3">
            <a:extLst>
              <a:ext uri="{FF2B5EF4-FFF2-40B4-BE49-F238E27FC236}">
                <a16:creationId xmlns:a16="http://schemas.microsoft.com/office/drawing/2014/main" id="{E3719751-0C7A-4E0A-8083-7261171F5401}"/>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6481946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1006</Words>
  <Application>Microsoft Office PowerPoint</Application>
  <PresentationFormat>On-screen Show (4:3)</PresentationFormat>
  <Paragraphs>423</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LinkedIn Followers Change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 - 1 of 2</vt:lpstr>
      <vt:lpstr>Instagram Top Instagram Posts Table | FICOH - 2 of 2</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2022-12-02T16:19:04Z</dcterms:created>
  <dcterms:modified xsi:type="dcterms:W3CDTF">2022-12-02T16:20:16Z</dcterms:modified>
</cp:coreProperties>
</file>