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2020-12</c:v>
                </c:pt>
                <c:pt idx="1">
                  <c:v>2021-01</c:v>
                </c:pt>
                <c:pt idx="2">
                  <c:v>2021-02</c:v>
                </c:pt>
                <c:pt idx="3">
                  <c:v>2021-03</c:v>
                </c:pt>
                <c:pt idx="4">
                  <c:v>2021-04</c:v>
                </c:pt>
                <c:pt idx="5">
                  <c:v>2021-05</c:v>
                </c:pt>
                <c:pt idx="6">
                  <c:v>2021-06</c:v>
                </c:pt>
                <c:pt idx="7">
                  <c:v>2021-07</c:v>
                </c:pt>
                <c:pt idx="8">
                  <c:v>2021-08</c:v>
                </c:pt>
                <c:pt idx="9">
                  <c:v>2021-09</c:v>
                </c:pt>
                <c:pt idx="10">
                  <c:v>2021-10</c:v>
                </c:pt>
                <c:pt idx="11">
                  <c:v>2021-11</c:v>
                </c:pt>
                <c:pt idx="12">
                  <c:v>2021-12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882</c:v>
                </c:pt>
                <c:pt idx="1">
                  <c:v>24641</c:v>
                </c:pt>
                <c:pt idx="2">
                  <c:v>18808</c:v>
                </c:pt>
                <c:pt idx="3">
                  <c:v>22165</c:v>
                </c:pt>
                <c:pt idx="4">
                  <c:v>28720</c:v>
                </c:pt>
                <c:pt idx="5">
                  <c:v>14928</c:v>
                </c:pt>
                <c:pt idx="6">
                  <c:v>16781</c:v>
                </c:pt>
                <c:pt idx="7">
                  <c:v>21445</c:v>
                </c:pt>
                <c:pt idx="8">
                  <c:v>22470</c:v>
                </c:pt>
                <c:pt idx="9">
                  <c:v>27213</c:v>
                </c:pt>
                <c:pt idx="10">
                  <c:v>22245</c:v>
                </c:pt>
                <c:pt idx="11">
                  <c:v>23693</c:v>
                </c:pt>
                <c:pt idx="12">
                  <c:v>27637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18-44E9-A1FA-0AE7D0927A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94808"/>
        <c:axId val="296414488"/>
      </c:barChart>
      <c:catAx>
        <c:axId val="29609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4488"/>
        <c:crosses val="autoZero"/>
        <c:auto val="1"/>
        <c:lblAlgn val="ctr"/>
        <c:lblOffset val="100"/>
        <c:noMultiLvlLbl val="0"/>
      </c:catAx>
      <c:valAx>
        <c:axId val="29641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FB399-A162-49C7-9EAC-0432058C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022A5C-C1A5-4078-BFE0-F1EC9D0863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934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CEDF3-59A6-4E34-BE44-ECBEC2AB1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3294F-1A48-4E3D-A03E-F7733131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54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Post Impressions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Tokio Marine America</dc:title>
  <dc:creator>Administrator</dc:creator>
  <cp:lastModifiedBy>Administrator</cp:lastModifiedBy>
  <cp:revision>1</cp:revision>
  <dcterms:created xsi:type="dcterms:W3CDTF">2022-10-17T17:18:04Z</dcterms:created>
  <dcterms:modified xsi:type="dcterms:W3CDTF">2022-10-17T17:18:26Z</dcterms:modified>
</cp:coreProperties>
</file>