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Sheet1!$A$2:$A$46</c:f>
            </c:multiLvlStrRef>
          </c:cat>
          <c:val>
            <c:numRef>
              <c:f>Sheet1!$B$2:$B$46</c:f>
            </c:numRef>
          </c:val>
          <c:smooth val="0"/>
          <c:extLst>
            <c:ext xmlns:c16="http://schemas.microsoft.com/office/drawing/2014/chart" uri="{C3380CC4-5D6E-409C-BE32-E72D297353CC}">
              <c16:uniqueId val="{00000000-FA64-4A94-942C-57A63D760B5E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Sheet1!$A$2:$A$46</c:f>
            </c:multiLvlStrRef>
          </c:cat>
          <c:val>
            <c:numRef>
              <c:f>Sheet1!$C$2:$C$46</c:f>
            </c:numRef>
          </c:val>
          <c:smooth val="0"/>
          <c:extLst>
            <c:ext xmlns:c16="http://schemas.microsoft.com/office/drawing/2014/chart" uri="{C3380CC4-5D6E-409C-BE32-E72D297353CC}">
              <c16:uniqueId val="{00000001-FA64-4A94-942C-57A63D760B5E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Sheet1!$A$2:$A$46</c:f>
            </c:multiLvlStrRef>
          </c:cat>
          <c:val>
            <c:numRef>
              <c:f>Sheet1!$D$2:$D$46</c:f>
            </c:numRef>
          </c:val>
          <c:smooth val="0"/>
          <c:extLst>
            <c:ext xmlns:c16="http://schemas.microsoft.com/office/drawing/2014/chart" uri="{C3380CC4-5D6E-409C-BE32-E72D297353CC}">
              <c16:uniqueId val="{00000002-FA64-4A94-942C-57A63D760B5E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Sheet1!$A$2:$A$46</c:f>
            </c:multiLvlStrRef>
          </c:cat>
          <c:val>
            <c:numRef>
              <c:f>Sheet1!$E$2:$E$46</c:f>
            </c:numRef>
          </c:val>
          <c:smooth val="0"/>
          <c:extLst>
            <c:ext xmlns:c16="http://schemas.microsoft.com/office/drawing/2014/chart" uri="{C3380CC4-5D6E-409C-BE32-E72D297353CC}">
              <c16:uniqueId val="{00000003-FA64-4A94-942C-57A63D760B5E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Sheet1!$A$2:$A$46</c:f>
            </c:multiLvlStrRef>
          </c:cat>
          <c:val>
            <c:numRef>
              <c:f>Sheet1!$F$2:$F$46</c:f>
            </c:numRef>
          </c:val>
          <c:smooth val="0"/>
          <c:extLst>
            <c:ext xmlns:c16="http://schemas.microsoft.com/office/drawing/2014/chart" uri="{C3380CC4-5D6E-409C-BE32-E72D297353CC}">
              <c16:uniqueId val="{00000004-FA64-4A94-942C-57A63D760B5E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Sheet1!$A$2:$A$46</c:f>
            </c:multiLvlStrRef>
          </c:cat>
          <c:val>
            <c:numRef>
              <c:f>Sheet1!$G$2:$G$46</c:f>
            </c:numRef>
          </c:val>
          <c:smooth val="0"/>
          <c:extLst>
            <c:ext xmlns:c16="http://schemas.microsoft.com/office/drawing/2014/chart" uri="{C3380CC4-5D6E-409C-BE32-E72D297353CC}">
              <c16:uniqueId val="{00000005-FA64-4A94-942C-57A63D760B5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0776056"/>
        <c:axId val="289068528"/>
      </c:lineChart>
      <c:catAx>
        <c:axId val="3407760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068528"/>
        <c:crosses val="autoZero"/>
        <c:auto val="1"/>
        <c:lblAlgn val="ctr"/>
        <c:lblOffset val="100"/>
        <c:noMultiLvlLbl val="0"/>
      </c:catAx>
      <c:valAx>
        <c:axId val="2890685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07760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10/14/2022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10/14/2022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10/14/2022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10/14/2022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10/14/2022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10/14/2022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10/14/2022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10/14/2022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10/14/2022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10/14/2022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0ADB78-55A6-4482-AD99-5E574AFE84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Audience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2ECE9D8-AD07-4D92-B3E7-054DFF4DD7F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8457371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09CF14-B4DE-407F-8896-9164457F829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01/01/2019 - 09/30/2022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DE5153-E25C-4713-959B-7CB246A8C7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482436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Overall Overall Audience | Philadelphia Insurance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Overall Overall Audience | Philadelphia Insurance</dc:title>
  <dc:creator>Administrator</dc:creator>
  <cp:lastModifiedBy>Administrator</cp:lastModifiedBy>
  <cp:revision>1</cp:revision>
  <dcterms:created xsi:type="dcterms:W3CDTF">2022-10-14T14:57:11Z</dcterms:created>
  <dcterms:modified xsi:type="dcterms:W3CDTF">2022-10-14T14:57:32Z</dcterms:modified>
</cp:coreProperties>
</file>