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 id="280" r:id="rId23"/>
    <p:sldId id="281" r:id="rId24"/>
    <p:sldId id="283" r:id="rId25"/>
    <p:sldId id="284" r:id="rId26"/>
    <p:sldId id="285" r:id="rId27"/>
    <p:sldId id="286" r:id="rId28"/>
    <p:sldId id="287" r:id="rId29"/>
    <p:sldId id="288" r:id="rId30"/>
    <p:sldId id="289" r:id="rId31"/>
    <p:sldId id="290" r:id="rId32"/>
    <p:sldId id="291" r:id="rId33"/>
    <p:sldId id="293" r:id="rId34"/>
    <p:sldId id="294" r:id="rId35"/>
    <p:sldId id="295" r:id="rId36"/>
    <p:sldId id="296" r:id="rId37"/>
    <p:sldId id="297" r:id="rId38"/>
    <p:sldId id="298"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44805</c:v>
                </c:pt>
              </c:numCache>
            </c:numRef>
          </c:cat>
          <c:val>
            <c:numRef>
              <c:f>Sheet1!$B$2</c:f>
              <c:numCache>
                <c:formatCode>General</c:formatCode>
                <c:ptCount val="1"/>
                <c:pt idx="0">
                  <c:v>153</c:v>
                </c:pt>
              </c:numCache>
            </c:numRef>
          </c:val>
          <c:extLst>
            <c:ext xmlns:c16="http://schemas.microsoft.com/office/drawing/2014/chart" uri="{C3380CC4-5D6E-409C-BE32-E72D297353CC}">
              <c16:uniqueId val="{00000000-9170-429C-8DC2-D8B7690A4FA1}"/>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44805</c:v>
                </c:pt>
              </c:numCache>
            </c:numRef>
          </c:cat>
          <c:val>
            <c:numRef>
              <c:f>Sheet1!$C$2</c:f>
              <c:numCache>
                <c:formatCode>General</c:formatCode>
                <c:ptCount val="1"/>
                <c:pt idx="0">
                  <c:v>504</c:v>
                </c:pt>
              </c:numCache>
            </c:numRef>
          </c:val>
          <c:extLst>
            <c:ext xmlns:c16="http://schemas.microsoft.com/office/drawing/2014/chart" uri="{C3380CC4-5D6E-409C-BE32-E72D297353CC}">
              <c16:uniqueId val="{00000001-9170-429C-8DC2-D8B7690A4FA1}"/>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44805</c:v>
                </c:pt>
              </c:numCache>
            </c:numRef>
          </c:cat>
          <c:val>
            <c:numRef>
              <c:f>Sheet1!$D$2</c:f>
              <c:numCache>
                <c:formatCode>General</c:formatCode>
                <c:ptCount val="1"/>
                <c:pt idx="0">
                  <c:v>8478</c:v>
                </c:pt>
              </c:numCache>
            </c:numRef>
          </c:val>
          <c:extLst>
            <c:ext xmlns:c16="http://schemas.microsoft.com/office/drawing/2014/chart" uri="{C3380CC4-5D6E-409C-BE32-E72D297353CC}">
              <c16:uniqueId val="{00000002-9170-429C-8DC2-D8B7690A4FA1}"/>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44805</c:v>
                </c:pt>
              </c:numCache>
            </c:numRef>
          </c:cat>
          <c:val>
            <c:numRef>
              <c:f>Sheet1!$E$2</c:f>
              <c:numCache>
                <c:formatCode>General</c:formatCode>
                <c:ptCount val="1"/>
                <c:pt idx="0">
                  <c:v>180</c:v>
                </c:pt>
              </c:numCache>
            </c:numRef>
          </c:val>
          <c:extLst>
            <c:ext xmlns:c16="http://schemas.microsoft.com/office/drawing/2014/chart" uri="{C3380CC4-5D6E-409C-BE32-E72D297353CC}">
              <c16:uniqueId val="{00000003-9170-429C-8DC2-D8B7690A4FA1}"/>
            </c:ext>
          </c:extLst>
        </c:ser>
        <c:dLbls>
          <c:showLegendKey val="0"/>
          <c:showVal val="0"/>
          <c:showCatName val="0"/>
          <c:showSerName val="0"/>
          <c:showPercent val="0"/>
          <c:showBubbleSize val="0"/>
        </c:dLbls>
        <c:gapWidth val="219"/>
        <c:overlap val="-27"/>
        <c:axId val="296390536"/>
        <c:axId val="290354680"/>
      </c:barChart>
      <c:dateAx>
        <c:axId val="296390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354680"/>
        <c:crosses val="autoZero"/>
        <c:auto val="1"/>
        <c:lblOffset val="100"/>
        <c:baseTimeUnit val="days"/>
      </c:dateAx>
      <c:valAx>
        <c:axId val="290354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390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Sheet1!$B$2:$B$366</c:f>
              <c:numCache>
                <c:formatCode>General</c:formatCode>
                <c:ptCount val="365"/>
                <c:pt idx="0">
                  <c:v>0</c:v>
                </c:pt>
                <c:pt idx="1">
                  <c:v>0</c:v>
                </c:pt>
                <c:pt idx="2">
                  <c:v>0</c:v>
                </c:pt>
                <c:pt idx="3">
                  <c:v>0</c:v>
                </c:pt>
                <c:pt idx="4">
                  <c:v>1</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1</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1</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-1</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1</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1</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1</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1</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14</c:v>
                </c:pt>
                <c:pt idx="252">
                  <c:v>0</c:v>
                </c:pt>
                <c:pt idx="253">
                  <c:v>0</c:v>
                </c:pt>
                <c:pt idx="254">
                  <c:v>0</c:v>
                </c:pt>
                <c:pt idx="255">
                  <c:v>-14</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numCache>
            </c:numRef>
          </c:val>
          <c:extLst>
            <c:ext xmlns:c16="http://schemas.microsoft.com/office/drawing/2014/chart" uri="{C3380CC4-5D6E-409C-BE32-E72D297353CC}">
              <c16:uniqueId val="{00000000-0256-4912-832A-1035EE37E82D}"/>
            </c:ext>
          </c:extLst>
        </c:ser>
        <c:dLbls>
          <c:showLegendKey val="0"/>
          <c:showVal val="0"/>
          <c:showCatName val="0"/>
          <c:showSerName val="0"/>
          <c:showPercent val="0"/>
          <c:showBubbleSize val="0"/>
        </c:dLbls>
        <c:gapWidth val="219"/>
        <c:overlap val="-27"/>
        <c:axId val="405015008"/>
        <c:axId val="394796984"/>
      </c:barChart>
      <c:dateAx>
        <c:axId val="405015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796984"/>
        <c:crosses val="autoZero"/>
        <c:auto val="1"/>
        <c:lblOffset val="100"/>
        <c:baseTimeUnit val="days"/>
      </c:dateAx>
      <c:valAx>
        <c:axId val="394796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015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Sheet1!$B$2:$B$366</c:f>
              <c:numCache>
                <c:formatCode>General</c:formatCode>
                <c:ptCount val="365"/>
                <c:pt idx="0">
                  <c:v>0</c:v>
                </c:pt>
                <c:pt idx="1">
                  <c:v>0</c:v>
                </c:pt>
                <c:pt idx="2">
                  <c:v>3</c:v>
                </c:pt>
                <c:pt idx="3">
                  <c:v>0</c:v>
                </c:pt>
                <c:pt idx="4">
                  <c:v>2</c:v>
                </c:pt>
                <c:pt idx="5">
                  <c:v>0</c:v>
                </c:pt>
                <c:pt idx="6">
                  <c:v>0</c:v>
                </c:pt>
                <c:pt idx="7">
                  <c:v>0</c:v>
                </c:pt>
                <c:pt idx="8">
                  <c:v>0</c:v>
                </c:pt>
                <c:pt idx="9">
                  <c:v>0</c:v>
                </c:pt>
                <c:pt idx="10">
                  <c:v>7</c:v>
                </c:pt>
                <c:pt idx="11">
                  <c:v>3</c:v>
                </c:pt>
                <c:pt idx="12">
                  <c:v>0</c:v>
                </c:pt>
                <c:pt idx="13">
                  <c:v>2</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10</c:v>
                </c:pt>
                <c:pt idx="32">
                  <c:v>0</c:v>
                </c:pt>
                <c:pt idx="33">
                  <c:v>0</c:v>
                </c:pt>
                <c:pt idx="34">
                  <c:v>5</c:v>
                </c:pt>
                <c:pt idx="35">
                  <c:v>0</c:v>
                </c:pt>
                <c:pt idx="36">
                  <c:v>0</c:v>
                </c:pt>
                <c:pt idx="37">
                  <c:v>5</c:v>
                </c:pt>
                <c:pt idx="38">
                  <c:v>0</c:v>
                </c:pt>
                <c:pt idx="39">
                  <c:v>0</c:v>
                </c:pt>
                <c:pt idx="40">
                  <c:v>0</c:v>
                </c:pt>
                <c:pt idx="41">
                  <c:v>4</c:v>
                </c:pt>
                <c:pt idx="42">
                  <c:v>0</c:v>
                </c:pt>
                <c:pt idx="43">
                  <c:v>0</c:v>
                </c:pt>
                <c:pt idx="44">
                  <c:v>4</c:v>
                </c:pt>
                <c:pt idx="45">
                  <c:v>0</c:v>
                </c:pt>
                <c:pt idx="46">
                  <c:v>11</c:v>
                </c:pt>
                <c:pt idx="47">
                  <c:v>0</c:v>
                </c:pt>
                <c:pt idx="48">
                  <c:v>4</c:v>
                </c:pt>
                <c:pt idx="49">
                  <c:v>0</c:v>
                </c:pt>
                <c:pt idx="50">
                  <c:v>0</c:v>
                </c:pt>
                <c:pt idx="51">
                  <c:v>0</c:v>
                </c:pt>
                <c:pt idx="52">
                  <c:v>0</c:v>
                </c:pt>
                <c:pt idx="53">
                  <c:v>0</c:v>
                </c:pt>
                <c:pt idx="54">
                  <c:v>0</c:v>
                </c:pt>
                <c:pt idx="55">
                  <c:v>0</c:v>
                </c:pt>
                <c:pt idx="56">
                  <c:v>0</c:v>
                </c:pt>
                <c:pt idx="57">
                  <c:v>0</c:v>
                </c:pt>
                <c:pt idx="58">
                  <c:v>2</c:v>
                </c:pt>
                <c:pt idx="59">
                  <c:v>2</c:v>
                </c:pt>
                <c:pt idx="60">
                  <c:v>9</c:v>
                </c:pt>
                <c:pt idx="61">
                  <c:v>0</c:v>
                </c:pt>
                <c:pt idx="62">
                  <c:v>6</c:v>
                </c:pt>
                <c:pt idx="63">
                  <c:v>0</c:v>
                </c:pt>
                <c:pt idx="64">
                  <c:v>0</c:v>
                </c:pt>
                <c:pt idx="65">
                  <c:v>0</c:v>
                </c:pt>
                <c:pt idx="66">
                  <c:v>4</c:v>
                </c:pt>
                <c:pt idx="67">
                  <c:v>0</c:v>
                </c:pt>
                <c:pt idx="68">
                  <c:v>4</c:v>
                </c:pt>
                <c:pt idx="69">
                  <c:v>0</c:v>
                </c:pt>
                <c:pt idx="70">
                  <c:v>0</c:v>
                </c:pt>
                <c:pt idx="71">
                  <c:v>0</c:v>
                </c:pt>
                <c:pt idx="72">
                  <c:v>5</c:v>
                </c:pt>
                <c:pt idx="73">
                  <c:v>0</c:v>
                </c:pt>
                <c:pt idx="74">
                  <c:v>0</c:v>
                </c:pt>
                <c:pt idx="75">
                  <c:v>0</c:v>
                </c:pt>
                <c:pt idx="76">
                  <c:v>3</c:v>
                </c:pt>
                <c:pt idx="77">
                  <c:v>0</c:v>
                </c:pt>
                <c:pt idx="78">
                  <c:v>0</c:v>
                </c:pt>
                <c:pt idx="79">
                  <c:v>0</c:v>
                </c:pt>
                <c:pt idx="80">
                  <c:v>0</c:v>
                </c:pt>
                <c:pt idx="81">
                  <c:v>0</c:v>
                </c:pt>
                <c:pt idx="82">
                  <c:v>0</c:v>
                </c:pt>
                <c:pt idx="83">
                  <c:v>0</c:v>
                </c:pt>
                <c:pt idx="84">
                  <c:v>0</c:v>
                </c:pt>
                <c:pt idx="85">
                  <c:v>0</c:v>
                </c:pt>
                <c:pt idx="86">
                  <c:v>0</c:v>
                </c:pt>
                <c:pt idx="87">
                  <c:v>4</c:v>
                </c:pt>
                <c:pt idx="88">
                  <c:v>0</c:v>
                </c:pt>
                <c:pt idx="89">
                  <c:v>0</c:v>
                </c:pt>
                <c:pt idx="90">
                  <c:v>0</c:v>
                </c:pt>
                <c:pt idx="91">
                  <c:v>0</c:v>
                </c:pt>
                <c:pt idx="92">
                  <c:v>0</c:v>
                </c:pt>
                <c:pt idx="93">
                  <c:v>20</c:v>
                </c:pt>
                <c:pt idx="94">
                  <c:v>0</c:v>
                </c:pt>
                <c:pt idx="95">
                  <c:v>15</c:v>
                </c:pt>
                <c:pt idx="96">
                  <c:v>11</c:v>
                </c:pt>
                <c:pt idx="97">
                  <c:v>0</c:v>
                </c:pt>
                <c:pt idx="98">
                  <c:v>0</c:v>
                </c:pt>
                <c:pt idx="99">
                  <c:v>0</c:v>
                </c:pt>
                <c:pt idx="100">
                  <c:v>0</c:v>
                </c:pt>
                <c:pt idx="101">
                  <c:v>0</c:v>
                </c:pt>
                <c:pt idx="102">
                  <c:v>0</c:v>
                </c:pt>
                <c:pt idx="103">
                  <c:v>9</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15</c:v>
                </c:pt>
                <c:pt idx="124">
                  <c:v>10</c:v>
                </c:pt>
                <c:pt idx="125">
                  <c:v>4</c:v>
                </c:pt>
                <c:pt idx="126">
                  <c:v>0</c:v>
                </c:pt>
                <c:pt idx="127">
                  <c:v>4</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2</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6</c:v>
                </c:pt>
                <c:pt idx="174">
                  <c:v>0</c:v>
                </c:pt>
                <c:pt idx="175">
                  <c:v>0</c:v>
                </c:pt>
                <c:pt idx="176">
                  <c:v>0</c:v>
                </c:pt>
                <c:pt idx="177">
                  <c:v>0</c:v>
                </c:pt>
                <c:pt idx="178">
                  <c:v>0</c:v>
                </c:pt>
                <c:pt idx="179">
                  <c:v>34</c:v>
                </c:pt>
                <c:pt idx="180">
                  <c:v>5</c:v>
                </c:pt>
                <c:pt idx="181">
                  <c:v>3</c:v>
                </c:pt>
                <c:pt idx="182">
                  <c:v>0</c:v>
                </c:pt>
                <c:pt idx="183">
                  <c:v>0</c:v>
                </c:pt>
                <c:pt idx="184">
                  <c:v>0</c:v>
                </c:pt>
                <c:pt idx="185">
                  <c:v>0</c:v>
                </c:pt>
                <c:pt idx="186">
                  <c:v>10</c:v>
                </c:pt>
                <c:pt idx="187">
                  <c:v>11</c:v>
                </c:pt>
                <c:pt idx="188">
                  <c:v>0</c:v>
                </c:pt>
                <c:pt idx="189">
                  <c:v>0</c:v>
                </c:pt>
                <c:pt idx="190">
                  <c:v>0</c:v>
                </c:pt>
                <c:pt idx="191">
                  <c:v>0</c:v>
                </c:pt>
                <c:pt idx="192">
                  <c:v>10</c:v>
                </c:pt>
                <c:pt idx="193">
                  <c:v>0</c:v>
                </c:pt>
                <c:pt idx="194">
                  <c:v>0</c:v>
                </c:pt>
                <c:pt idx="195">
                  <c:v>2</c:v>
                </c:pt>
                <c:pt idx="196">
                  <c:v>0</c:v>
                </c:pt>
                <c:pt idx="197">
                  <c:v>0</c:v>
                </c:pt>
                <c:pt idx="198">
                  <c:v>0</c:v>
                </c:pt>
                <c:pt idx="199">
                  <c:v>0</c:v>
                </c:pt>
                <c:pt idx="200">
                  <c:v>0</c:v>
                </c:pt>
                <c:pt idx="201">
                  <c:v>12</c:v>
                </c:pt>
                <c:pt idx="202">
                  <c:v>0</c:v>
                </c:pt>
                <c:pt idx="203">
                  <c:v>0</c:v>
                </c:pt>
                <c:pt idx="204">
                  <c:v>0</c:v>
                </c:pt>
                <c:pt idx="205">
                  <c:v>0</c:v>
                </c:pt>
                <c:pt idx="206">
                  <c:v>0</c:v>
                </c:pt>
                <c:pt idx="207">
                  <c:v>0</c:v>
                </c:pt>
                <c:pt idx="208">
                  <c:v>0</c:v>
                </c:pt>
                <c:pt idx="209">
                  <c:v>8</c:v>
                </c:pt>
                <c:pt idx="210">
                  <c:v>0</c:v>
                </c:pt>
                <c:pt idx="211">
                  <c:v>0</c:v>
                </c:pt>
                <c:pt idx="212">
                  <c:v>0</c:v>
                </c:pt>
                <c:pt idx="213">
                  <c:v>0</c:v>
                </c:pt>
                <c:pt idx="214">
                  <c:v>0</c:v>
                </c:pt>
                <c:pt idx="215">
                  <c:v>0</c:v>
                </c:pt>
                <c:pt idx="216">
                  <c:v>6</c:v>
                </c:pt>
                <c:pt idx="217">
                  <c:v>0</c:v>
                </c:pt>
                <c:pt idx="218">
                  <c:v>0</c:v>
                </c:pt>
                <c:pt idx="219">
                  <c:v>0</c:v>
                </c:pt>
                <c:pt idx="220">
                  <c:v>10</c:v>
                </c:pt>
                <c:pt idx="221">
                  <c:v>0</c:v>
                </c:pt>
                <c:pt idx="222">
                  <c:v>5</c:v>
                </c:pt>
                <c:pt idx="223">
                  <c:v>0</c:v>
                </c:pt>
                <c:pt idx="224">
                  <c:v>0</c:v>
                </c:pt>
                <c:pt idx="225">
                  <c:v>0</c:v>
                </c:pt>
                <c:pt idx="226">
                  <c:v>1</c:v>
                </c:pt>
                <c:pt idx="227">
                  <c:v>0</c:v>
                </c:pt>
                <c:pt idx="228">
                  <c:v>0</c:v>
                </c:pt>
                <c:pt idx="229">
                  <c:v>13</c:v>
                </c:pt>
                <c:pt idx="230">
                  <c:v>0</c:v>
                </c:pt>
                <c:pt idx="231">
                  <c:v>0</c:v>
                </c:pt>
                <c:pt idx="232">
                  <c:v>0</c:v>
                </c:pt>
                <c:pt idx="233">
                  <c:v>11</c:v>
                </c:pt>
                <c:pt idx="234">
                  <c:v>0</c:v>
                </c:pt>
                <c:pt idx="235">
                  <c:v>0</c:v>
                </c:pt>
                <c:pt idx="236">
                  <c:v>11</c:v>
                </c:pt>
                <c:pt idx="237">
                  <c:v>9</c:v>
                </c:pt>
                <c:pt idx="238">
                  <c:v>0</c:v>
                </c:pt>
                <c:pt idx="239">
                  <c:v>0</c:v>
                </c:pt>
                <c:pt idx="240">
                  <c:v>0</c:v>
                </c:pt>
                <c:pt idx="241">
                  <c:v>5</c:v>
                </c:pt>
                <c:pt idx="242">
                  <c:v>0</c:v>
                </c:pt>
                <c:pt idx="243">
                  <c:v>6</c:v>
                </c:pt>
                <c:pt idx="244">
                  <c:v>6</c:v>
                </c:pt>
                <c:pt idx="245">
                  <c:v>0</c:v>
                </c:pt>
                <c:pt idx="246">
                  <c:v>0</c:v>
                </c:pt>
                <c:pt idx="247">
                  <c:v>0</c:v>
                </c:pt>
                <c:pt idx="248">
                  <c:v>0</c:v>
                </c:pt>
                <c:pt idx="249">
                  <c:v>0</c:v>
                </c:pt>
                <c:pt idx="250">
                  <c:v>5</c:v>
                </c:pt>
                <c:pt idx="251">
                  <c:v>0</c:v>
                </c:pt>
                <c:pt idx="252">
                  <c:v>0</c:v>
                </c:pt>
                <c:pt idx="253">
                  <c:v>0</c:v>
                </c:pt>
                <c:pt idx="254">
                  <c:v>2</c:v>
                </c:pt>
                <c:pt idx="255">
                  <c:v>10</c:v>
                </c:pt>
                <c:pt idx="256">
                  <c:v>0</c:v>
                </c:pt>
                <c:pt idx="257">
                  <c:v>10</c:v>
                </c:pt>
                <c:pt idx="258">
                  <c:v>0</c:v>
                </c:pt>
                <c:pt idx="259">
                  <c:v>0</c:v>
                </c:pt>
                <c:pt idx="260">
                  <c:v>0</c:v>
                </c:pt>
                <c:pt idx="261">
                  <c:v>0</c:v>
                </c:pt>
                <c:pt idx="262">
                  <c:v>0</c:v>
                </c:pt>
                <c:pt idx="263">
                  <c:v>4</c:v>
                </c:pt>
                <c:pt idx="264">
                  <c:v>0</c:v>
                </c:pt>
                <c:pt idx="265">
                  <c:v>12</c:v>
                </c:pt>
                <c:pt idx="266">
                  <c:v>0</c:v>
                </c:pt>
                <c:pt idx="267">
                  <c:v>0</c:v>
                </c:pt>
                <c:pt idx="268">
                  <c:v>7</c:v>
                </c:pt>
                <c:pt idx="269">
                  <c:v>0</c:v>
                </c:pt>
                <c:pt idx="270">
                  <c:v>0</c:v>
                </c:pt>
                <c:pt idx="271">
                  <c:v>0</c:v>
                </c:pt>
                <c:pt idx="272">
                  <c:v>0</c:v>
                </c:pt>
                <c:pt idx="273">
                  <c:v>0</c:v>
                </c:pt>
                <c:pt idx="274">
                  <c:v>0</c:v>
                </c:pt>
                <c:pt idx="275">
                  <c:v>0</c:v>
                </c:pt>
                <c:pt idx="276">
                  <c:v>10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extLst>
            <c:ext xmlns:c16="http://schemas.microsoft.com/office/drawing/2014/chart" uri="{C3380CC4-5D6E-409C-BE32-E72D297353CC}">
              <c16:uniqueId val="{00000000-B64F-4221-956C-C9DF01AB2BD6}"/>
            </c:ext>
          </c:extLst>
        </c:ser>
        <c:dLbls>
          <c:showLegendKey val="0"/>
          <c:showVal val="0"/>
          <c:showCatName val="0"/>
          <c:showSerName val="0"/>
          <c:showPercent val="0"/>
          <c:showBubbleSize val="0"/>
        </c:dLbls>
        <c:gapWidth val="219"/>
        <c:overlap val="-27"/>
        <c:axId val="347885656"/>
        <c:axId val="347886640"/>
      </c:barChart>
      <c:dateAx>
        <c:axId val="347885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886640"/>
        <c:crosses val="autoZero"/>
        <c:auto val="1"/>
        <c:lblOffset val="100"/>
        <c:baseTimeUnit val="days"/>
      </c:dateAx>
      <c:valAx>
        <c:axId val="347886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885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Selective</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28</c:v>
                </c:pt>
                <c:pt idx="1">
                  <c:v>16</c:v>
                </c:pt>
                <c:pt idx="2">
                  <c:v>8</c:v>
                </c:pt>
                <c:pt idx="3">
                  <c:v>0</c:v>
                </c:pt>
                <c:pt idx="4">
                  <c:v>8</c:v>
                </c:pt>
                <c:pt idx="5">
                  <c:v>9</c:v>
                </c:pt>
                <c:pt idx="6">
                  <c:v>0</c:v>
                </c:pt>
                <c:pt idx="7">
                  <c:v>8</c:v>
                </c:pt>
                <c:pt idx="8">
                  <c:v>7</c:v>
                </c:pt>
                <c:pt idx="9">
                  <c:v>0</c:v>
                </c:pt>
                <c:pt idx="10">
                  <c:v>0</c:v>
                </c:pt>
                <c:pt idx="11">
                  <c:v>0</c:v>
                </c:pt>
              </c:numCache>
            </c:numRef>
          </c:val>
          <c:extLst>
            <c:ext xmlns:c16="http://schemas.microsoft.com/office/drawing/2014/chart" uri="{C3380CC4-5D6E-409C-BE32-E72D297353CC}">
              <c16:uniqueId val="{00000000-2D6D-4475-BEE3-E3896B7DCD4A}"/>
            </c:ext>
          </c:extLst>
        </c:ser>
        <c:ser>
          <c:idx val="1"/>
          <c:order val="1"/>
          <c:tx>
            <c:strRef>
              <c:f>Sheet1!$C$1</c:f>
              <c:strCache>
                <c:ptCount val="1"/>
                <c:pt idx="0">
                  <c:v>Philadelphia Insurance Companies</c:v>
                </c:pt>
              </c:strCache>
            </c:strRef>
          </c:tx>
          <c:spPr>
            <a:solidFill>
              <a:schemeClr val="accent2"/>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Sheet1!$C$2:$C$13</c:f>
              <c:numCache>
                <c:formatCode>General</c:formatCode>
                <c:ptCount val="12"/>
                <c:pt idx="0">
                  <c:v>50</c:v>
                </c:pt>
                <c:pt idx="1">
                  <c:v>32</c:v>
                </c:pt>
                <c:pt idx="2">
                  <c:v>22</c:v>
                </c:pt>
                <c:pt idx="3">
                  <c:v>0</c:v>
                </c:pt>
                <c:pt idx="4">
                  <c:v>26</c:v>
                </c:pt>
                <c:pt idx="5">
                  <c:v>10</c:v>
                </c:pt>
                <c:pt idx="6">
                  <c:v>0</c:v>
                </c:pt>
                <c:pt idx="7">
                  <c:v>27</c:v>
                </c:pt>
                <c:pt idx="8">
                  <c:v>42</c:v>
                </c:pt>
                <c:pt idx="9">
                  <c:v>0</c:v>
                </c:pt>
                <c:pt idx="10">
                  <c:v>0</c:v>
                </c:pt>
                <c:pt idx="11">
                  <c:v>0</c:v>
                </c:pt>
              </c:numCache>
            </c:numRef>
          </c:val>
          <c:extLst>
            <c:ext xmlns:c16="http://schemas.microsoft.com/office/drawing/2014/chart" uri="{C3380CC4-5D6E-409C-BE32-E72D297353CC}">
              <c16:uniqueId val="{00000001-2D6D-4475-BEE3-E3896B7DCD4A}"/>
            </c:ext>
          </c:extLst>
        </c:ser>
        <c:ser>
          <c:idx val="2"/>
          <c:order val="2"/>
          <c:tx>
            <c:strRef>
              <c:f>Sheet1!$D$1</c:f>
              <c:strCache>
                <c:ptCount val="1"/>
                <c:pt idx="0">
                  <c:v>First Insurance Company of Hawaii, LTD</c:v>
                </c:pt>
              </c:strCache>
            </c:strRef>
          </c:tx>
          <c:spPr>
            <a:solidFill>
              <a:schemeClr val="accent3"/>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Sheet1!$D$2:$D$13</c:f>
              <c:numCache>
                <c:formatCode>General</c:formatCode>
                <c:ptCount val="12"/>
                <c:pt idx="0">
                  <c:v>0</c:v>
                </c:pt>
                <c:pt idx="1">
                  <c:v>0</c:v>
                </c:pt>
                <c:pt idx="2">
                  <c:v>1</c:v>
                </c:pt>
                <c:pt idx="3">
                  <c:v>0</c:v>
                </c:pt>
                <c:pt idx="4">
                  <c:v>7</c:v>
                </c:pt>
                <c:pt idx="5">
                  <c:v>11</c:v>
                </c:pt>
                <c:pt idx="6">
                  <c:v>0</c:v>
                </c:pt>
                <c:pt idx="7">
                  <c:v>0</c:v>
                </c:pt>
                <c:pt idx="8">
                  <c:v>0</c:v>
                </c:pt>
                <c:pt idx="9">
                  <c:v>0</c:v>
                </c:pt>
                <c:pt idx="10">
                  <c:v>0</c:v>
                </c:pt>
                <c:pt idx="11">
                  <c:v>0</c:v>
                </c:pt>
              </c:numCache>
            </c:numRef>
          </c:val>
          <c:extLst>
            <c:ext xmlns:c16="http://schemas.microsoft.com/office/drawing/2014/chart" uri="{C3380CC4-5D6E-409C-BE32-E72D297353CC}">
              <c16:uniqueId val="{00000002-2D6D-4475-BEE3-E3896B7DCD4A}"/>
            </c:ext>
          </c:extLst>
        </c:ser>
        <c:ser>
          <c:idx val="3"/>
          <c:order val="3"/>
          <c:tx>
            <c:strRef>
              <c:f>Sheet1!$E$1</c:f>
              <c:strCache>
                <c:ptCount val="1"/>
                <c:pt idx="0">
                  <c:v>Tokio Marine America</c:v>
                </c:pt>
              </c:strCache>
            </c:strRef>
          </c:tx>
          <c:spPr>
            <a:solidFill>
              <a:schemeClr val="accent4"/>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Sheet1!$E$2:$E$13</c:f>
              <c:numCache>
                <c:formatCode>General</c:formatCode>
                <c:ptCount val="12"/>
                <c:pt idx="0">
                  <c:v>6</c:v>
                </c:pt>
                <c:pt idx="1">
                  <c:v>3</c:v>
                </c:pt>
                <c:pt idx="2">
                  <c:v>0</c:v>
                </c:pt>
                <c:pt idx="3">
                  <c:v>0</c:v>
                </c:pt>
                <c:pt idx="4">
                  <c:v>4</c:v>
                </c:pt>
                <c:pt idx="5">
                  <c:v>0</c:v>
                </c:pt>
                <c:pt idx="6">
                  <c:v>0</c:v>
                </c:pt>
                <c:pt idx="7">
                  <c:v>1</c:v>
                </c:pt>
                <c:pt idx="8">
                  <c:v>6</c:v>
                </c:pt>
                <c:pt idx="9">
                  <c:v>0</c:v>
                </c:pt>
                <c:pt idx="10">
                  <c:v>0</c:v>
                </c:pt>
                <c:pt idx="11">
                  <c:v>0</c:v>
                </c:pt>
              </c:numCache>
            </c:numRef>
          </c:val>
          <c:extLst>
            <c:ext xmlns:c16="http://schemas.microsoft.com/office/drawing/2014/chart" uri="{C3380CC4-5D6E-409C-BE32-E72D297353CC}">
              <c16:uniqueId val="{00000003-2D6D-4475-BEE3-E3896B7DCD4A}"/>
            </c:ext>
          </c:extLst>
        </c:ser>
        <c:ser>
          <c:idx val="4"/>
          <c:order val="4"/>
          <c:tx>
            <c:strRef>
              <c:f>Sheet1!$F$1</c:f>
              <c:strCache>
                <c:ptCount val="1"/>
                <c:pt idx="0">
                  <c:v>TMNAS</c:v>
                </c:pt>
              </c:strCache>
            </c:strRef>
          </c:tx>
          <c:spPr>
            <a:solidFill>
              <a:schemeClr val="accent5"/>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Sheet1!$F$2:$F$13</c:f>
              <c:numCache>
                <c:formatCode>General</c:formatCode>
                <c:ptCount val="12"/>
                <c:pt idx="0">
                  <c:v>0</c:v>
                </c:pt>
                <c:pt idx="1">
                  <c:v>2</c:v>
                </c:pt>
                <c:pt idx="2">
                  <c:v>0</c:v>
                </c:pt>
                <c:pt idx="3">
                  <c:v>0</c:v>
                </c:pt>
                <c:pt idx="4">
                  <c:v>0</c:v>
                </c:pt>
                <c:pt idx="5">
                  <c:v>5</c:v>
                </c:pt>
                <c:pt idx="6">
                  <c:v>0</c:v>
                </c:pt>
                <c:pt idx="7">
                  <c:v>0</c:v>
                </c:pt>
                <c:pt idx="8">
                  <c:v>0</c:v>
                </c:pt>
                <c:pt idx="9">
                  <c:v>0</c:v>
                </c:pt>
                <c:pt idx="10">
                  <c:v>0</c:v>
                </c:pt>
                <c:pt idx="11">
                  <c:v>0</c:v>
                </c:pt>
              </c:numCache>
            </c:numRef>
          </c:val>
          <c:extLst>
            <c:ext xmlns:c16="http://schemas.microsoft.com/office/drawing/2014/chart" uri="{C3380CC4-5D6E-409C-BE32-E72D297353CC}">
              <c16:uniqueId val="{00000004-2D6D-4475-BEE3-E3896B7DCD4A}"/>
            </c:ext>
          </c:extLst>
        </c:ser>
        <c:dLbls>
          <c:showLegendKey val="0"/>
          <c:showVal val="0"/>
          <c:showCatName val="0"/>
          <c:showSerName val="0"/>
          <c:showPercent val="0"/>
          <c:showBubbleSize val="0"/>
        </c:dLbls>
        <c:gapWidth val="219"/>
        <c:overlap val="-27"/>
        <c:axId val="398128120"/>
        <c:axId val="398134352"/>
      </c:barChart>
      <c:catAx>
        <c:axId val="398128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34352"/>
        <c:crosses val="autoZero"/>
        <c:auto val="1"/>
        <c:lblAlgn val="ctr"/>
        <c:lblOffset val="100"/>
        <c:noMultiLvlLbl val="0"/>
      </c:catAx>
      <c:valAx>
        <c:axId val="398134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28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Sheet1!$B$2:$B$366</c:f>
              <c:numCache>
                <c:formatCode>General</c:formatCode>
                <c:ptCount val="365"/>
                <c:pt idx="57">
                  <c:v>0</c:v>
                </c:pt>
                <c:pt idx="58">
                  <c:v>32</c:v>
                </c:pt>
                <c:pt idx="59">
                  <c:v>52</c:v>
                </c:pt>
                <c:pt idx="60">
                  <c:v>92</c:v>
                </c:pt>
                <c:pt idx="61">
                  <c:v>39</c:v>
                </c:pt>
                <c:pt idx="62">
                  <c:v>58</c:v>
                </c:pt>
                <c:pt idx="63">
                  <c:v>17</c:v>
                </c:pt>
                <c:pt idx="64">
                  <c:v>6</c:v>
                </c:pt>
                <c:pt idx="65">
                  <c:v>3</c:v>
                </c:pt>
                <c:pt idx="66">
                  <c:v>74</c:v>
                </c:pt>
                <c:pt idx="67">
                  <c:v>15</c:v>
                </c:pt>
                <c:pt idx="68">
                  <c:v>45</c:v>
                </c:pt>
                <c:pt idx="69">
                  <c:v>15</c:v>
                </c:pt>
                <c:pt idx="70">
                  <c:v>4</c:v>
                </c:pt>
                <c:pt idx="71">
                  <c:v>4</c:v>
                </c:pt>
                <c:pt idx="72">
                  <c:v>35</c:v>
                </c:pt>
                <c:pt idx="73">
                  <c:v>29</c:v>
                </c:pt>
                <c:pt idx="74">
                  <c:v>1</c:v>
                </c:pt>
                <c:pt idx="75">
                  <c:v>8</c:v>
                </c:pt>
                <c:pt idx="76">
                  <c:v>42</c:v>
                </c:pt>
                <c:pt idx="77">
                  <c:v>7</c:v>
                </c:pt>
                <c:pt idx="78">
                  <c:v>3</c:v>
                </c:pt>
                <c:pt idx="79">
                  <c:v>6</c:v>
                </c:pt>
                <c:pt idx="80">
                  <c:v>2</c:v>
                </c:pt>
                <c:pt idx="81">
                  <c:v>2</c:v>
                </c:pt>
                <c:pt idx="82">
                  <c:v>11</c:v>
                </c:pt>
                <c:pt idx="83">
                  <c:v>1</c:v>
                </c:pt>
                <c:pt idx="84">
                  <c:v>3</c:v>
                </c:pt>
                <c:pt idx="85">
                  <c:v>0</c:v>
                </c:pt>
                <c:pt idx="86">
                  <c:v>2</c:v>
                </c:pt>
                <c:pt idx="87">
                  <c:v>32</c:v>
                </c:pt>
                <c:pt idx="88">
                  <c:v>6</c:v>
                </c:pt>
                <c:pt idx="89">
                  <c:v>4</c:v>
                </c:pt>
                <c:pt idx="90">
                  <c:v>1</c:v>
                </c:pt>
                <c:pt idx="91">
                  <c:v>2</c:v>
                </c:pt>
                <c:pt idx="92">
                  <c:v>0</c:v>
                </c:pt>
                <c:pt idx="93">
                  <c:v>212</c:v>
                </c:pt>
                <c:pt idx="94">
                  <c:v>29</c:v>
                </c:pt>
                <c:pt idx="95">
                  <c:v>60</c:v>
                </c:pt>
                <c:pt idx="96">
                  <c:v>113</c:v>
                </c:pt>
                <c:pt idx="97">
                  <c:v>21</c:v>
                </c:pt>
                <c:pt idx="98">
                  <c:v>63</c:v>
                </c:pt>
                <c:pt idx="99">
                  <c:v>12</c:v>
                </c:pt>
                <c:pt idx="100">
                  <c:v>2</c:v>
                </c:pt>
                <c:pt idx="101">
                  <c:v>106</c:v>
                </c:pt>
                <c:pt idx="102">
                  <c:v>8</c:v>
                </c:pt>
                <c:pt idx="103">
                  <c:v>39</c:v>
                </c:pt>
                <c:pt idx="104">
                  <c:v>11</c:v>
                </c:pt>
                <c:pt idx="105">
                  <c:v>6</c:v>
                </c:pt>
                <c:pt idx="106">
                  <c:v>3</c:v>
                </c:pt>
                <c:pt idx="107">
                  <c:v>22</c:v>
                </c:pt>
                <c:pt idx="108">
                  <c:v>4</c:v>
                </c:pt>
                <c:pt idx="109">
                  <c:v>1</c:v>
                </c:pt>
                <c:pt idx="110">
                  <c:v>4</c:v>
                </c:pt>
                <c:pt idx="111">
                  <c:v>2</c:v>
                </c:pt>
                <c:pt idx="112">
                  <c:v>1</c:v>
                </c:pt>
                <c:pt idx="113">
                  <c:v>1</c:v>
                </c:pt>
                <c:pt idx="114">
                  <c:v>1</c:v>
                </c:pt>
                <c:pt idx="115">
                  <c:v>2</c:v>
                </c:pt>
                <c:pt idx="116">
                  <c:v>1</c:v>
                </c:pt>
                <c:pt idx="117">
                  <c:v>1</c:v>
                </c:pt>
                <c:pt idx="118">
                  <c:v>1</c:v>
                </c:pt>
                <c:pt idx="119">
                  <c:v>0</c:v>
                </c:pt>
                <c:pt idx="120">
                  <c:v>0</c:v>
                </c:pt>
                <c:pt idx="121">
                  <c:v>1</c:v>
                </c:pt>
                <c:pt idx="122">
                  <c:v>3</c:v>
                </c:pt>
                <c:pt idx="123">
                  <c:v>81</c:v>
                </c:pt>
                <c:pt idx="124">
                  <c:v>66</c:v>
                </c:pt>
                <c:pt idx="125">
                  <c:v>86</c:v>
                </c:pt>
                <c:pt idx="126">
                  <c:v>15</c:v>
                </c:pt>
                <c:pt idx="127">
                  <c:v>54</c:v>
                </c:pt>
                <c:pt idx="128">
                  <c:v>7</c:v>
                </c:pt>
                <c:pt idx="129">
                  <c:v>19</c:v>
                </c:pt>
                <c:pt idx="130">
                  <c:v>3</c:v>
                </c:pt>
                <c:pt idx="131">
                  <c:v>0</c:v>
                </c:pt>
                <c:pt idx="132">
                  <c:v>2</c:v>
                </c:pt>
                <c:pt idx="133">
                  <c:v>1</c:v>
                </c:pt>
                <c:pt idx="134">
                  <c:v>7</c:v>
                </c:pt>
                <c:pt idx="135">
                  <c:v>1</c:v>
                </c:pt>
                <c:pt idx="136">
                  <c:v>38</c:v>
                </c:pt>
                <c:pt idx="137">
                  <c:v>0</c:v>
                </c:pt>
                <c:pt idx="138">
                  <c:v>14</c:v>
                </c:pt>
                <c:pt idx="139">
                  <c:v>19</c:v>
                </c:pt>
                <c:pt idx="140">
                  <c:v>0</c:v>
                </c:pt>
                <c:pt idx="141">
                  <c:v>0</c:v>
                </c:pt>
                <c:pt idx="142">
                  <c:v>0</c:v>
                </c:pt>
                <c:pt idx="143">
                  <c:v>3</c:v>
                </c:pt>
                <c:pt idx="144">
                  <c:v>1</c:v>
                </c:pt>
                <c:pt idx="145">
                  <c:v>45</c:v>
                </c:pt>
                <c:pt idx="146">
                  <c:v>46</c:v>
                </c:pt>
                <c:pt idx="147">
                  <c:v>11</c:v>
                </c:pt>
                <c:pt idx="148">
                  <c:v>9</c:v>
                </c:pt>
                <c:pt idx="149">
                  <c:v>0</c:v>
                </c:pt>
                <c:pt idx="150">
                  <c:v>16</c:v>
                </c:pt>
                <c:pt idx="151">
                  <c:v>0</c:v>
                </c:pt>
                <c:pt idx="152">
                  <c:v>2</c:v>
                </c:pt>
                <c:pt idx="153">
                  <c:v>1</c:v>
                </c:pt>
                <c:pt idx="154">
                  <c:v>0</c:v>
                </c:pt>
                <c:pt idx="155">
                  <c:v>1</c:v>
                </c:pt>
                <c:pt idx="156">
                  <c:v>1</c:v>
                </c:pt>
                <c:pt idx="157">
                  <c:v>1</c:v>
                </c:pt>
                <c:pt idx="158">
                  <c:v>1</c:v>
                </c:pt>
                <c:pt idx="159">
                  <c:v>5</c:v>
                </c:pt>
                <c:pt idx="160">
                  <c:v>6</c:v>
                </c:pt>
                <c:pt idx="161">
                  <c:v>0</c:v>
                </c:pt>
                <c:pt idx="162">
                  <c:v>1</c:v>
                </c:pt>
                <c:pt idx="163">
                  <c:v>12</c:v>
                </c:pt>
                <c:pt idx="164">
                  <c:v>2</c:v>
                </c:pt>
                <c:pt idx="165">
                  <c:v>0</c:v>
                </c:pt>
                <c:pt idx="166">
                  <c:v>5</c:v>
                </c:pt>
                <c:pt idx="167">
                  <c:v>32</c:v>
                </c:pt>
                <c:pt idx="168">
                  <c:v>4</c:v>
                </c:pt>
                <c:pt idx="169">
                  <c:v>2</c:v>
                </c:pt>
                <c:pt idx="170">
                  <c:v>1</c:v>
                </c:pt>
                <c:pt idx="171">
                  <c:v>0</c:v>
                </c:pt>
                <c:pt idx="172">
                  <c:v>0</c:v>
                </c:pt>
                <c:pt idx="173">
                  <c:v>54</c:v>
                </c:pt>
                <c:pt idx="174">
                  <c:v>9</c:v>
                </c:pt>
                <c:pt idx="175">
                  <c:v>2</c:v>
                </c:pt>
                <c:pt idx="176">
                  <c:v>2</c:v>
                </c:pt>
                <c:pt idx="177">
                  <c:v>2</c:v>
                </c:pt>
                <c:pt idx="178">
                  <c:v>1</c:v>
                </c:pt>
                <c:pt idx="179">
                  <c:v>126</c:v>
                </c:pt>
                <c:pt idx="180">
                  <c:v>87</c:v>
                </c:pt>
                <c:pt idx="181">
                  <c:v>59</c:v>
                </c:pt>
                <c:pt idx="182">
                  <c:v>18</c:v>
                </c:pt>
                <c:pt idx="183">
                  <c:v>3</c:v>
                </c:pt>
                <c:pt idx="184">
                  <c:v>14</c:v>
                </c:pt>
                <c:pt idx="185">
                  <c:v>0</c:v>
                </c:pt>
                <c:pt idx="186">
                  <c:v>75</c:v>
                </c:pt>
                <c:pt idx="187">
                  <c:v>95</c:v>
                </c:pt>
                <c:pt idx="188">
                  <c:v>15</c:v>
                </c:pt>
                <c:pt idx="189">
                  <c:v>4</c:v>
                </c:pt>
                <c:pt idx="190">
                  <c:v>1</c:v>
                </c:pt>
                <c:pt idx="191">
                  <c:v>0</c:v>
                </c:pt>
                <c:pt idx="192">
                  <c:v>62</c:v>
                </c:pt>
                <c:pt idx="193">
                  <c:v>8</c:v>
                </c:pt>
                <c:pt idx="194">
                  <c:v>3</c:v>
                </c:pt>
                <c:pt idx="195">
                  <c:v>46</c:v>
                </c:pt>
                <c:pt idx="196">
                  <c:v>40</c:v>
                </c:pt>
                <c:pt idx="197">
                  <c:v>6</c:v>
                </c:pt>
                <c:pt idx="198">
                  <c:v>9</c:v>
                </c:pt>
                <c:pt idx="199">
                  <c:v>2</c:v>
                </c:pt>
                <c:pt idx="200">
                  <c:v>0</c:v>
                </c:pt>
                <c:pt idx="201">
                  <c:v>70</c:v>
                </c:pt>
                <c:pt idx="202">
                  <c:v>19</c:v>
                </c:pt>
                <c:pt idx="203">
                  <c:v>5</c:v>
                </c:pt>
                <c:pt idx="204">
                  <c:v>4</c:v>
                </c:pt>
                <c:pt idx="205">
                  <c:v>1</c:v>
                </c:pt>
                <c:pt idx="206">
                  <c:v>9</c:v>
                </c:pt>
                <c:pt idx="207">
                  <c:v>1</c:v>
                </c:pt>
                <c:pt idx="208">
                  <c:v>2</c:v>
                </c:pt>
                <c:pt idx="209">
                  <c:v>73</c:v>
                </c:pt>
                <c:pt idx="210">
                  <c:v>13</c:v>
                </c:pt>
                <c:pt idx="211">
                  <c:v>8</c:v>
                </c:pt>
                <c:pt idx="212">
                  <c:v>0</c:v>
                </c:pt>
                <c:pt idx="213">
                  <c:v>4</c:v>
                </c:pt>
                <c:pt idx="214">
                  <c:v>1</c:v>
                </c:pt>
                <c:pt idx="215">
                  <c:v>4</c:v>
                </c:pt>
                <c:pt idx="216">
                  <c:v>74</c:v>
                </c:pt>
                <c:pt idx="217">
                  <c:v>9</c:v>
                </c:pt>
                <c:pt idx="218">
                  <c:v>3</c:v>
                </c:pt>
                <c:pt idx="219">
                  <c:v>0</c:v>
                </c:pt>
                <c:pt idx="220">
                  <c:v>151</c:v>
                </c:pt>
                <c:pt idx="221">
                  <c:v>9</c:v>
                </c:pt>
                <c:pt idx="222">
                  <c:v>39</c:v>
                </c:pt>
                <c:pt idx="223">
                  <c:v>19</c:v>
                </c:pt>
                <c:pt idx="224">
                  <c:v>7</c:v>
                </c:pt>
                <c:pt idx="225">
                  <c:v>7</c:v>
                </c:pt>
                <c:pt idx="226">
                  <c:v>25</c:v>
                </c:pt>
                <c:pt idx="227">
                  <c:v>12</c:v>
                </c:pt>
                <c:pt idx="228">
                  <c:v>1</c:v>
                </c:pt>
                <c:pt idx="229">
                  <c:v>86</c:v>
                </c:pt>
                <c:pt idx="230">
                  <c:v>22</c:v>
                </c:pt>
                <c:pt idx="231">
                  <c:v>3</c:v>
                </c:pt>
                <c:pt idx="232">
                  <c:v>0</c:v>
                </c:pt>
                <c:pt idx="233">
                  <c:v>78</c:v>
                </c:pt>
                <c:pt idx="234">
                  <c:v>30</c:v>
                </c:pt>
                <c:pt idx="235">
                  <c:v>17</c:v>
                </c:pt>
                <c:pt idx="236">
                  <c:v>109</c:v>
                </c:pt>
                <c:pt idx="237">
                  <c:v>92</c:v>
                </c:pt>
                <c:pt idx="238">
                  <c:v>11</c:v>
                </c:pt>
                <c:pt idx="239">
                  <c:v>6</c:v>
                </c:pt>
                <c:pt idx="240">
                  <c:v>6</c:v>
                </c:pt>
                <c:pt idx="241">
                  <c:v>33</c:v>
                </c:pt>
                <c:pt idx="242">
                  <c:v>9</c:v>
                </c:pt>
                <c:pt idx="243">
                  <c:v>47</c:v>
                </c:pt>
                <c:pt idx="244">
                  <c:v>37</c:v>
                </c:pt>
                <c:pt idx="245">
                  <c:v>16</c:v>
                </c:pt>
                <c:pt idx="246">
                  <c:v>4</c:v>
                </c:pt>
                <c:pt idx="247">
                  <c:v>2</c:v>
                </c:pt>
                <c:pt idx="248">
                  <c:v>7</c:v>
                </c:pt>
                <c:pt idx="249">
                  <c:v>1</c:v>
                </c:pt>
                <c:pt idx="250">
                  <c:v>38</c:v>
                </c:pt>
                <c:pt idx="251">
                  <c:v>18</c:v>
                </c:pt>
                <c:pt idx="252">
                  <c:v>19</c:v>
                </c:pt>
                <c:pt idx="253">
                  <c:v>0</c:v>
                </c:pt>
                <c:pt idx="254">
                  <c:v>25</c:v>
                </c:pt>
                <c:pt idx="255">
                  <c:v>73</c:v>
                </c:pt>
                <c:pt idx="256">
                  <c:v>17</c:v>
                </c:pt>
                <c:pt idx="257">
                  <c:v>79</c:v>
                </c:pt>
                <c:pt idx="258">
                  <c:v>12</c:v>
                </c:pt>
                <c:pt idx="259">
                  <c:v>7</c:v>
                </c:pt>
                <c:pt idx="260">
                  <c:v>1</c:v>
                </c:pt>
                <c:pt idx="261">
                  <c:v>2</c:v>
                </c:pt>
                <c:pt idx="262">
                  <c:v>0</c:v>
                </c:pt>
                <c:pt idx="263">
                  <c:v>30</c:v>
                </c:pt>
                <c:pt idx="264">
                  <c:v>18</c:v>
                </c:pt>
                <c:pt idx="265">
                  <c:v>108</c:v>
                </c:pt>
                <c:pt idx="266">
                  <c:v>23</c:v>
                </c:pt>
                <c:pt idx="267">
                  <c:v>15</c:v>
                </c:pt>
                <c:pt idx="268">
                  <c:v>66</c:v>
                </c:pt>
                <c:pt idx="269">
                  <c:v>14</c:v>
                </c:pt>
                <c:pt idx="270">
                  <c:v>4</c:v>
                </c:pt>
                <c:pt idx="271">
                  <c:v>11</c:v>
                </c:pt>
                <c:pt idx="272">
                  <c:v>115</c:v>
                </c:pt>
                <c:pt idx="273">
                  <c:v>3</c:v>
                </c:pt>
                <c:pt idx="274">
                  <c:v>0</c:v>
                </c:pt>
                <c:pt idx="275">
                  <c:v>5</c:v>
                </c:pt>
                <c:pt idx="276">
                  <c:v>83</c:v>
                </c:pt>
                <c:pt idx="277">
                  <c:v>9</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numCache>
            </c:numRef>
          </c:val>
          <c:extLst>
            <c:ext xmlns:c16="http://schemas.microsoft.com/office/drawing/2014/chart" uri="{C3380CC4-5D6E-409C-BE32-E72D297353CC}">
              <c16:uniqueId val="{00000000-D7B7-423E-9352-69BDBD47CF48}"/>
            </c:ext>
          </c:extLst>
        </c:ser>
        <c:dLbls>
          <c:showLegendKey val="0"/>
          <c:showVal val="0"/>
          <c:showCatName val="0"/>
          <c:showSerName val="0"/>
          <c:showPercent val="0"/>
          <c:showBubbleSize val="0"/>
        </c:dLbls>
        <c:gapWidth val="219"/>
        <c:overlap val="-27"/>
        <c:axId val="398132384"/>
        <c:axId val="398129760"/>
      </c:barChart>
      <c:dateAx>
        <c:axId val="398132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29760"/>
        <c:crosses val="autoZero"/>
        <c:auto val="1"/>
        <c:lblOffset val="100"/>
        <c:baseTimeUnit val="days"/>
      </c:dateAx>
      <c:valAx>
        <c:axId val="398129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32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Sheet1!$B$2:$B$366</c:f>
              <c:numCache>
                <c:formatCode>General</c:formatCode>
                <c:ptCount val="365"/>
                <c:pt idx="0">
                  <c:v>-1</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1</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-1</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1</c:v>
                </c:pt>
                <c:pt idx="109">
                  <c:v>-1</c:v>
                </c:pt>
                <c:pt idx="110">
                  <c:v>0</c:v>
                </c:pt>
                <c:pt idx="111">
                  <c:v>0</c:v>
                </c:pt>
                <c:pt idx="112">
                  <c:v>0</c:v>
                </c:pt>
                <c:pt idx="113">
                  <c:v>0</c:v>
                </c:pt>
                <c:pt idx="114">
                  <c:v>0</c:v>
                </c:pt>
                <c:pt idx="115">
                  <c:v>0</c:v>
                </c:pt>
                <c:pt idx="116">
                  <c:v>0</c:v>
                </c:pt>
                <c:pt idx="117">
                  <c:v>-1</c:v>
                </c:pt>
                <c:pt idx="118">
                  <c:v>0</c:v>
                </c:pt>
                <c:pt idx="119">
                  <c:v>0</c:v>
                </c:pt>
                <c:pt idx="120">
                  <c:v>0</c:v>
                </c:pt>
                <c:pt idx="121">
                  <c:v>0</c:v>
                </c:pt>
                <c:pt idx="122">
                  <c:v>0</c:v>
                </c:pt>
                <c:pt idx="123">
                  <c:v>0</c:v>
                </c:pt>
                <c:pt idx="124">
                  <c:v>-1</c:v>
                </c:pt>
                <c:pt idx="125">
                  <c:v>0</c:v>
                </c:pt>
                <c:pt idx="126">
                  <c:v>0</c:v>
                </c:pt>
                <c:pt idx="127">
                  <c:v>0</c:v>
                </c:pt>
                <c:pt idx="128">
                  <c:v>0</c:v>
                </c:pt>
                <c:pt idx="129">
                  <c:v>0</c:v>
                </c:pt>
                <c:pt idx="130">
                  <c:v>0</c:v>
                </c:pt>
                <c:pt idx="131">
                  <c:v>1</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1</c:v>
                </c:pt>
                <c:pt idx="156">
                  <c:v>0</c:v>
                </c:pt>
                <c:pt idx="157">
                  <c:v>0</c:v>
                </c:pt>
                <c:pt idx="158">
                  <c:v>0</c:v>
                </c:pt>
                <c:pt idx="159">
                  <c:v>0</c:v>
                </c:pt>
                <c:pt idx="160">
                  <c:v>0</c:v>
                </c:pt>
                <c:pt idx="161">
                  <c:v>0</c:v>
                </c:pt>
                <c:pt idx="162">
                  <c:v>0</c:v>
                </c:pt>
                <c:pt idx="163">
                  <c:v>0</c:v>
                </c:pt>
                <c:pt idx="164">
                  <c:v>0</c:v>
                </c:pt>
                <c:pt idx="165">
                  <c:v>-1</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-1</c:v>
                </c:pt>
                <c:pt idx="221">
                  <c:v>0</c:v>
                </c:pt>
                <c:pt idx="222">
                  <c:v>0</c:v>
                </c:pt>
                <c:pt idx="223">
                  <c:v>0</c:v>
                </c:pt>
                <c:pt idx="224">
                  <c:v>0</c:v>
                </c:pt>
                <c:pt idx="225">
                  <c:v>0</c:v>
                </c:pt>
                <c:pt idx="226">
                  <c:v>0</c:v>
                </c:pt>
                <c:pt idx="227">
                  <c:v>0</c:v>
                </c:pt>
                <c:pt idx="228">
                  <c:v>1</c:v>
                </c:pt>
                <c:pt idx="229">
                  <c:v>-1</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1</c:v>
                </c:pt>
                <c:pt idx="260">
                  <c:v>0</c:v>
                </c:pt>
                <c:pt idx="261">
                  <c:v>-1</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numCache>
            </c:numRef>
          </c:val>
          <c:extLst>
            <c:ext xmlns:c16="http://schemas.microsoft.com/office/drawing/2014/chart" uri="{C3380CC4-5D6E-409C-BE32-E72D297353CC}">
              <c16:uniqueId val="{00000000-BD03-4F2D-A494-747EE40D2833}"/>
            </c:ext>
          </c:extLst>
        </c:ser>
        <c:dLbls>
          <c:showLegendKey val="0"/>
          <c:showVal val="0"/>
          <c:showCatName val="0"/>
          <c:showSerName val="0"/>
          <c:showPercent val="0"/>
          <c:showBubbleSize val="0"/>
        </c:dLbls>
        <c:gapWidth val="219"/>
        <c:overlap val="-27"/>
        <c:axId val="404707552"/>
        <c:axId val="404716408"/>
      </c:barChart>
      <c:dateAx>
        <c:axId val="404707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716408"/>
        <c:crosses val="autoZero"/>
        <c:auto val="1"/>
        <c:lblOffset val="100"/>
        <c:baseTimeUnit val="days"/>
      </c:dateAx>
      <c:valAx>
        <c:axId val="404716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707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Sheet1!$B$2:$B$366</c:f>
              <c:numCache>
                <c:formatCode>General</c:formatCode>
                <c:ptCount val="365"/>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1</c:v>
                </c:pt>
                <c:pt idx="35">
                  <c:v>0</c:v>
                </c:pt>
                <c:pt idx="36">
                  <c:v>0</c:v>
                </c:pt>
                <c:pt idx="37">
                  <c:v>0</c:v>
                </c:pt>
                <c:pt idx="38">
                  <c:v>0</c:v>
                </c:pt>
                <c:pt idx="39">
                  <c:v>0</c:v>
                </c:pt>
                <c:pt idx="40">
                  <c:v>0</c:v>
                </c:pt>
                <c:pt idx="41">
                  <c:v>0</c:v>
                </c:pt>
                <c:pt idx="42">
                  <c:v>0</c:v>
                </c:pt>
                <c:pt idx="43">
                  <c:v>0</c:v>
                </c:pt>
                <c:pt idx="44">
                  <c:v>1</c:v>
                </c:pt>
                <c:pt idx="45">
                  <c:v>1</c:v>
                </c:pt>
                <c:pt idx="46">
                  <c:v>5</c:v>
                </c:pt>
                <c:pt idx="47">
                  <c:v>0</c:v>
                </c:pt>
                <c:pt idx="48">
                  <c:v>0</c:v>
                </c:pt>
                <c:pt idx="49">
                  <c:v>0</c:v>
                </c:pt>
                <c:pt idx="50">
                  <c:v>0</c:v>
                </c:pt>
                <c:pt idx="51">
                  <c:v>0</c:v>
                </c:pt>
                <c:pt idx="52">
                  <c:v>0</c:v>
                </c:pt>
                <c:pt idx="53">
                  <c:v>0</c:v>
                </c:pt>
                <c:pt idx="54">
                  <c:v>0</c:v>
                </c:pt>
                <c:pt idx="55">
                  <c:v>0</c:v>
                </c:pt>
                <c:pt idx="56">
                  <c:v>0</c:v>
                </c:pt>
                <c:pt idx="57">
                  <c:v>0</c:v>
                </c:pt>
                <c:pt idx="58">
                  <c:v>2</c:v>
                </c:pt>
                <c:pt idx="59">
                  <c:v>0</c:v>
                </c:pt>
                <c:pt idx="60">
                  <c:v>0</c:v>
                </c:pt>
                <c:pt idx="61">
                  <c:v>0</c:v>
                </c:pt>
                <c:pt idx="62">
                  <c:v>2</c:v>
                </c:pt>
                <c:pt idx="63">
                  <c:v>0</c:v>
                </c:pt>
                <c:pt idx="64">
                  <c:v>0</c:v>
                </c:pt>
                <c:pt idx="65">
                  <c:v>0</c:v>
                </c:pt>
                <c:pt idx="66">
                  <c:v>0</c:v>
                </c:pt>
                <c:pt idx="67">
                  <c:v>0</c:v>
                </c:pt>
                <c:pt idx="68">
                  <c:v>2</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1</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1</c:v>
                </c:pt>
                <c:pt idx="112">
                  <c:v>0</c:v>
                </c:pt>
                <c:pt idx="113">
                  <c:v>0</c:v>
                </c:pt>
                <c:pt idx="114">
                  <c:v>0</c:v>
                </c:pt>
                <c:pt idx="115">
                  <c:v>0</c:v>
                </c:pt>
                <c:pt idx="116">
                  <c:v>0</c:v>
                </c:pt>
                <c:pt idx="117">
                  <c:v>0</c:v>
                </c:pt>
                <c:pt idx="118">
                  <c:v>0</c:v>
                </c:pt>
                <c:pt idx="119">
                  <c:v>0</c:v>
                </c:pt>
                <c:pt idx="120">
                  <c:v>0</c:v>
                </c:pt>
                <c:pt idx="121">
                  <c:v>1</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1</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1</c:v>
                </c:pt>
                <c:pt idx="168">
                  <c:v>0</c:v>
                </c:pt>
                <c:pt idx="169">
                  <c:v>0</c:v>
                </c:pt>
                <c:pt idx="170">
                  <c:v>0</c:v>
                </c:pt>
                <c:pt idx="171">
                  <c:v>0</c:v>
                </c:pt>
                <c:pt idx="172">
                  <c:v>1</c:v>
                </c:pt>
                <c:pt idx="173">
                  <c:v>0</c:v>
                </c:pt>
                <c:pt idx="174">
                  <c:v>1</c:v>
                </c:pt>
                <c:pt idx="175">
                  <c:v>0</c:v>
                </c:pt>
                <c:pt idx="176">
                  <c:v>0</c:v>
                </c:pt>
                <c:pt idx="177">
                  <c:v>0</c:v>
                </c:pt>
                <c:pt idx="178">
                  <c:v>0</c:v>
                </c:pt>
                <c:pt idx="179">
                  <c:v>0</c:v>
                </c:pt>
                <c:pt idx="180">
                  <c:v>1</c:v>
                </c:pt>
                <c:pt idx="181">
                  <c:v>0</c:v>
                </c:pt>
                <c:pt idx="182">
                  <c:v>0</c:v>
                </c:pt>
                <c:pt idx="183">
                  <c:v>0</c:v>
                </c:pt>
                <c:pt idx="184">
                  <c:v>0</c:v>
                </c:pt>
                <c:pt idx="185">
                  <c:v>0</c:v>
                </c:pt>
                <c:pt idx="186">
                  <c:v>1</c:v>
                </c:pt>
                <c:pt idx="187">
                  <c:v>2</c:v>
                </c:pt>
                <c:pt idx="188">
                  <c:v>0</c:v>
                </c:pt>
                <c:pt idx="189">
                  <c:v>0</c:v>
                </c:pt>
                <c:pt idx="190">
                  <c:v>0</c:v>
                </c:pt>
                <c:pt idx="191">
                  <c:v>0</c:v>
                </c:pt>
                <c:pt idx="192">
                  <c:v>2</c:v>
                </c:pt>
                <c:pt idx="193">
                  <c:v>0</c:v>
                </c:pt>
                <c:pt idx="194">
                  <c:v>0</c:v>
                </c:pt>
                <c:pt idx="195">
                  <c:v>0</c:v>
                </c:pt>
                <c:pt idx="196">
                  <c:v>0</c:v>
                </c:pt>
                <c:pt idx="197">
                  <c:v>0</c:v>
                </c:pt>
                <c:pt idx="198">
                  <c:v>0</c:v>
                </c:pt>
                <c:pt idx="199">
                  <c:v>0</c:v>
                </c:pt>
                <c:pt idx="200">
                  <c:v>0</c:v>
                </c:pt>
                <c:pt idx="201">
                  <c:v>1</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1</c:v>
                </c:pt>
                <c:pt idx="217">
                  <c:v>0</c:v>
                </c:pt>
                <c:pt idx="218">
                  <c:v>0</c:v>
                </c:pt>
                <c:pt idx="219">
                  <c:v>0</c:v>
                </c:pt>
                <c:pt idx="220">
                  <c:v>2</c:v>
                </c:pt>
                <c:pt idx="221">
                  <c:v>0</c:v>
                </c:pt>
                <c:pt idx="222">
                  <c:v>0</c:v>
                </c:pt>
                <c:pt idx="223">
                  <c:v>0</c:v>
                </c:pt>
                <c:pt idx="224">
                  <c:v>0</c:v>
                </c:pt>
                <c:pt idx="225">
                  <c:v>0</c:v>
                </c:pt>
                <c:pt idx="226">
                  <c:v>2</c:v>
                </c:pt>
                <c:pt idx="227">
                  <c:v>0</c:v>
                </c:pt>
                <c:pt idx="228">
                  <c:v>0</c:v>
                </c:pt>
                <c:pt idx="229">
                  <c:v>2</c:v>
                </c:pt>
                <c:pt idx="230">
                  <c:v>0</c:v>
                </c:pt>
                <c:pt idx="231">
                  <c:v>0</c:v>
                </c:pt>
                <c:pt idx="232">
                  <c:v>0</c:v>
                </c:pt>
                <c:pt idx="233">
                  <c:v>1</c:v>
                </c:pt>
                <c:pt idx="234">
                  <c:v>0</c:v>
                </c:pt>
                <c:pt idx="235">
                  <c:v>0</c:v>
                </c:pt>
                <c:pt idx="236">
                  <c:v>2</c:v>
                </c:pt>
                <c:pt idx="237">
                  <c:v>2</c:v>
                </c:pt>
                <c:pt idx="238">
                  <c:v>0</c:v>
                </c:pt>
                <c:pt idx="239">
                  <c:v>0</c:v>
                </c:pt>
                <c:pt idx="240">
                  <c:v>0</c:v>
                </c:pt>
                <c:pt idx="241">
                  <c:v>0</c:v>
                </c:pt>
                <c:pt idx="242">
                  <c:v>0</c:v>
                </c:pt>
                <c:pt idx="243">
                  <c:v>3</c:v>
                </c:pt>
                <c:pt idx="244">
                  <c:v>0</c:v>
                </c:pt>
                <c:pt idx="245">
                  <c:v>0</c:v>
                </c:pt>
                <c:pt idx="246">
                  <c:v>0</c:v>
                </c:pt>
                <c:pt idx="247">
                  <c:v>0</c:v>
                </c:pt>
                <c:pt idx="248">
                  <c:v>0</c:v>
                </c:pt>
                <c:pt idx="249">
                  <c:v>0</c:v>
                </c:pt>
                <c:pt idx="250">
                  <c:v>0</c:v>
                </c:pt>
                <c:pt idx="251">
                  <c:v>1</c:v>
                </c:pt>
                <c:pt idx="252">
                  <c:v>0</c:v>
                </c:pt>
                <c:pt idx="253">
                  <c:v>0</c:v>
                </c:pt>
                <c:pt idx="254">
                  <c:v>1</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extLst>
            <c:ext xmlns:c16="http://schemas.microsoft.com/office/drawing/2014/chart" uri="{C3380CC4-5D6E-409C-BE32-E72D297353CC}">
              <c16:uniqueId val="{00000000-D34F-49E2-BFD4-26D63989E5DB}"/>
            </c:ext>
          </c:extLst>
        </c:ser>
        <c:dLbls>
          <c:showLegendKey val="0"/>
          <c:showVal val="0"/>
          <c:showCatName val="0"/>
          <c:showSerName val="0"/>
          <c:showPercent val="0"/>
          <c:showBubbleSize val="0"/>
        </c:dLbls>
        <c:gapWidth val="219"/>
        <c:overlap val="-27"/>
        <c:axId val="404713128"/>
        <c:axId val="404717064"/>
      </c:barChart>
      <c:dateAx>
        <c:axId val="404713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717064"/>
        <c:crosses val="autoZero"/>
        <c:auto val="1"/>
        <c:lblOffset val="100"/>
        <c:baseTimeUnit val="days"/>
      </c:dateAx>
      <c:valAx>
        <c:axId val="404717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713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0</c:v>
                </c:pt>
                <c:pt idx="1">
                  <c:v>2</c:v>
                </c:pt>
                <c:pt idx="2">
                  <c:v>0</c:v>
                </c:pt>
                <c:pt idx="3">
                  <c:v>0</c:v>
                </c:pt>
                <c:pt idx="4">
                  <c:v>0</c:v>
                </c:pt>
                <c:pt idx="5">
                  <c:v>1</c:v>
                </c:pt>
                <c:pt idx="6">
                  <c:v>0</c:v>
                </c:pt>
                <c:pt idx="7">
                  <c:v>0</c:v>
                </c:pt>
                <c:pt idx="8">
                  <c:v>0</c:v>
                </c:pt>
                <c:pt idx="9">
                  <c:v>0</c:v>
                </c:pt>
                <c:pt idx="10">
                  <c:v>0</c:v>
                </c:pt>
                <c:pt idx="11">
                  <c:v>0</c:v>
                </c:pt>
              </c:numCache>
            </c:numRef>
          </c:val>
          <c:extLst>
            <c:ext xmlns:c16="http://schemas.microsoft.com/office/drawing/2014/chart" uri="{C3380CC4-5D6E-409C-BE32-E72D297353CC}">
              <c16:uniqueId val="{00000000-043E-4947-9D40-35B3BB98519B}"/>
            </c:ext>
          </c:extLst>
        </c:ser>
        <c:dLbls>
          <c:showLegendKey val="0"/>
          <c:showVal val="0"/>
          <c:showCatName val="0"/>
          <c:showSerName val="0"/>
          <c:showPercent val="0"/>
          <c:showBubbleSize val="0"/>
        </c:dLbls>
        <c:gapWidth val="219"/>
        <c:overlap val="-27"/>
        <c:axId val="404715424"/>
        <c:axId val="404715752"/>
      </c:barChart>
      <c:catAx>
        <c:axId val="404715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715752"/>
        <c:crosses val="autoZero"/>
        <c:auto val="1"/>
        <c:lblAlgn val="ctr"/>
        <c:lblOffset val="100"/>
        <c:noMultiLvlLbl val="0"/>
      </c:catAx>
      <c:valAx>
        <c:axId val="404715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715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Sheet1!$B$2:$B$366</c:f>
              <c:numCache>
                <c:formatCode>General</c:formatCode>
                <c:ptCount val="365"/>
                <c:pt idx="0">
                  <c:v>0</c:v>
                </c:pt>
                <c:pt idx="1">
                  <c:v>0</c:v>
                </c:pt>
                <c:pt idx="2">
                  <c:v>15</c:v>
                </c:pt>
                <c:pt idx="3">
                  <c:v>13</c:v>
                </c:pt>
                <c:pt idx="4">
                  <c:v>2</c:v>
                </c:pt>
                <c:pt idx="5">
                  <c:v>10</c:v>
                </c:pt>
                <c:pt idx="6">
                  <c:v>10</c:v>
                </c:pt>
                <c:pt idx="7">
                  <c:v>1</c:v>
                </c:pt>
                <c:pt idx="8">
                  <c:v>2</c:v>
                </c:pt>
                <c:pt idx="9">
                  <c:v>10</c:v>
                </c:pt>
                <c:pt idx="10">
                  <c:v>7</c:v>
                </c:pt>
                <c:pt idx="11">
                  <c:v>5</c:v>
                </c:pt>
                <c:pt idx="12">
                  <c:v>8</c:v>
                </c:pt>
                <c:pt idx="13">
                  <c:v>1</c:v>
                </c:pt>
                <c:pt idx="14">
                  <c:v>2</c:v>
                </c:pt>
                <c:pt idx="15">
                  <c:v>10</c:v>
                </c:pt>
                <c:pt idx="16">
                  <c:v>6</c:v>
                </c:pt>
                <c:pt idx="17">
                  <c:v>17</c:v>
                </c:pt>
                <c:pt idx="18">
                  <c:v>20</c:v>
                </c:pt>
                <c:pt idx="19">
                  <c:v>7</c:v>
                </c:pt>
                <c:pt idx="20">
                  <c:v>15</c:v>
                </c:pt>
                <c:pt idx="21">
                  <c:v>4</c:v>
                </c:pt>
                <c:pt idx="22">
                  <c:v>6</c:v>
                </c:pt>
                <c:pt idx="23">
                  <c:v>8</c:v>
                </c:pt>
                <c:pt idx="24">
                  <c:v>8</c:v>
                </c:pt>
                <c:pt idx="25">
                  <c:v>16</c:v>
                </c:pt>
                <c:pt idx="26">
                  <c:v>19</c:v>
                </c:pt>
                <c:pt idx="27">
                  <c:v>20</c:v>
                </c:pt>
                <c:pt idx="28">
                  <c:v>6</c:v>
                </c:pt>
                <c:pt idx="29">
                  <c:v>5</c:v>
                </c:pt>
                <c:pt idx="30">
                  <c:v>16</c:v>
                </c:pt>
                <c:pt idx="31">
                  <c:v>23</c:v>
                </c:pt>
                <c:pt idx="32">
                  <c:v>14</c:v>
                </c:pt>
                <c:pt idx="33">
                  <c:v>16</c:v>
                </c:pt>
                <c:pt idx="34">
                  <c:v>24</c:v>
                </c:pt>
                <c:pt idx="35">
                  <c:v>6</c:v>
                </c:pt>
                <c:pt idx="36">
                  <c:v>11</c:v>
                </c:pt>
                <c:pt idx="37">
                  <c:v>9</c:v>
                </c:pt>
                <c:pt idx="38">
                  <c:v>9</c:v>
                </c:pt>
                <c:pt idx="39">
                  <c:v>7</c:v>
                </c:pt>
                <c:pt idx="40">
                  <c:v>8</c:v>
                </c:pt>
                <c:pt idx="41">
                  <c:v>12</c:v>
                </c:pt>
                <c:pt idx="42">
                  <c:v>12</c:v>
                </c:pt>
                <c:pt idx="43">
                  <c:v>6</c:v>
                </c:pt>
                <c:pt idx="44">
                  <c:v>16</c:v>
                </c:pt>
                <c:pt idx="45">
                  <c:v>9</c:v>
                </c:pt>
                <c:pt idx="46">
                  <c:v>13</c:v>
                </c:pt>
                <c:pt idx="47">
                  <c:v>19</c:v>
                </c:pt>
                <c:pt idx="48">
                  <c:v>11</c:v>
                </c:pt>
                <c:pt idx="49">
                  <c:v>12</c:v>
                </c:pt>
                <c:pt idx="50">
                  <c:v>5</c:v>
                </c:pt>
                <c:pt idx="51">
                  <c:v>21</c:v>
                </c:pt>
                <c:pt idx="52">
                  <c:v>15</c:v>
                </c:pt>
                <c:pt idx="53">
                  <c:v>10</c:v>
                </c:pt>
                <c:pt idx="54">
                  <c:v>19</c:v>
                </c:pt>
                <c:pt idx="55">
                  <c:v>9</c:v>
                </c:pt>
                <c:pt idx="56">
                  <c:v>6</c:v>
                </c:pt>
                <c:pt idx="57">
                  <c:v>11</c:v>
                </c:pt>
                <c:pt idx="58">
                  <c:v>11</c:v>
                </c:pt>
                <c:pt idx="59">
                  <c:v>17</c:v>
                </c:pt>
                <c:pt idx="60">
                  <c:v>20</c:v>
                </c:pt>
                <c:pt idx="61">
                  <c:v>7</c:v>
                </c:pt>
                <c:pt idx="62">
                  <c:v>8</c:v>
                </c:pt>
                <c:pt idx="63">
                  <c:v>8</c:v>
                </c:pt>
                <c:pt idx="64">
                  <c:v>2</c:v>
                </c:pt>
                <c:pt idx="65">
                  <c:v>9</c:v>
                </c:pt>
                <c:pt idx="66">
                  <c:v>14</c:v>
                </c:pt>
                <c:pt idx="67">
                  <c:v>10</c:v>
                </c:pt>
                <c:pt idx="68">
                  <c:v>13</c:v>
                </c:pt>
                <c:pt idx="69">
                  <c:v>18</c:v>
                </c:pt>
                <c:pt idx="70">
                  <c:v>5</c:v>
                </c:pt>
                <c:pt idx="71">
                  <c:v>6</c:v>
                </c:pt>
                <c:pt idx="72">
                  <c:v>9</c:v>
                </c:pt>
                <c:pt idx="73">
                  <c:v>13</c:v>
                </c:pt>
                <c:pt idx="74">
                  <c:v>18</c:v>
                </c:pt>
                <c:pt idx="75">
                  <c:v>11</c:v>
                </c:pt>
                <c:pt idx="76">
                  <c:v>17</c:v>
                </c:pt>
                <c:pt idx="77">
                  <c:v>15</c:v>
                </c:pt>
                <c:pt idx="78">
                  <c:v>11</c:v>
                </c:pt>
                <c:pt idx="79">
                  <c:v>16</c:v>
                </c:pt>
                <c:pt idx="80">
                  <c:v>13</c:v>
                </c:pt>
                <c:pt idx="81">
                  <c:v>15</c:v>
                </c:pt>
                <c:pt idx="82">
                  <c:v>17</c:v>
                </c:pt>
                <c:pt idx="83">
                  <c:v>9</c:v>
                </c:pt>
                <c:pt idx="84">
                  <c:v>6</c:v>
                </c:pt>
                <c:pt idx="85">
                  <c:v>1</c:v>
                </c:pt>
                <c:pt idx="86">
                  <c:v>12</c:v>
                </c:pt>
                <c:pt idx="87">
                  <c:v>19</c:v>
                </c:pt>
                <c:pt idx="88">
                  <c:v>18</c:v>
                </c:pt>
                <c:pt idx="89">
                  <c:v>21</c:v>
                </c:pt>
                <c:pt idx="90">
                  <c:v>14</c:v>
                </c:pt>
                <c:pt idx="91">
                  <c:v>8</c:v>
                </c:pt>
                <c:pt idx="92">
                  <c:v>4</c:v>
                </c:pt>
                <c:pt idx="93">
                  <c:v>13</c:v>
                </c:pt>
                <c:pt idx="94">
                  <c:v>15</c:v>
                </c:pt>
                <c:pt idx="95">
                  <c:v>9</c:v>
                </c:pt>
                <c:pt idx="96">
                  <c:v>15</c:v>
                </c:pt>
                <c:pt idx="97">
                  <c:v>7</c:v>
                </c:pt>
                <c:pt idx="98">
                  <c:v>7</c:v>
                </c:pt>
                <c:pt idx="99">
                  <c:v>6</c:v>
                </c:pt>
                <c:pt idx="100">
                  <c:v>7</c:v>
                </c:pt>
                <c:pt idx="101">
                  <c:v>18</c:v>
                </c:pt>
                <c:pt idx="102">
                  <c:v>9</c:v>
                </c:pt>
                <c:pt idx="103">
                  <c:v>10</c:v>
                </c:pt>
                <c:pt idx="104">
                  <c:v>12</c:v>
                </c:pt>
                <c:pt idx="105">
                  <c:v>2</c:v>
                </c:pt>
                <c:pt idx="106">
                  <c:v>4</c:v>
                </c:pt>
                <c:pt idx="107">
                  <c:v>10</c:v>
                </c:pt>
                <c:pt idx="108">
                  <c:v>20</c:v>
                </c:pt>
                <c:pt idx="109">
                  <c:v>12</c:v>
                </c:pt>
                <c:pt idx="110">
                  <c:v>10</c:v>
                </c:pt>
                <c:pt idx="111">
                  <c:v>13</c:v>
                </c:pt>
                <c:pt idx="112">
                  <c:v>9</c:v>
                </c:pt>
                <c:pt idx="113">
                  <c:v>1</c:v>
                </c:pt>
                <c:pt idx="114">
                  <c:v>11</c:v>
                </c:pt>
                <c:pt idx="115">
                  <c:v>11</c:v>
                </c:pt>
                <c:pt idx="116">
                  <c:v>14</c:v>
                </c:pt>
                <c:pt idx="117">
                  <c:v>9</c:v>
                </c:pt>
                <c:pt idx="118">
                  <c:v>13</c:v>
                </c:pt>
                <c:pt idx="119">
                  <c:v>-2</c:v>
                </c:pt>
                <c:pt idx="120">
                  <c:v>5</c:v>
                </c:pt>
                <c:pt idx="121">
                  <c:v>5</c:v>
                </c:pt>
                <c:pt idx="122">
                  <c:v>12</c:v>
                </c:pt>
                <c:pt idx="123">
                  <c:v>12</c:v>
                </c:pt>
                <c:pt idx="124">
                  <c:v>8</c:v>
                </c:pt>
                <c:pt idx="125">
                  <c:v>7</c:v>
                </c:pt>
                <c:pt idx="126">
                  <c:v>6</c:v>
                </c:pt>
                <c:pt idx="127">
                  <c:v>6</c:v>
                </c:pt>
                <c:pt idx="128">
                  <c:v>9</c:v>
                </c:pt>
                <c:pt idx="129">
                  <c:v>20</c:v>
                </c:pt>
                <c:pt idx="130">
                  <c:v>18</c:v>
                </c:pt>
                <c:pt idx="131">
                  <c:v>16</c:v>
                </c:pt>
                <c:pt idx="132">
                  <c:v>15</c:v>
                </c:pt>
                <c:pt idx="133">
                  <c:v>10</c:v>
                </c:pt>
                <c:pt idx="134">
                  <c:v>9</c:v>
                </c:pt>
                <c:pt idx="135">
                  <c:v>10</c:v>
                </c:pt>
                <c:pt idx="136">
                  <c:v>13</c:v>
                </c:pt>
                <c:pt idx="137">
                  <c:v>9</c:v>
                </c:pt>
                <c:pt idx="138">
                  <c:v>10</c:v>
                </c:pt>
                <c:pt idx="139">
                  <c:v>15</c:v>
                </c:pt>
                <c:pt idx="140">
                  <c:v>5</c:v>
                </c:pt>
                <c:pt idx="141">
                  <c:v>5</c:v>
                </c:pt>
                <c:pt idx="142">
                  <c:v>13</c:v>
                </c:pt>
                <c:pt idx="143">
                  <c:v>15</c:v>
                </c:pt>
                <c:pt idx="144">
                  <c:v>16</c:v>
                </c:pt>
                <c:pt idx="145">
                  <c:v>16</c:v>
                </c:pt>
                <c:pt idx="146">
                  <c:v>12</c:v>
                </c:pt>
                <c:pt idx="147">
                  <c:v>5</c:v>
                </c:pt>
                <c:pt idx="148">
                  <c:v>7</c:v>
                </c:pt>
                <c:pt idx="149">
                  <c:v>3</c:v>
                </c:pt>
                <c:pt idx="150">
                  <c:v>6</c:v>
                </c:pt>
                <c:pt idx="151">
                  <c:v>19</c:v>
                </c:pt>
                <c:pt idx="152">
                  <c:v>18</c:v>
                </c:pt>
                <c:pt idx="153">
                  <c:v>12</c:v>
                </c:pt>
                <c:pt idx="154">
                  <c:v>10</c:v>
                </c:pt>
                <c:pt idx="155">
                  <c:v>4</c:v>
                </c:pt>
                <c:pt idx="156">
                  <c:v>15</c:v>
                </c:pt>
                <c:pt idx="157">
                  <c:v>21</c:v>
                </c:pt>
                <c:pt idx="158">
                  <c:v>12</c:v>
                </c:pt>
                <c:pt idx="159">
                  <c:v>11</c:v>
                </c:pt>
                <c:pt idx="160">
                  <c:v>7</c:v>
                </c:pt>
                <c:pt idx="161">
                  <c:v>5</c:v>
                </c:pt>
                <c:pt idx="162">
                  <c:v>1</c:v>
                </c:pt>
                <c:pt idx="163">
                  <c:v>14</c:v>
                </c:pt>
                <c:pt idx="164">
                  <c:v>13</c:v>
                </c:pt>
                <c:pt idx="165">
                  <c:v>13</c:v>
                </c:pt>
                <c:pt idx="166">
                  <c:v>9</c:v>
                </c:pt>
                <c:pt idx="167">
                  <c:v>11</c:v>
                </c:pt>
                <c:pt idx="168">
                  <c:v>4</c:v>
                </c:pt>
                <c:pt idx="169">
                  <c:v>10</c:v>
                </c:pt>
                <c:pt idx="170">
                  <c:v>7</c:v>
                </c:pt>
                <c:pt idx="171">
                  <c:v>10</c:v>
                </c:pt>
                <c:pt idx="172">
                  <c:v>17</c:v>
                </c:pt>
                <c:pt idx="173">
                  <c:v>22</c:v>
                </c:pt>
                <c:pt idx="174">
                  <c:v>13</c:v>
                </c:pt>
                <c:pt idx="175">
                  <c:v>2</c:v>
                </c:pt>
                <c:pt idx="176">
                  <c:v>4</c:v>
                </c:pt>
                <c:pt idx="177">
                  <c:v>9</c:v>
                </c:pt>
                <c:pt idx="178">
                  <c:v>6</c:v>
                </c:pt>
                <c:pt idx="179">
                  <c:v>8</c:v>
                </c:pt>
                <c:pt idx="180">
                  <c:v>11</c:v>
                </c:pt>
                <c:pt idx="181">
                  <c:v>10</c:v>
                </c:pt>
                <c:pt idx="182">
                  <c:v>6</c:v>
                </c:pt>
                <c:pt idx="183">
                  <c:v>6</c:v>
                </c:pt>
                <c:pt idx="184">
                  <c:v>1</c:v>
                </c:pt>
                <c:pt idx="185">
                  <c:v>3</c:v>
                </c:pt>
                <c:pt idx="186">
                  <c:v>16</c:v>
                </c:pt>
                <c:pt idx="187">
                  <c:v>13</c:v>
                </c:pt>
                <c:pt idx="188">
                  <c:v>10</c:v>
                </c:pt>
                <c:pt idx="189">
                  <c:v>5</c:v>
                </c:pt>
                <c:pt idx="190">
                  <c:v>6</c:v>
                </c:pt>
                <c:pt idx="191">
                  <c:v>15</c:v>
                </c:pt>
                <c:pt idx="192">
                  <c:v>13</c:v>
                </c:pt>
                <c:pt idx="193">
                  <c:v>21</c:v>
                </c:pt>
                <c:pt idx="194">
                  <c:v>12</c:v>
                </c:pt>
                <c:pt idx="195">
                  <c:v>7</c:v>
                </c:pt>
                <c:pt idx="196">
                  <c:v>10</c:v>
                </c:pt>
                <c:pt idx="197">
                  <c:v>5</c:v>
                </c:pt>
                <c:pt idx="198">
                  <c:v>15</c:v>
                </c:pt>
                <c:pt idx="199">
                  <c:v>19</c:v>
                </c:pt>
                <c:pt idx="200">
                  <c:v>12</c:v>
                </c:pt>
                <c:pt idx="201">
                  <c:v>20</c:v>
                </c:pt>
                <c:pt idx="202">
                  <c:v>15</c:v>
                </c:pt>
                <c:pt idx="203">
                  <c:v>10</c:v>
                </c:pt>
                <c:pt idx="204">
                  <c:v>7</c:v>
                </c:pt>
                <c:pt idx="205">
                  <c:v>12</c:v>
                </c:pt>
                <c:pt idx="206">
                  <c:v>19</c:v>
                </c:pt>
                <c:pt idx="207">
                  <c:v>8</c:v>
                </c:pt>
                <c:pt idx="208">
                  <c:v>17</c:v>
                </c:pt>
                <c:pt idx="209">
                  <c:v>12</c:v>
                </c:pt>
                <c:pt idx="210">
                  <c:v>9</c:v>
                </c:pt>
                <c:pt idx="211">
                  <c:v>7</c:v>
                </c:pt>
                <c:pt idx="212">
                  <c:v>13</c:v>
                </c:pt>
                <c:pt idx="213">
                  <c:v>16</c:v>
                </c:pt>
                <c:pt idx="214">
                  <c:v>26</c:v>
                </c:pt>
                <c:pt idx="215">
                  <c:v>12</c:v>
                </c:pt>
                <c:pt idx="216">
                  <c:v>13</c:v>
                </c:pt>
                <c:pt idx="217">
                  <c:v>15</c:v>
                </c:pt>
                <c:pt idx="218">
                  <c:v>3</c:v>
                </c:pt>
                <c:pt idx="219">
                  <c:v>14</c:v>
                </c:pt>
                <c:pt idx="220">
                  <c:v>7</c:v>
                </c:pt>
                <c:pt idx="221">
                  <c:v>13</c:v>
                </c:pt>
                <c:pt idx="222">
                  <c:v>10</c:v>
                </c:pt>
                <c:pt idx="223">
                  <c:v>11</c:v>
                </c:pt>
                <c:pt idx="224">
                  <c:v>6</c:v>
                </c:pt>
                <c:pt idx="225">
                  <c:v>6</c:v>
                </c:pt>
                <c:pt idx="226">
                  <c:v>13</c:v>
                </c:pt>
                <c:pt idx="227">
                  <c:v>15</c:v>
                </c:pt>
                <c:pt idx="228">
                  <c:v>15</c:v>
                </c:pt>
                <c:pt idx="229">
                  <c:v>23</c:v>
                </c:pt>
                <c:pt idx="230">
                  <c:v>14</c:v>
                </c:pt>
                <c:pt idx="231">
                  <c:v>11</c:v>
                </c:pt>
                <c:pt idx="232">
                  <c:v>9</c:v>
                </c:pt>
                <c:pt idx="233">
                  <c:v>16</c:v>
                </c:pt>
                <c:pt idx="234">
                  <c:v>5</c:v>
                </c:pt>
                <c:pt idx="235">
                  <c:v>18</c:v>
                </c:pt>
                <c:pt idx="236">
                  <c:v>19</c:v>
                </c:pt>
                <c:pt idx="237">
                  <c:v>13</c:v>
                </c:pt>
                <c:pt idx="238">
                  <c:v>10</c:v>
                </c:pt>
                <c:pt idx="239">
                  <c:v>11</c:v>
                </c:pt>
                <c:pt idx="240">
                  <c:v>13</c:v>
                </c:pt>
                <c:pt idx="241">
                  <c:v>28</c:v>
                </c:pt>
                <c:pt idx="242">
                  <c:v>19</c:v>
                </c:pt>
                <c:pt idx="243">
                  <c:v>18</c:v>
                </c:pt>
                <c:pt idx="244">
                  <c:v>10</c:v>
                </c:pt>
                <c:pt idx="245">
                  <c:v>6</c:v>
                </c:pt>
                <c:pt idx="246">
                  <c:v>5</c:v>
                </c:pt>
                <c:pt idx="247">
                  <c:v>9</c:v>
                </c:pt>
                <c:pt idx="248">
                  <c:v>16</c:v>
                </c:pt>
                <c:pt idx="249">
                  <c:v>25</c:v>
                </c:pt>
                <c:pt idx="250">
                  <c:v>10</c:v>
                </c:pt>
                <c:pt idx="251">
                  <c:v>14</c:v>
                </c:pt>
                <c:pt idx="252">
                  <c:v>6</c:v>
                </c:pt>
                <c:pt idx="253">
                  <c:v>3</c:v>
                </c:pt>
                <c:pt idx="254">
                  <c:v>12</c:v>
                </c:pt>
                <c:pt idx="255">
                  <c:v>16</c:v>
                </c:pt>
                <c:pt idx="256">
                  <c:v>19</c:v>
                </c:pt>
                <c:pt idx="257">
                  <c:v>21</c:v>
                </c:pt>
                <c:pt idx="258">
                  <c:v>12</c:v>
                </c:pt>
                <c:pt idx="259">
                  <c:v>4</c:v>
                </c:pt>
                <c:pt idx="260">
                  <c:v>13</c:v>
                </c:pt>
                <c:pt idx="261">
                  <c:v>16</c:v>
                </c:pt>
                <c:pt idx="262">
                  <c:v>11</c:v>
                </c:pt>
                <c:pt idx="263">
                  <c:v>19</c:v>
                </c:pt>
                <c:pt idx="264">
                  <c:v>13</c:v>
                </c:pt>
                <c:pt idx="265">
                  <c:v>14</c:v>
                </c:pt>
                <c:pt idx="266">
                  <c:v>6</c:v>
                </c:pt>
                <c:pt idx="267">
                  <c:v>8</c:v>
                </c:pt>
                <c:pt idx="268">
                  <c:v>16</c:v>
                </c:pt>
                <c:pt idx="269">
                  <c:v>17</c:v>
                </c:pt>
                <c:pt idx="270">
                  <c:v>25</c:v>
                </c:pt>
                <c:pt idx="271">
                  <c:v>21</c:v>
                </c:pt>
                <c:pt idx="272">
                  <c:v>13</c:v>
                </c:pt>
                <c:pt idx="273">
                  <c:v>7</c:v>
                </c:pt>
                <c:pt idx="274">
                  <c:v>7</c:v>
                </c:pt>
                <c:pt idx="275">
                  <c:v>15</c:v>
                </c:pt>
                <c:pt idx="276">
                  <c:v>19</c:v>
                </c:pt>
                <c:pt idx="277">
                  <c:v>17</c:v>
                </c:pt>
              </c:numCache>
            </c:numRef>
          </c:val>
          <c:extLst>
            <c:ext xmlns:c16="http://schemas.microsoft.com/office/drawing/2014/chart" uri="{C3380CC4-5D6E-409C-BE32-E72D297353CC}">
              <c16:uniqueId val="{00000000-682E-43AC-AAAB-C4DD96D37DBE}"/>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Sheet1!$C$2:$C$366</c:f>
              <c:numCache>
                <c:formatCode>General</c:formatCode>
                <c:ptCount val="365"/>
                <c:pt idx="0">
                  <c:v>0</c:v>
                </c:pt>
                <c:pt idx="1">
                  <c:v>2</c:v>
                </c:pt>
                <c:pt idx="2">
                  <c:v>2</c:v>
                </c:pt>
                <c:pt idx="3">
                  <c:v>1</c:v>
                </c:pt>
                <c:pt idx="4">
                  <c:v>3</c:v>
                </c:pt>
                <c:pt idx="5">
                  <c:v>1</c:v>
                </c:pt>
                <c:pt idx="6">
                  <c:v>3</c:v>
                </c:pt>
                <c:pt idx="7">
                  <c:v>1</c:v>
                </c:pt>
                <c:pt idx="8">
                  <c:v>2</c:v>
                </c:pt>
                <c:pt idx="9">
                  <c:v>1</c:v>
                </c:pt>
                <c:pt idx="10">
                  <c:v>6</c:v>
                </c:pt>
                <c:pt idx="11">
                  <c:v>1</c:v>
                </c:pt>
                <c:pt idx="12">
                  <c:v>0</c:v>
                </c:pt>
                <c:pt idx="13">
                  <c:v>-1</c:v>
                </c:pt>
                <c:pt idx="14">
                  <c:v>-1</c:v>
                </c:pt>
                <c:pt idx="15">
                  <c:v>2</c:v>
                </c:pt>
                <c:pt idx="16">
                  <c:v>1</c:v>
                </c:pt>
                <c:pt idx="17">
                  <c:v>-1</c:v>
                </c:pt>
                <c:pt idx="18">
                  <c:v>-1</c:v>
                </c:pt>
                <c:pt idx="19">
                  <c:v>0</c:v>
                </c:pt>
                <c:pt idx="20">
                  <c:v>2</c:v>
                </c:pt>
                <c:pt idx="21">
                  <c:v>0</c:v>
                </c:pt>
                <c:pt idx="22">
                  <c:v>3</c:v>
                </c:pt>
                <c:pt idx="23">
                  <c:v>1</c:v>
                </c:pt>
                <c:pt idx="24">
                  <c:v>6</c:v>
                </c:pt>
                <c:pt idx="25">
                  <c:v>0</c:v>
                </c:pt>
                <c:pt idx="26">
                  <c:v>2</c:v>
                </c:pt>
                <c:pt idx="27">
                  <c:v>0</c:v>
                </c:pt>
                <c:pt idx="28">
                  <c:v>2</c:v>
                </c:pt>
                <c:pt idx="29">
                  <c:v>1</c:v>
                </c:pt>
                <c:pt idx="30">
                  <c:v>1</c:v>
                </c:pt>
                <c:pt idx="31">
                  <c:v>1</c:v>
                </c:pt>
                <c:pt idx="32">
                  <c:v>3</c:v>
                </c:pt>
                <c:pt idx="33">
                  <c:v>0</c:v>
                </c:pt>
                <c:pt idx="34">
                  <c:v>1</c:v>
                </c:pt>
                <c:pt idx="35">
                  <c:v>0</c:v>
                </c:pt>
                <c:pt idx="36">
                  <c:v>0</c:v>
                </c:pt>
                <c:pt idx="37">
                  <c:v>-1</c:v>
                </c:pt>
                <c:pt idx="38">
                  <c:v>1</c:v>
                </c:pt>
                <c:pt idx="39">
                  <c:v>4</c:v>
                </c:pt>
                <c:pt idx="40">
                  <c:v>0</c:v>
                </c:pt>
                <c:pt idx="41">
                  <c:v>1</c:v>
                </c:pt>
                <c:pt idx="42">
                  <c:v>0</c:v>
                </c:pt>
                <c:pt idx="43">
                  <c:v>3</c:v>
                </c:pt>
                <c:pt idx="44">
                  <c:v>0</c:v>
                </c:pt>
                <c:pt idx="45">
                  <c:v>0</c:v>
                </c:pt>
                <c:pt idx="46">
                  <c:v>1</c:v>
                </c:pt>
                <c:pt idx="47">
                  <c:v>1</c:v>
                </c:pt>
                <c:pt idx="48">
                  <c:v>-3</c:v>
                </c:pt>
                <c:pt idx="49">
                  <c:v>6</c:v>
                </c:pt>
                <c:pt idx="50">
                  <c:v>3</c:v>
                </c:pt>
                <c:pt idx="51">
                  <c:v>0</c:v>
                </c:pt>
                <c:pt idx="52">
                  <c:v>1</c:v>
                </c:pt>
                <c:pt idx="53">
                  <c:v>4</c:v>
                </c:pt>
                <c:pt idx="54">
                  <c:v>3</c:v>
                </c:pt>
                <c:pt idx="55">
                  <c:v>0</c:v>
                </c:pt>
                <c:pt idx="56">
                  <c:v>0</c:v>
                </c:pt>
                <c:pt idx="57">
                  <c:v>0</c:v>
                </c:pt>
                <c:pt idx="58">
                  <c:v>4</c:v>
                </c:pt>
                <c:pt idx="59">
                  <c:v>0</c:v>
                </c:pt>
                <c:pt idx="60">
                  <c:v>0</c:v>
                </c:pt>
                <c:pt idx="61">
                  <c:v>0</c:v>
                </c:pt>
                <c:pt idx="62">
                  <c:v>4</c:v>
                </c:pt>
                <c:pt idx="63">
                  <c:v>2</c:v>
                </c:pt>
                <c:pt idx="64">
                  <c:v>0</c:v>
                </c:pt>
                <c:pt idx="65">
                  <c:v>0</c:v>
                </c:pt>
                <c:pt idx="66">
                  <c:v>4</c:v>
                </c:pt>
                <c:pt idx="67">
                  <c:v>1</c:v>
                </c:pt>
                <c:pt idx="68">
                  <c:v>0</c:v>
                </c:pt>
                <c:pt idx="69">
                  <c:v>1</c:v>
                </c:pt>
                <c:pt idx="70">
                  <c:v>0</c:v>
                </c:pt>
                <c:pt idx="71">
                  <c:v>2</c:v>
                </c:pt>
                <c:pt idx="72">
                  <c:v>0</c:v>
                </c:pt>
                <c:pt idx="73">
                  <c:v>3</c:v>
                </c:pt>
                <c:pt idx="74">
                  <c:v>1</c:v>
                </c:pt>
                <c:pt idx="75">
                  <c:v>1</c:v>
                </c:pt>
                <c:pt idx="76">
                  <c:v>2</c:v>
                </c:pt>
                <c:pt idx="77">
                  <c:v>1</c:v>
                </c:pt>
                <c:pt idx="78">
                  <c:v>0</c:v>
                </c:pt>
                <c:pt idx="79">
                  <c:v>0</c:v>
                </c:pt>
                <c:pt idx="80">
                  <c:v>2</c:v>
                </c:pt>
                <c:pt idx="81">
                  <c:v>2</c:v>
                </c:pt>
                <c:pt idx="82">
                  <c:v>0</c:v>
                </c:pt>
                <c:pt idx="83">
                  <c:v>2</c:v>
                </c:pt>
                <c:pt idx="84">
                  <c:v>1</c:v>
                </c:pt>
                <c:pt idx="85">
                  <c:v>1</c:v>
                </c:pt>
                <c:pt idx="86">
                  <c:v>1</c:v>
                </c:pt>
                <c:pt idx="87">
                  <c:v>3</c:v>
                </c:pt>
                <c:pt idx="88">
                  <c:v>2</c:v>
                </c:pt>
                <c:pt idx="89">
                  <c:v>1</c:v>
                </c:pt>
                <c:pt idx="90">
                  <c:v>2</c:v>
                </c:pt>
                <c:pt idx="91">
                  <c:v>1</c:v>
                </c:pt>
                <c:pt idx="92">
                  <c:v>0</c:v>
                </c:pt>
                <c:pt idx="93">
                  <c:v>2</c:v>
                </c:pt>
                <c:pt idx="94">
                  <c:v>5</c:v>
                </c:pt>
                <c:pt idx="95">
                  <c:v>1</c:v>
                </c:pt>
                <c:pt idx="96">
                  <c:v>0</c:v>
                </c:pt>
                <c:pt idx="97">
                  <c:v>1</c:v>
                </c:pt>
                <c:pt idx="98">
                  <c:v>0</c:v>
                </c:pt>
                <c:pt idx="99">
                  <c:v>1</c:v>
                </c:pt>
                <c:pt idx="100">
                  <c:v>1</c:v>
                </c:pt>
                <c:pt idx="101">
                  <c:v>2</c:v>
                </c:pt>
                <c:pt idx="102">
                  <c:v>3</c:v>
                </c:pt>
                <c:pt idx="103">
                  <c:v>2</c:v>
                </c:pt>
                <c:pt idx="104">
                  <c:v>1</c:v>
                </c:pt>
                <c:pt idx="105">
                  <c:v>2</c:v>
                </c:pt>
                <c:pt idx="106">
                  <c:v>1</c:v>
                </c:pt>
                <c:pt idx="107">
                  <c:v>-1</c:v>
                </c:pt>
                <c:pt idx="108">
                  <c:v>2</c:v>
                </c:pt>
                <c:pt idx="109">
                  <c:v>2</c:v>
                </c:pt>
                <c:pt idx="110">
                  <c:v>4</c:v>
                </c:pt>
                <c:pt idx="111">
                  <c:v>3</c:v>
                </c:pt>
                <c:pt idx="112">
                  <c:v>0</c:v>
                </c:pt>
                <c:pt idx="113">
                  <c:v>0</c:v>
                </c:pt>
                <c:pt idx="114">
                  <c:v>0</c:v>
                </c:pt>
                <c:pt idx="115">
                  <c:v>3</c:v>
                </c:pt>
                <c:pt idx="116">
                  <c:v>0</c:v>
                </c:pt>
                <c:pt idx="117">
                  <c:v>-1</c:v>
                </c:pt>
                <c:pt idx="118">
                  <c:v>3</c:v>
                </c:pt>
                <c:pt idx="119">
                  <c:v>-1</c:v>
                </c:pt>
                <c:pt idx="120">
                  <c:v>1</c:v>
                </c:pt>
                <c:pt idx="121">
                  <c:v>-1</c:v>
                </c:pt>
                <c:pt idx="122">
                  <c:v>2</c:v>
                </c:pt>
                <c:pt idx="123">
                  <c:v>0</c:v>
                </c:pt>
                <c:pt idx="124">
                  <c:v>1</c:v>
                </c:pt>
                <c:pt idx="125">
                  <c:v>-1</c:v>
                </c:pt>
                <c:pt idx="126">
                  <c:v>0</c:v>
                </c:pt>
                <c:pt idx="127">
                  <c:v>0</c:v>
                </c:pt>
                <c:pt idx="128">
                  <c:v>2</c:v>
                </c:pt>
                <c:pt idx="129">
                  <c:v>0</c:v>
                </c:pt>
                <c:pt idx="130">
                  <c:v>1</c:v>
                </c:pt>
                <c:pt idx="131">
                  <c:v>0</c:v>
                </c:pt>
                <c:pt idx="132">
                  <c:v>3</c:v>
                </c:pt>
                <c:pt idx="133">
                  <c:v>1</c:v>
                </c:pt>
                <c:pt idx="134">
                  <c:v>2</c:v>
                </c:pt>
                <c:pt idx="135">
                  <c:v>0</c:v>
                </c:pt>
                <c:pt idx="136">
                  <c:v>5</c:v>
                </c:pt>
                <c:pt idx="137">
                  <c:v>4</c:v>
                </c:pt>
                <c:pt idx="138">
                  <c:v>1</c:v>
                </c:pt>
                <c:pt idx="139">
                  <c:v>1</c:v>
                </c:pt>
                <c:pt idx="140">
                  <c:v>1</c:v>
                </c:pt>
                <c:pt idx="141">
                  <c:v>1</c:v>
                </c:pt>
                <c:pt idx="142">
                  <c:v>0</c:v>
                </c:pt>
                <c:pt idx="143">
                  <c:v>0</c:v>
                </c:pt>
                <c:pt idx="144">
                  <c:v>1</c:v>
                </c:pt>
                <c:pt idx="145">
                  <c:v>2</c:v>
                </c:pt>
                <c:pt idx="146">
                  <c:v>0</c:v>
                </c:pt>
                <c:pt idx="147">
                  <c:v>-1</c:v>
                </c:pt>
                <c:pt idx="148">
                  <c:v>2</c:v>
                </c:pt>
                <c:pt idx="149">
                  <c:v>2</c:v>
                </c:pt>
                <c:pt idx="150">
                  <c:v>0</c:v>
                </c:pt>
                <c:pt idx="151">
                  <c:v>2</c:v>
                </c:pt>
                <c:pt idx="152">
                  <c:v>2</c:v>
                </c:pt>
                <c:pt idx="153">
                  <c:v>2</c:v>
                </c:pt>
                <c:pt idx="154">
                  <c:v>3</c:v>
                </c:pt>
                <c:pt idx="155">
                  <c:v>2</c:v>
                </c:pt>
                <c:pt idx="156">
                  <c:v>1</c:v>
                </c:pt>
                <c:pt idx="157">
                  <c:v>0</c:v>
                </c:pt>
                <c:pt idx="158">
                  <c:v>2</c:v>
                </c:pt>
                <c:pt idx="159">
                  <c:v>-1</c:v>
                </c:pt>
                <c:pt idx="160">
                  <c:v>0</c:v>
                </c:pt>
                <c:pt idx="161">
                  <c:v>1</c:v>
                </c:pt>
                <c:pt idx="162">
                  <c:v>0</c:v>
                </c:pt>
                <c:pt idx="163">
                  <c:v>-1</c:v>
                </c:pt>
                <c:pt idx="164">
                  <c:v>3</c:v>
                </c:pt>
                <c:pt idx="165">
                  <c:v>1</c:v>
                </c:pt>
                <c:pt idx="166">
                  <c:v>0</c:v>
                </c:pt>
                <c:pt idx="167">
                  <c:v>3</c:v>
                </c:pt>
                <c:pt idx="168">
                  <c:v>1</c:v>
                </c:pt>
                <c:pt idx="169">
                  <c:v>0</c:v>
                </c:pt>
                <c:pt idx="170">
                  <c:v>2</c:v>
                </c:pt>
                <c:pt idx="171">
                  <c:v>0</c:v>
                </c:pt>
                <c:pt idx="172">
                  <c:v>1</c:v>
                </c:pt>
                <c:pt idx="173">
                  <c:v>0</c:v>
                </c:pt>
                <c:pt idx="174">
                  <c:v>0</c:v>
                </c:pt>
                <c:pt idx="175">
                  <c:v>0</c:v>
                </c:pt>
                <c:pt idx="176">
                  <c:v>0</c:v>
                </c:pt>
                <c:pt idx="177">
                  <c:v>0</c:v>
                </c:pt>
                <c:pt idx="178">
                  <c:v>0</c:v>
                </c:pt>
                <c:pt idx="179">
                  <c:v>0</c:v>
                </c:pt>
                <c:pt idx="180">
                  <c:v>2</c:v>
                </c:pt>
                <c:pt idx="181">
                  <c:v>1</c:v>
                </c:pt>
                <c:pt idx="182">
                  <c:v>3</c:v>
                </c:pt>
                <c:pt idx="183">
                  <c:v>0</c:v>
                </c:pt>
                <c:pt idx="184">
                  <c:v>2</c:v>
                </c:pt>
                <c:pt idx="185">
                  <c:v>-1</c:v>
                </c:pt>
                <c:pt idx="186">
                  <c:v>4</c:v>
                </c:pt>
                <c:pt idx="187">
                  <c:v>2</c:v>
                </c:pt>
                <c:pt idx="188">
                  <c:v>1</c:v>
                </c:pt>
                <c:pt idx="189">
                  <c:v>4</c:v>
                </c:pt>
                <c:pt idx="190">
                  <c:v>2</c:v>
                </c:pt>
                <c:pt idx="191">
                  <c:v>4</c:v>
                </c:pt>
                <c:pt idx="192">
                  <c:v>0</c:v>
                </c:pt>
                <c:pt idx="193">
                  <c:v>3</c:v>
                </c:pt>
                <c:pt idx="194">
                  <c:v>1</c:v>
                </c:pt>
                <c:pt idx="195">
                  <c:v>0</c:v>
                </c:pt>
                <c:pt idx="196">
                  <c:v>3</c:v>
                </c:pt>
                <c:pt idx="197">
                  <c:v>-1</c:v>
                </c:pt>
                <c:pt idx="198">
                  <c:v>2</c:v>
                </c:pt>
                <c:pt idx="199">
                  <c:v>1</c:v>
                </c:pt>
                <c:pt idx="200">
                  <c:v>2</c:v>
                </c:pt>
                <c:pt idx="201">
                  <c:v>0</c:v>
                </c:pt>
                <c:pt idx="202">
                  <c:v>-2</c:v>
                </c:pt>
                <c:pt idx="203">
                  <c:v>2</c:v>
                </c:pt>
                <c:pt idx="204">
                  <c:v>2</c:v>
                </c:pt>
                <c:pt idx="205">
                  <c:v>1</c:v>
                </c:pt>
                <c:pt idx="206">
                  <c:v>2</c:v>
                </c:pt>
                <c:pt idx="207">
                  <c:v>3</c:v>
                </c:pt>
                <c:pt idx="208">
                  <c:v>3</c:v>
                </c:pt>
                <c:pt idx="209">
                  <c:v>-1</c:v>
                </c:pt>
                <c:pt idx="210">
                  <c:v>1</c:v>
                </c:pt>
                <c:pt idx="211">
                  <c:v>0</c:v>
                </c:pt>
                <c:pt idx="212">
                  <c:v>-1</c:v>
                </c:pt>
                <c:pt idx="213">
                  <c:v>2</c:v>
                </c:pt>
                <c:pt idx="214">
                  <c:v>3</c:v>
                </c:pt>
                <c:pt idx="215">
                  <c:v>3</c:v>
                </c:pt>
                <c:pt idx="216">
                  <c:v>1</c:v>
                </c:pt>
                <c:pt idx="217">
                  <c:v>2</c:v>
                </c:pt>
                <c:pt idx="218">
                  <c:v>0</c:v>
                </c:pt>
                <c:pt idx="219">
                  <c:v>2</c:v>
                </c:pt>
                <c:pt idx="220">
                  <c:v>1</c:v>
                </c:pt>
                <c:pt idx="221">
                  <c:v>-2</c:v>
                </c:pt>
                <c:pt idx="222">
                  <c:v>0</c:v>
                </c:pt>
                <c:pt idx="223">
                  <c:v>2</c:v>
                </c:pt>
                <c:pt idx="224">
                  <c:v>1</c:v>
                </c:pt>
                <c:pt idx="225">
                  <c:v>2</c:v>
                </c:pt>
                <c:pt idx="226">
                  <c:v>0</c:v>
                </c:pt>
                <c:pt idx="227">
                  <c:v>3</c:v>
                </c:pt>
                <c:pt idx="228">
                  <c:v>0</c:v>
                </c:pt>
                <c:pt idx="229">
                  <c:v>3</c:v>
                </c:pt>
                <c:pt idx="230">
                  <c:v>2</c:v>
                </c:pt>
                <c:pt idx="231">
                  <c:v>0</c:v>
                </c:pt>
                <c:pt idx="232">
                  <c:v>2</c:v>
                </c:pt>
                <c:pt idx="233">
                  <c:v>2</c:v>
                </c:pt>
                <c:pt idx="234">
                  <c:v>1</c:v>
                </c:pt>
                <c:pt idx="235">
                  <c:v>2</c:v>
                </c:pt>
                <c:pt idx="236">
                  <c:v>3</c:v>
                </c:pt>
                <c:pt idx="237">
                  <c:v>1</c:v>
                </c:pt>
                <c:pt idx="238">
                  <c:v>1</c:v>
                </c:pt>
                <c:pt idx="239">
                  <c:v>-2</c:v>
                </c:pt>
                <c:pt idx="240">
                  <c:v>0</c:v>
                </c:pt>
                <c:pt idx="241">
                  <c:v>-1</c:v>
                </c:pt>
                <c:pt idx="242">
                  <c:v>2</c:v>
                </c:pt>
                <c:pt idx="243">
                  <c:v>3</c:v>
                </c:pt>
                <c:pt idx="244">
                  <c:v>2</c:v>
                </c:pt>
                <c:pt idx="245">
                  <c:v>1</c:v>
                </c:pt>
                <c:pt idx="246">
                  <c:v>-1</c:v>
                </c:pt>
                <c:pt idx="247">
                  <c:v>1</c:v>
                </c:pt>
                <c:pt idx="248">
                  <c:v>0</c:v>
                </c:pt>
                <c:pt idx="249">
                  <c:v>1</c:v>
                </c:pt>
                <c:pt idx="250">
                  <c:v>0</c:v>
                </c:pt>
                <c:pt idx="251">
                  <c:v>2</c:v>
                </c:pt>
                <c:pt idx="252">
                  <c:v>1</c:v>
                </c:pt>
                <c:pt idx="253">
                  <c:v>1</c:v>
                </c:pt>
                <c:pt idx="254">
                  <c:v>0</c:v>
                </c:pt>
                <c:pt idx="255">
                  <c:v>4</c:v>
                </c:pt>
                <c:pt idx="256">
                  <c:v>1</c:v>
                </c:pt>
                <c:pt idx="257">
                  <c:v>0</c:v>
                </c:pt>
                <c:pt idx="258">
                  <c:v>-1</c:v>
                </c:pt>
                <c:pt idx="259">
                  <c:v>1</c:v>
                </c:pt>
                <c:pt idx="260">
                  <c:v>0</c:v>
                </c:pt>
                <c:pt idx="261">
                  <c:v>0</c:v>
                </c:pt>
                <c:pt idx="262">
                  <c:v>0</c:v>
                </c:pt>
                <c:pt idx="263">
                  <c:v>0</c:v>
                </c:pt>
                <c:pt idx="264">
                  <c:v>0</c:v>
                </c:pt>
                <c:pt idx="265">
                  <c:v>1</c:v>
                </c:pt>
                <c:pt idx="266">
                  <c:v>3</c:v>
                </c:pt>
                <c:pt idx="267">
                  <c:v>-1</c:v>
                </c:pt>
                <c:pt idx="268">
                  <c:v>2</c:v>
                </c:pt>
                <c:pt idx="269">
                  <c:v>-1</c:v>
                </c:pt>
                <c:pt idx="270">
                  <c:v>0</c:v>
                </c:pt>
                <c:pt idx="271">
                  <c:v>3</c:v>
                </c:pt>
                <c:pt idx="272">
                  <c:v>1</c:v>
                </c:pt>
                <c:pt idx="273">
                  <c:v>2</c:v>
                </c:pt>
                <c:pt idx="274">
                  <c:v>0</c:v>
                </c:pt>
                <c:pt idx="275">
                  <c:v>0</c:v>
                </c:pt>
                <c:pt idx="276">
                  <c:v>3</c:v>
                </c:pt>
                <c:pt idx="277">
                  <c:v>0</c:v>
                </c:pt>
              </c:numCache>
            </c:numRef>
          </c:val>
          <c:extLst>
            <c:ext xmlns:c16="http://schemas.microsoft.com/office/drawing/2014/chart" uri="{C3380CC4-5D6E-409C-BE32-E72D297353CC}">
              <c16:uniqueId val="{00000001-682E-43AC-AAAB-C4DD96D37DBE}"/>
            </c:ext>
          </c:extLst>
        </c:ser>
        <c:ser>
          <c:idx val="2"/>
          <c:order val="2"/>
          <c:tx>
            <c:strRef>
              <c:f>Sheet1!$D$1</c:f>
              <c:strCache>
                <c:ptCount val="1"/>
                <c:pt idx="0">
                  <c:v>TMNA Services</c:v>
                </c:pt>
              </c:strCache>
            </c:strRef>
          </c:tx>
          <c:spPr>
            <a:solidFill>
              <a:schemeClr val="accent3"/>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Sheet1!$D$2:$D$366</c:f>
              <c:numCache>
                <c:formatCode>General</c:formatCode>
                <c:ptCount val="365"/>
                <c:pt idx="0">
                  <c:v>-2</c:v>
                </c:pt>
                <c:pt idx="1">
                  <c:v>1</c:v>
                </c:pt>
                <c:pt idx="2">
                  <c:v>35</c:v>
                </c:pt>
                <c:pt idx="3">
                  <c:v>17</c:v>
                </c:pt>
                <c:pt idx="4">
                  <c:v>15</c:v>
                </c:pt>
                <c:pt idx="5">
                  <c:v>5</c:v>
                </c:pt>
                <c:pt idx="6">
                  <c:v>2</c:v>
                </c:pt>
                <c:pt idx="7">
                  <c:v>3</c:v>
                </c:pt>
                <c:pt idx="8">
                  <c:v>0</c:v>
                </c:pt>
                <c:pt idx="9">
                  <c:v>4</c:v>
                </c:pt>
                <c:pt idx="10">
                  <c:v>6</c:v>
                </c:pt>
                <c:pt idx="11">
                  <c:v>5</c:v>
                </c:pt>
                <c:pt idx="12">
                  <c:v>5</c:v>
                </c:pt>
                <c:pt idx="13">
                  <c:v>1</c:v>
                </c:pt>
                <c:pt idx="14">
                  <c:v>0</c:v>
                </c:pt>
                <c:pt idx="15">
                  <c:v>-1</c:v>
                </c:pt>
                <c:pt idx="16">
                  <c:v>4</c:v>
                </c:pt>
                <c:pt idx="17">
                  <c:v>31</c:v>
                </c:pt>
                <c:pt idx="18">
                  <c:v>20</c:v>
                </c:pt>
                <c:pt idx="19">
                  <c:v>4</c:v>
                </c:pt>
                <c:pt idx="20">
                  <c:v>13</c:v>
                </c:pt>
                <c:pt idx="21">
                  <c:v>8</c:v>
                </c:pt>
                <c:pt idx="22">
                  <c:v>4</c:v>
                </c:pt>
                <c:pt idx="23">
                  <c:v>17</c:v>
                </c:pt>
                <c:pt idx="24">
                  <c:v>12</c:v>
                </c:pt>
                <c:pt idx="25">
                  <c:v>7</c:v>
                </c:pt>
                <c:pt idx="26">
                  <c:v>3</c:v>
                </c:pt>
                <c:pt idx="27">
                  <c:v>7</c:v>
                </c:pt>
                <c:pt idx="28">
                  <c:v>-1</c:v>
                </c:pt>
                <c:pt idx="29">
                  <c:v>0</c:v>
                </c:pt>
                <c:pt idx="30">
                  <c:v>7</c:v>
                </c:pt>
                <c:pt idx="31">
                  <c:v>4</c:v>
                </c:pt>
                <c:pt idx="32">
                  <c:v>12</c:v>
                </c:pt>
                <c:pt idx="33">
                  <c:v>11</c:v>
                </c:pt>
                <c:pt idx="34">
                  <c:v>6</c:v>
                </c:pt>
                <c:pt idx="35">
                  <c:v>2</c:v>
                </c:pt>
                <c:pt idx="36">
                  <c:v>6</c:v>
                </c:pt>
                <c:pt idx="37">
                  <c:v>14</c:v>
                </c:pt>
                <c:pt idx="38">
                  <c:v>6</c:v>
                </c:pt>
                <c:pt idx="39">
                  <c:v>5</c:v>
                </c:pt>
                <c:pt idx="40">
                  <c:v>13</c:v>
                </c:pt>
                <c:pt idx="41">
                  <c:v>6</c:v>
                </c:pt>
                <c:pt idx="42">
                  <c:v>3</c:v>
                </c:pt>
                <c:pt idx="43">
                  <c:v>0</c:v>
                </c:pt>
                <c:pt idx="44">
                  <c:v>10</c:v>
                </c:pt>
                <c:pt idx="45">
                  <c:v>8</c:v>
                </c:pt>
                <c:pt idx="46">
                  <c:v>2</c:v>
                </c:pt>
                <c:pt idx="47">
                  <c:v>7</c:v>
                </c:pt>
                <c:pt idx="48">
                  <c:v>13</c:v>
                </c:pt>
                <c:pt idx="49">
                  <c:v>7</c:v>
                </c:pt>
                <c:pt idx="50">
                  <c:v>3</c:v>
                </c:pt>
                <c:pt idx="51">
                  <c:v>2</c:v>
                </c:pt>
                <c:pt idx="52">
                  <c:v>9</c:v>
                </c:pt>
                <c:pt idx="53">
                  <c:v>8</c:v>
                </c:pt>
                <c:pt idx="54">
                  <c:v>15</c:v>
                </c:pt>
                <c:pt idx="55">
                  <c:v>10</c:v>
                </c:pt>
                <c:pt idx="56">
                  <c:v>3</c:v>
                </c:pt>
                <c:pt idx="57">
                  <c:v>5</c:v>
                </c:pt>
                <c:pt idx="58">
                  <c:v>1</c:v>
                </c:pt>
                <c:pt idx="59">
                  <c:v>1</c:v>
                </c:pt>
                <c:pt idx="60">
                  <c:v>6</c:v>
                </c:pt>
                <c:pt idx="61">
                  <c:v>-1</c:v>
                </c:pt>
                <c:pt idx="62">
                  <c:v>2</c:v>
                </c:pt>
                <c:pt idx="63">
                  <c:v>0</c:v>
                </c:pt>
                <c:pt idx="64">
                  <c:v>4</c:v>
                </c:pt>
                <c:pt idx="65">
                  <c:v>41</c:v>
                </c:pt>
                <c:pt idx="66">
                  <c:v>29</c:v>
                </c:pt>
                <c:pt idx="67">
                  <c:v>26</c:v>
                </c:pt>
                <c:pt idx="68">
                  <c:v>21</c:v>
                </c:pt>
                <c:pt idx="69">
                  <c:v>11</c:v>
                </c:pt>
                <c:pt idx="70">
                  <c:v>10</c:v>
                </c:pt>
                <c:pt idx="71">
                  <c:v>2</c:v>
                </c:pt>
                <c:pt idx="72">
                  <c:v>9</c:v>
                </c:pt>
                <c:pt idx="73">
                  <c:v>5</c:v>
                </c:pt>
                <c:pt idx="74">
                  <c:v>10</c:v>
                </c:pt>
                <c:pt idx="75">
                  <c:v>4</c:v>
                </c:pt>
                <c:pt idx="76">
                  <c:v>7</c:v>
                </c:pt>
                <c:pt idx="77">
                  <c:v>4</c:v>
                </c:pt>
                <c:pt idx="78">
                  <c:v>5</c:v>
                </c:pt>
                <c:pt idx="79">
                  <c:v>5</c:v>
                </c:pt>
                <c:pt idx="80">
                  <c:v>0</c:v>
                </c:pt>
                <c:pt idx="81">
                  <c:v>4</c:v>
                </c:pt>
                <c:pt idx="82">
                  <c:v>13</c:v>
                </c:pt>
                <c:pt idx="83">
                  <c:v>15</c:v>
                </c:pt>
                <c:pt idx="84">
                  <c:v>3</c:v>
                </c:pt>
                <c:pt idx="85">
                  <c:v>2</c:v>
                </c:pt>
                <c:pt idx="86">
                  <c:v>12</c:v>
                </c:pt>
                <c:pt idx="87">
                  <c:v>10</c:v>
                </c:pt>
                <c:pt idx="88">
                  <c:v>4</c:v>
                </c:pt>
                <c:pt idx="89">
                  <c:v>-3</c:v>
                </c:pt>
                <c:pt idx="90">
                  <c:v>4</c:v>
                </c:pt>
                <c:pt idx="91">
                  <c:v>-1</c:v>
                </c:pt>
                <c:pt idx="92">
                  <c:v>5</c:v>
                </c:pt>
                <c:pt idx="93">
                  <c:v>3</c:v>
                </c:pt>
                <c:pt idx="94">
                  <c:v>7</c:v>
                </c:pt>
                <c:pt idx="95">
                  <c:v>-1</c:v>
                </c:pt>
                <c:pt idx="96">
                  <c:v>10</c:v>
                </c:pt>
                <c:pt idx="97">
                  <c:v>0</c:v>
                </c:pt>
                <c:pt idx="98">
                  <c:v>2</c:v>
                </c:pt>
                <c:pt idx="99">
                  <c:v>2</c:v>
                </c:pt>
                <c:pt idx="100">
                  <c:v>1</c:v>
                </c:pt>
                <c:pt idx="101">
                  <c:v>5</c:v>
                </c:pt>
                <c:pt idx="102">
                  <c:v>0</c:v>
                </c:pt>
                <c:pt idx="103">
                  <c:v>3</c:v>
                </c:pt>
                <c:pt idx="104">
                  <c:v>3</c:v>
                </c:pt>
                <c:pt idx="105">
                  <c:v>-1</c:v>
                </c:pt>
                <c:pt idx="106">
                  <c:v>1</c:v>
                </c:pt>
                <c:pt idx="107">
                  <c:v>7</c:v>
                </c:pt>
                <c:pt idx="108">
                  <c:v>11</c:v>
                </c:pt>
                <c:pt idx="109">
                  <c:v>1</c:v>
                </c:pt>
                <c:pt idx="110">
                  <c:v>12</c:v>
                </c:pt>
                <c:pt idx="111">
                  <c:v>2</c:v>
                </c:pt>
                <c:pt idx="112">
                  <c:v>3</c:v>
                </c:pt>
                <c:pt idx="113">
                  <c:v>-3</c:v>
                </c:pt>
                <c:pt idx="114">
                  <c:v>8</c:v>
                </c:pt>
                <c:pt idx="115">
                  <c:v>2</c:v>
                </c:pt>
                <c:pt idx="116">
                  <c:v>2</c:v>
                </c:pt>
                <c:pt idx="117">
                  <c:v>1</c:v>
                </c:pt>
                <c:pt idx="118">
                  <c:v>2</c:v>
                </c:pt>
                <c:pt idx="119">
                  <c:v>0</c:v>
                </c:pt>
                <c:pt idx="120">
                  <c:v>1</c:v>
                </c:pt>
                <c:pt idx="121">
                  <c:v>15</c:v>
                </c:pt>
                <c:pt idx="122">
                  <c:v>7</c:v>
                </c:pt>
                <c:pt idx="123">
                  <c:v>-1</c:v>
                </c:pt>
                <c:pt idx="124">
                  <c:v>-1</c:v>
                </c:pt>
                <c:pt idx="125">
                  <c:v>1</c:v>
                </c:pt>
                <c:pt idx="126">
                  <c:v>2</c:v>
                </c:pt>
                <c:pt idx="127">
                  <c:v>1</c:v>
                </c:pt>
                <c:pt idx="128">
                  <c:v>1</c:v>
                </c:pt>
                <c:pt idx="129">
                  <c:v>2</c:v>
                </c:pt>
                <c:pt idx="130">
                  <c:v>0</c:v>
                </c:pt>
                <c:pt idx="131">
                  <c:v>1</c:v>
                </c:pt>
                <c:pt idx="132">
                  <c:v>5</c:v>
                </c:pt>
                <c:pt idx="133">
                  <c:v>0</c:v>
                </c:pt>
                <c:pt idx="134">
                  <c:v>-2</c:v>
                </c:pt>
                <c:pt idx="135">
                  <c:v>3</c:v>
                </c:pt>
                <c:pt idx="136">
                  <c:v>12</c:v>
                </c:pt>
                <c:pt idx="137">
                  <c:v>6</c:v>
                </c:pt>
                <c:pt idx="138">
                  <c:v>0</c:v>
                </c:pt>
                <c:pt idx="139">
                  <c:v>2</c:v>
                </c:pt>
                <c:pt idx="140">
                  <c:v>-2</c:v>
                </c:pt>
                <c:pt idx="141">
                  <c:v>1</c:v>
                </c:pt>
                <c:pt idx="142">
                  <c:v>5</c:v>
                </c:pt>
                <c:pt idx="143">
                  <c:v>14</c:v>
                </c:pt>
                <c:pt idx="144">
                  <c:v>7</c:v>
                </c:pt>
                <c:pt idx="145">
                  <c:v>9</c:v>
                </c:pt>
                <c:pt idx="146">
                  <c:v>6</c:v>
                </c:pt>
                <c:pt idx="147">
                  <c:v>1</c:v>
                </c:pt>
                <c:pt idx="148">
                  <c:v>3</c:v>
                </c:pt>
                <c:pt idx="149">
                  <c:v>-1</c:v>
                </c:pt>
                <c:pt idx="150">
                  <c:v>4</c:v>
                </c:pt>
                <c:pt idx="151">
                  <c:v>11</c:v>
                </c:pt>
                <c:pt idx="152">
                  <c:v>7</c:v>
                </c:pt>
                <c:pt idx="153">
                  <c:v>3</c:v>
                </c:pt>
                <c:pt idx="154">
                  <c:v>5</c:v>
                </c:pt>
                <c:pt idx="155">
                  <c:v>2</c:v>
                </c:pt>
                <c:pt idx="156">
                  <c:v>9</c:v>
                </c:pt>
                <c:pt idx="157">
                  <c:v>2</c:v>
                </c:pt>
                <c:pt idx="158">
                  <c:v>11</c:v>
                </c:pt>
                <c:pt idx="159">
                  <c:v>8</c:v>
                </c:pt>
                <c:pt idx="160">
                  <c:v>13</c:v>
                </c:pt>
                <c:pt idx="161">
                  <c:v>3</c:v>
                </c:pt>
                <c:pt idx="162">
                  <c:v>1</c:v>
                </c:pt>
                <c:pt idx="163">
                  <c:v>11</c:v>
                </c:pt>
                <c:pt idx="164">
                  <c:v>10</c:v>
                </c:pt>
                <c:pt idx="165">
                  <c:v>9</c:v>
                </c:pt>
                <c:pt idx="166">
                  <c:v>8</c:v>
                </c:pt>
                <c:pt idx="167">
                  <c:v>3</c:v>
                </c:pt>
                <c:pt idx="168">
                  <c:v>1</c:v>
                </c:pt>
                <c:pt idx="169">
                  <c:v>1</c:v>
                </c:pt>
                <c:pt idx="170">
                  <c:v>7</c:v>
                </c:pt>
                <c:pt idx="171">
                  <c:v>4</c:v>
                </c:pt>
                <c:pt idx="172">
                  <c:v>8</c:v>
                </c:pt>
                <c:pt idx="173">
                  <c:v>17</c:v>
                </c:pt>
                <c:pt idx="174">
                  <c:v>34</c:v>
                </c:pt>
                <c:pt idx="175">
                  <c:v>6</c:v>
                </c:pt>
                <c:pt idx="176">
                  <c:v>1</c:v>
                </c:pt>
                <c:pt idx="177">
                  <c:v>6</c:v>
                </c:pt>
                <c:pt idx="178">
                  <c:v>3</c:v>
                </c:pt>
                <c:pt idx="179">
                  <c:v>6</c:v>
                </c:pt>
                <c:pt idx="180">
                  <c:v>15</c:v>
                </c:pt>
                <c:pt idx="181">
                  <c:v>7</c:v>
                </c:pt>
                <c:pt idx="182">
                  <c:v>2</c:v>
                </c:pt>
                <c:pt idx="183">
                  <c:v>4</c:v>
                </c:pt>
                <c:pt idx="184">
                  <c:v>8</c:v>
                </c:pt>
                <c:pt idx="185">
                  <c:v>14</c:v>
                </c:pt>
                <c:pt idx="186">
                  <c:v>12</c:v>
                </c:pt>
                <c:pt idx="187">
                  <c:v>13</c:v>
                </c:pt>
                <c:pt idx="188">
                  <c:v>6</c:v>
                </c:pt>
                <c:pt idx="189">
                  <c:v>3</c:v>
                </c:pt>
                <c:pt idx="190">
                  <c:v>4</c:v>
                </c:pt>
                <c:pt idx="191">
                  <c:v>9</c:v>
                </c:pt>
                <c:pt idx="192">
                  <c:v>10</c:v>
                </c:pt>
                <c:pt idx="193">
                  <c:v>5</c:v>
                </c:pt>
                <c:pt idx="194">
                  <c:v>8</c:v>
                </c:pt>
                <c:pt idx="195">
                  <c:v>4</c:v>
                </c:pt>
                <c:pt idx="196">
                  <c:v>2</c:v>
                </c:pt>
                <c:pt idx="197">
                  <c:v>-1</c:v>
                </c:pt>
                <c:pt idx="198">
                  <c:v>3</c:v>
                </c:pt>
                <c:pt idx="199">
                  <c:v>7</c:v>
                </c:pt>
                <c:pt idx="200">
                  <c:v>13</c:v>
                </c:pt>
                <c:pt idx="201">
                  <c:v>11</c:v>
                </c:pt>
                <c:pt idx="202">
                  <c:v>13</c:v>
                </c:pt>
                <c:pt idx="203">
                  <c:v>3</c:v>
                </c:pt>
                <c:pt idx="204">
                  <c:v>8</c:v>
                </c:pt>
                <c:pt idx="205">
                  <c:v>10</c:v>
                </c:pt>
                <c:pt idx="206">
                  <c:v>10</c:v>
                </c:pt>
                <c:pt idx="207">
                  <c:v>7</c:v>
                </c:pt>
                <c:pt idx="208">
                  <c:v>3</c:v>
                </c:pt>
                <c:pt idx="209">
                  <c:v>14</c:v>
                </c:pt>
                <c:pt idx="210">
                  <c:v>9</c:v>
                </c:pt>
                <c:pt idx="211">
                  <c:v>0</c:v>
                </c:pt>
                <c:pt idx="212">
                  <c:v>16</c:v>
                </c:pt>
                <c:pt idx="213">
                  <c:v>17</c:v>
                </c:pt>
                <c:pt idx="214">
                  <c:v>12</c:v>
                </c:pt>
                <c:pt idx="215">
                  <c:v>10</c:v>
                </c:pt>
                <c:pt idx="216">
                  <c:v>8</c:v>
                </c:pt>
                <c:pt idx="217">
                  <c:v>1</c:v>
                </c:pt>
                <c:pt idx="218">
                  <c:v>0</c:v>
                </c:pt>
                <c:pt idx="219">
                  <c:v>8</c:v>
                </c:pt>
                <c:pt idx="220">
                  <c:v>2</c:v>
                </c:pt>
                <c:pt idx="221">
                  <c:v>10</c:v>
                </c:pt>
                <c:pt idx="222">
                  <c:v>12</c:v>
                </c:pt>
                <c:pt idx="223">
                  <c:v>12</c:v>
                </c:pt>
                <c:pt idx="224">
                  <c:v>0</c:v>
                </c:pt>
                <c:pt idx="225">
                  <c:v>-1</c:v>
                </c:pt>
                <c:pt idx="226">
                  <c:v>12</c:v>
                </c:pt>
                <c:pt idx="227">
                  <c:v>3</c:v>
                </c:pt>
                <c:pt idx="228">
                  <c:v>5</c:v>
                </c:pt>
                <c:pt idx="229">
                  <c:v>13</c:v>
                </c:pt>
                <c:pt idx="230">
                  <c:v>6</c:v>
                </c:pt>
                <c:pt idx="231">
                  <c:v>7</c:v>
                </c:pt>
                <c:pt idx="232">
                  <c:v>5</c:v>
                </c:pt>
                <c:pt idx="233">
                  <c:v>28</c:v>
                </c:pt>
                <c:pt idx="234">
                  <c:v>13</c:v>
                </c:pt>
                <c:pt idx="235">
                  <c:v>11</c:v>
                </c:pt>
                <c:pt idx="236">
                  <c:v>7</c:v>
                </c:pt>
                <c:pt idx="237">
                  <c:v>9</c:v>
                </c:pt>
                <c:pt idx="238">
                  <c:v>3</c:v>
                </c:pt>
                <c:pt idx="239">
                  <c:v>6</c:v>
                </c:pt>
                <c:pt idx="240">
                  <c:v>8</c:v>
                </c:pt>
                <c:pt idx="241">
                  <c:v>5</c:v>
                </c:pt>
                <c:pt idx="242">
                  <c:v>10</c:v>
                </c:pt>
                <c:pt idx="243">
                  <c:v>4</c:v>
                </c:pt>
                <c:pt idx="244">
                  <c:v>-1</c:v>
                </c:pt>
                <c:pt idx="245">
                  <c:v>2</c:v>
                </c:pt>
                <c:pt idx="246">
                  <c:v>2</c:v>
                </c:pt>
                <c:pt idx="247">
                  <c:v>2</c:v>
                </c:pt>
                <c:pt idx="248">
                  <c:v>8</c:v>
                </c:pt>
                <c:pt idx="249">
                  <c:v>8</c:v>
                </c:pt>
                <c:pt idx="250">
                  <c:v>4</c:v>
                </c:pt>
                <c:pt idx="251">
                  <c:v>4</c:v>
                </c:pt>
                <c:pt idx="252">
                  <c:v>-8</c:v>
                </c:pt>
                <c:pt idx="253">
                  <c:v>1</c:v>
                </c:pt>
                <c:pt idx="254">
                  <c:v>4</c:v>
                </c:pt>
                <c:pt idx="255">
                  <c:v>6</c:v>
                </c:pt>
                <c:pt idx="256">
                  <c:v>8</c:v>
                </c:pt>
                <c:pt idx="257">
                  <c:v>9</c:v>
                </c:pt>
                <c:pt idx="258">
                  <c:v>20</c:v>
                </c:pt>
                <c:pt idx="259">
                  <c:v>4</c:v>
                </c:pt>
                <c:pt idx="260">
                  <c:v>6</c:v>
                </c:pt>
                <c:pt idx="261">
                  <c:v>14</c:v>
                </c:pt>
                <c:pt idx="262">
                  <c:v>14</c:v>
                </c:pt>
                <c:pt idx="263">
                  <c:v>11</c:v>
                </c:pt>
                <c:pt idx="264">
                  <c:v>20</c:v>
                </c:pt>
                <c:pt idx="265">
                  <c:v>13</c:v>
                </c:pt>
                <c:pt idx="266">
                  <c:v>4</c:v>
                </c:pt>
                <c:pt idx="267">
                  <c:v>2</c:v>
                </c:pt>
                <c:pt idx="268">
                  <c:v>8</c:v>
                </c:pt>
                <c:pt idx="269">
                  <c:v>7</c:v>
                </c:pt>
                <c:pt idx="270">
                  <c:v>7</c:v>
                </c:pt>
                <c:pt idx="271">
                  <c:v>11</c:v>
                </c:pt>
                <c:pt idx="272">
                  <c:v>0</c:v>
                </c:pt>
                <c:pt idx="273">
                  <c:v>2</c:v>
                </c:pt>
                <c:pt idx="274">
                  <c:v>5</c:v>
                </c:pt>
                <c:pt idx="275">
                  <c:v>17</c:v>
                </c:pt>
                <c:pt idx="276">
                  <c:v>6</c:v>
                </c:pt>
                <c:pt idx="277">
                  <c:v>7</c:v>
                </c:pt>
              </c:numCache>
            </c:numRef>
          </c:val>
          <c:extLst>
            <c:ext xmlns:c16="http://schemas.microsoft.com/office/drawing/2014/chart" uri="{C3380CC4-5D6E-409C-BE32-E72D297353CC}">
              <c16:uniqueId val="{00000002-682E-43AC-AAAB-C4DD96D37DBE}"/>
            </c:ext>
          </c:extLst>
        </c:ser>
        <c:ser>
          <c:idx val="3"/>
          <c:order val="3"/>
          <c:tx>
            <c:strRef>
              <c:f>Sheet1!$E$1</c:f>
              <c:strCache>
                <c:ptCount val="1"/>
                <c:pt idx="0">
                  <c:v>Tokio Marine America</c:v>
                </c:pt>
              </c:strCache>
            </c:strRef>
          </c:tx>
          <c:spPr>
            <a:solidFill>
              <a:schemeClr val="accent4"/>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Sheet1!$E$2:$E$366</c:f>
              <c:numCache>
                <c:formatCode>General</c:formatCode>
                <c:ptCount val="365"/>
                <c:pt idx="0">
                  <c:v>1</c:v>
                </c:pt>
                <c:pt idx="1">
                  <c:v>-1</c:v>
                </c:pt>
                <c:pt idx="2">
                  <c:v>6</c:v>
                </c:pt>
                <c:pt idx="3">
                  <c:v>-1</c:v>
                </c:pt>
                <c:pt idx="4">
                  <c:v>2</c:v>
                </c:pt>
                <c:pt idx="5">
                  <c:v>0</c:v>
                </c:pt>
                <c:pt idx="6">
                  <c:v>3</c:v>
                </c:pt>
                <c:pt idx="7">
                  <c:v>2</c:v>
                </c:pt>
                <c:pt idx="8">
                  <c:v>-1</c:v>
                </c:pt>
                <c:pt idx="9">
                  <c:v>2</c:v>
                </c:pt>
                <c:pt idx="10">
                  <c:v>1</c:v>
                </c:pt>
                <c:pt idx="11">
                  <c:v>2</c:v>
                </c:pt>
                <c:pt idx="12">
                  <c:v>0</c:v>
                </c:pt>
                <c:pt idx="13">
                  <c:v>-1</c:v>
                </c:pt>
                <c:pt idx="14">
                  <c:v>1</c:v>
                </c:pt>
                <c:pt idx="15">
                  <c:v>1</c:v>
                </c:pt>
                <c:pt idx="16">
                  <c:v>2</c:v>
                </c:pt>
                <c:pt idx="17">
                  <c:v>0</c:v>
                </c:pt>
                <c:pt idx="18">
                  <c:v>5</c:v>
                </c:pt>
                <c:pt idx="19">
                  <c:v>4</c:v>
                </c:pt>
                <c:pt idx="20">
                  <c:v>4</c:v>
                </c:pt>
                <c:pt idx="21">
                  <c:v>1</c:v>
                </c:pt>
                <c:pt idx="22">
                  <c:v>1</c:v>
                </c:pt>
                <c:pt idx="23">
                  <c:v>0</c:v>
                </c:pt>
                <c:pt idx="24">
                  <c:v>22</c:v>
                </c:pt>
                <c:pt idx="25">
                  <c:v>11</c:v>
                </c:pt>
                <c:pt idx="26">
                  <c:v>4</c:v>
                </c:pt>
                <c:pt idx="27">
                  <c:v>6</c:v>
                </c:pt>
                <c:pt idx="28">
                  <c:v>4</c:v>
                </c:pt>
                <c:pt idx="29">
                  <c:v>2</c:v>
                </c:pt>
                <c:pt idx="30">
                  <c:v>12</c:v>
                </c:pt>
                <c:pt idx="31">
                  <c:v>5</c:v>
                </c:pt>
                <c:pt idx="32">
                  <c:v>7</c:v>
                </c:pt>
                <c:pt idx="33">
                  <c:v>1</c:v>
                </c:pt>
                <c:pt idx="34">
                  <c:v>4</c:v>
                </c:pt>
                <c:pt idx="35">
                  <c:v>2</c:v>
                </c:pt>
                <c:pt idx="36">
                  <c:v>6</c:v>
                </c:pt>
                <c:pt idx="37">
                  <c:v>4</c:v>
                </c:pt>
                <c:pt idx="38">
                  <c:v>0</c:v>
                </c:pt>
                <c:pt idx="39">
                  <c:v>6</c:v>
                </c:pt>
                <c:pt idx="40">
                  <c:v>5</c:v>
                </c:pt>
                <c:pt idx="41">
                  <c:v>5</c:v>
                </c:pt>
                <c:pt idx="42">
                  <c:v>3</c:v>
                </c:pt>
                <c:pt idx="43">
                  <c:v>1</c:v>
                </c:pt>
                <c:pt idx="44">
                  <c:v>4</c:v>
                </c:pt>
                <c:pt idx="45">
                  <c:v>6</c:v>
                </c:pt>
                <c:pt idx="46">
                  <c:v>7</c:v>
                </c:pt>
                <c:pt idx="47">
                  <c:v>6</c:v>
                </c:pt>
                <c:pt idx="48">
                  <c:v>1</c:v>
                </c:pt>
                <c:pt idx="49">
                  <c:v>8</c:v>
                </c:pt>
                <c:pt idx="50">
                  <c:v>2</c:v>
                </c:pt>
                <c:pt idx="51">
                  <c:v>-1</c:v>
                </c:pt>
                <c:pt idx="52">
                  <c:v>6</c:v>
                </c:pt>
                <c:pt idx="53">
                  <c:v>7</c:v>
                </c:pt>
                <c:pt idx="54">
                  <c:v>6</c:v>
                </c:pt>
                <c:pt idx="55">
                  <c:v>2</c:v>
                </c:pt>
                <c:pt idx="56">
                  <c:v>3</c:v>
                </c:pt>
                <c:pt idx="57">
                  <c:v>5</c:v>
                </c:pt>
                <c:pt idx="58">
                  <c:v>2</c:v>
                </c:pt>
                <c:pt idx="59">
                  <c:v>2</c:v>
                </c:pt>
                <c:pt idx="60">
                  <c:v>7</c:v>
                </c:pt>
                <c:pt idx="61">
                  <c:v>-1</c:v>
                </c:pt>
                <c:pt idx="62">
                  <c:v>5</c:v>
                </c:pt>
                <c:pt idx="63">
                  <c:v>0</c:v>
                </c:pt>
                <c:pt idx="64">
                  <c:v>3</c:v>
                </c:pt>
                <c:pt idx="65">
                  <c:v>2</c:v>
                </c:pt>
                <c:pt idx="66">
                  <c:v>6</c:v>
                </c:pt>
                <c:pt idx="67">
                  <c:v>5</c:v>
                </c:pt>
                <c:pt idx="68">
                  <c:v>5</c:v>
                </c:pt>
                <c:pt idx="69">
                  <c:v>3</c:v>
                </c:pt>
                <c:pt idx="70">
                  <c:v>1</c:v>
                </c:pt>
                <c:pt idx="71">
                  <c:v>1</c:v>
                </c:pt>
                <c:pt idx="72">
                  <c:v>1</c:v>
                </c:pt>
                <c:pt idx="73">
                  <c:v>0</c:v>
                </c:pt>
                <c:pt idx="74">
                  <c:v>4</c:v>
                </c:pt>
                <c:pt idx="75">
                  <c:v>4</c:v>
                </c:pt>
                <c:pt idx="76">
                  <c:v>0</c:v>
                </c:pt>
                <c:pt idx="77">
                  <c:v>3</c:v>
                </c:pt>
                <c:pt idx="78">
                  <c:v>-1</c:v>
                </c:pt>
                <c:pt idx="79">
                  <c:v>4</c:v>
                </c:pt>
                <c:pt idx="80">
                  <c:v>4</c:v>
                </c:pt>
                <c:pt idx="81">
                  <c:v>4</c:v>
                </c:pt>
                <c:pt idx="82">
                  <c:v>7</c:v>
                </c:pt>
                <c:pt idx="83">
                  <c:v>8</c:v>
                </c:pt>
                <c:pt idx="84">
                  <c:v>2</c:v>
                </c:pt>
                <c:pt idx="85">
                  <c:v>4</c:v>
                </c:pt>
                <c:pt idx="86">
                  <c:v>0</c:v>
                </c:pt>
                <c:pt idx="87">
                  <c:v>4</c:v>
                </c:pt>
                <c:pt idx="88">
                  <c:v>3</c:v>
                </c:pt>
                <c:pt idx="89">
                  <c:v>6</c:v>
                </c:pt>
                <c:pt idx="90">
                  <c:v>4</c:v>
                </c:pt>
                <c:pt idx="91">
                  <c:v>2</c:v>
                </c:pt>
                <c:pt idx="92">
                  <c:v>0</c:v>
                </c:pt>
                <c:pt idx="93">
                  <c:v>5</c:v>
                </c:pt>
                <c:pt idx="94">
                  <c:v>0</c:v>
                </c:pt>
                <c:pt idx="95">
                  <c:v>0</c:v>
                </c:pt>
                <c:pt idx="96">
                  <c:v>3</c:v>
                </c:pt>
                <c:pt idx="97">
                  <c:v>-2</c:v>
                </c:pt>
                <c:pt idx="98">
                  <c:v>0</c:v>
                </c:pt>
                <c:pt idx="99">
                  <c:v>0</c:v>
                </c:pt>
                <c:pt idx="100">
                  <c:v>5</c:v>
                </c:pt>
                <c:pt idx="101">
                  <c:v>9</c:v>
                </c:pt>
                <c:pt idx="102">
                  <c:v>-1</c:v>
                </c:pt>
                <c:pt idx="103">
                  <c:v>0</c:v>
                </c:pt>
                <c:pt idx="104">
                  <c:v>9</c:v>
                </c:pt>
                <c:pt idx="105">
                  <c:v>6</c:v>
                </c:pt>
                <c:pt idx="106">
                  <c:v>6</c:v>
                </c:pt>
                <c:pt idx="107">
                  <c:v>8</c:v>
                </c:pt>
                <c:pt idx="108">
                  <c:v>2</c:v>
                </c:pt>
                <c:pt idx="109">
                  <c:v>3</c:v>
                </c:pt>
                <c:pt idx="110">
                  <c:v>6</c:v>
                </c:pt>
                <c:pt idx="111">
                  <c:v>7</c:v>
                </c:pt>
                <c:pt idx="112">
                  <c:v>2</c:v>
                </c:pt>
                <c:pt idx="113">
                  <c:v>1</c:v>
                </c:pt>
                <c:pt idx="114">
                  <c:v>8</c:v>
                </c:pt>
                <c:pt idx="115">
                  <c:v>3</c:v>
                </c:pt>
                <c:pt idx="116">
                  <c:v>4</c:v>
                </c:pt>
                <c:pt idx="117">
                  <c:v>-1</c:v>
                </c:pt>
                <c:pt idx="118">
                  <c:v>3</c:v>
                </c:pt>
                <c:pt idx="119">
                  <c:v>0</c:v>
                </c:pt>
                <c:pt idx="120">
                  <c:v>1</c:v>
                </c:pt>
                <c:pt idx="121">
                  <c:v>3</c:v>
                </c:pt>
                <c:pt idx="122">
                  <c:v>6</c:v>
                </c:pt>
                <c:pt idx="123">
                  <c:v>6</c:v>
                </c:pt>
                <c:pt idx="124">
                  <c:v>5</c:v>
                </c:pt>
                <c:pt idx="125">
                  <c:v>4</c:v>
                </c:pt>
                <c:pt idx="126">
                  <c:v>8</c:v>
                </c:pt>
                <c:pt idx="127">
                  <c:v>3</c:v>
                </c:pt>
                <c:pt idx="128">
                  <c:v>4</c:v>
                </c:pt>
                <c:pt idx="129">
                  <c:v>3</c:v>
                </c:pt>
                <c:pt idx="130">
                  <c:v>2</c:v>
                </c:pt>
                <c:pt idx="131">
                  <c:v>5</c:v>
                </c:pt>
                <c:pt idx="132">
                  <c:v>5</c:v>
                </c:pt>
                <c:pt idx="133">
                  <c:v>5</c:v>
                </c:pt>
                <c:pt idx="134">
                  <c:v>0</c:v>
                </c:pt>
                <c:pt idx="135">
                  <c:v>8</c:v>
                </c:pt>
                <c:pt idx="136">
                  <c:v>6</c:v>
                </c:pt>
                <c:pt idx="137">
                  <c:v>3</c:v>
                </c:pt>
                <c:pt idx="138">
                  <c:v>3</c:v>
                </c:pt>
                <c:pt idx="139">
                  <c:v>7</c:v>
                </c:pt>
                <c:pt idx="140">
                  <c:v>4</c:v>
                </c:pt>
                <c:pt idx="141">
                  <c:v>12</c:v>
                </c:pt>
                <c:pt idx="142">
                  <c:v>8</c:v>
                </c:pt>
                <c:pt idx="143">
                  <c:v>13</c:v>
                </c:pt>
                <c:pt idx="144">
                  <c:v>4</c:v>
                </c:pt>
                <c:pt idx="145">
                  <c:v>8</c:v>
                </c:pt>
                <c:pt idx="146">
                  <c:v>1</c:v>
                </c:pt>
                <c:pt idx="147">
                  <c:v>3</c:v>
                </c:pt>
                <c:pt idx="148">
                  <c:v>2</c:v>
                </c:pt>
                <c:pt idx="149">
                  <c:v>2</c:v>
                </c:pt>
                <c:pt idx="150">
                  <c:v>2</c:v>
                </c:pt>
                <c:pt idx="151">
                  <c:v>9</c:v>
                </c:pt>
                <c:pt idx="152">
                  <c:v>4</c:v>
                </c:pt>
                <c:pt idx="153">
                  <c:v>0</c:v>
                </c:pt>
                <c:pt idx="154">
                  <c:v>2</c:v>
                </c:pt>
                <c:pt idx="155">
                  <c:v>1</c:v>
                </c:pt>
                <c:pt idx="156">
                  <c:v>4</c:v>
                </c:pt>
                <c:pt idx="157">
                  <c:v>5</c:v>
                </c:pt>
                <c:pt idx="158">
                  <c:v>2</c:v>
                </c:pt>
                <c:pt idx="159">
                  <c:v>7</c:v>
                </c:pt>
                <c:pt idx="160">
                  <c:v>3</c:v>
                </c:pt>
                <c:pt idx="161">
                  <c:v>4</c:v>
                </c:pt>
                <c:pt idx="162">
                  <c:v>0</c:v>
                </c:pt>
                <c:pt idx="163">
                  <c:v>3</c:v>
                </c:pt>
                <c:pt idx="164">
                  <c:v>7</c:v>
                </c:pt>
                <c:pt idx="165">
                  <c:v>9</c:v>
                </c:pt>
                <c:pt idx="166">
                  <c:v>16</c:v>
                </c:pt>
                <c:pt idx="167">
                  <c:v>7</c:v>
                </c:pt>
                <c:pt idx="168">
                  <c:v>5</c:v>
                </c:pt>
                <c:pt idx="169">
                  <c:v>3</c:v>
                </c:pt>
                <c:pt idx="170">
                  <c:v>4</c:v>
                </c:pt>
                <c:pt idx="171">
                  <c:v>2</c:v>
                </c:pt>
                <c:pt idx="172">
                  <c:v>4</c:v>
                </c:pt>
                <c:pt idx="173">
                  <c:v>5</c:v>
                </c:pt>
                <c:pt idx="174">
                  <c:v>3</c:v>
                </c:pt>
                <c:pt idx="175">
                  <c:v>4</c:v>
                </c:pt>
                <c:pt idx="176">
                  <c:v>2</c:v>
                </c:pt>
                <c:pt idx="177">
                  <c:v>6</c:v>
                </c:pt>
                <c:pt idx="178">
                  <c:v>1</c:v>
                </c:pt>
                <c:pt idx="179">
                  <c:v>5</c:v>
                </c:pt>
                <c:pt idx="180">
                  <c:v>1</c:v>
                </c:pt>
                <c:pt idx="181">
                  <c:v>5</c:v>
                </c:pt>
                <c:pt idx="182">
                  <c:v>4</c:v>
                </c:pt>
                <c:pt idx="183">
                  <c:v>3</c:v>
                </c:pt>
                <c:pt idx="184">
                  <c:v>4</c:v>
                </c:pt>
                <c:pt idx="185">
                  <c:v>2</c:v>
                </c:pt>
                <c:pt idx="186">
                  <c:v>4</c:v>
                </c:pt>
                <c:pt idx="187">
                  <c:v>3</c:v>
                </c:pt>
                <c:pt idx="188">
                  <c:v>1</c:v>
                </c:pt>
                <c:pt idx="189">
                  <c:v>4</c:v>
                </c:pt>
                <c:pt idx="190">
                  <c:v>1</c:v>
                </c:pt>
                <c:pt idx="191">
                  <c:v>2</c:v>
                </c:pt>
                <c:pt idx="192">
                  <c:v>1</c:v>
                </c:pt>
                <c:pt idx="193">
                  <c:v>3</c:v>
                </c:pt>
                <c:pt idx="194">
                  <c:v>1</c:v>
                </c:pt>
                <c:pt idx="195">
                  <c:v>5</c:v>
                </c:pt>
                <c:pt idx="196">
                  <c:v>2</c:v>
                </c:pt>
                <c:pt idx="197">
                  <c:v>2</c:v>
                </c:pt>
                <c:pt idx="198">
                  <c:v>0</c:v>
                </c:pt>
                <c:pt idx="199">
                  <c:v>7</c:v>
                </c:pt>
                <c:pt idx="200">
                  <c:v>3</c:v>
                </c:pt>
                <c:pt idx="201">
                  <c:v>13</c:v>
                </c:pt>
                <c:pt idx="202">
                  <c:v>6</c:v>
                </c:pt>
                <c:pt idx="203">
                  <c:v>3</c:v>
                </c:pt>
                <c:pt idx="204">
                  <c:v>2</c:v>
                </c:pt>
                <c:pt idx="205">
                  <c:v>4</c:v>
                </c:pt>
                <c:pt idx="206">
                  <c:v>7</c:v>
                </c:pt>
                <c:pt idx="207">
                  <c:v>5</c:v>
                </c:pt>
                <c:pt idx="208">
                  <c:v>4</c:v>
                </c:pt>
                <c:pt idx="209">
                  <c:v>3</c:v>
                </c:pt>
                <c:pt idx="210">
                  <c:v>2</c:v>
                </c:pt>
                <c:pt idx="211">
                  <c:v>1</c:v>
                </c:pt>
                <c:pt idx="212">
                  <c:v>6</c:v>
                </c:pt>
                <c:pt idx="213">
                  <c:v>8</c:v>
                </c:pt>
                <c:pt idx="214">
                  <c:v>9</c:v>
                </c:pt>
                <c:pt idx="215">
                  <c:v>1</c:v>
                </c:pt>
                <c:pt idx="216">
                  <c:v>4</c:v>
                </c:pt>
                <c:pt idx="217">
                  <c:v>2</c:v>
                </c:pt>
                <c:pt idx="218">
                  <c:v>-1</c:v>
                </c:pt>
                <c:pt idx="219">
                  <c:v>2</c:v>
                </c:pt>
                <c:pt idx="220">
                  <c:v>2</c:v>
                </c:pt>
                <c:pt idx="221">
                  <c:v>6</c:v>
                </c:pt>
                <c:pt idx="222">
                  <c:v>4</c:v>
                </c:pt>
                <c:pt idx="223">
                  <c:v>3</c:v>
                </c:pt>
                <c:pt idx="224">
                  <c:v>2</c:v>
                </c:pt>
                <c:pt idx="225">
                  <c:v>2</c:v>
                </c:pt>
                <c:pt idx="226">
                  <c:v>6</c:v>
                </c:pt>
                <c:pt idx="227">
                  <c:v>13</c:v>
                </c:pt>
                <c:pt idx="228">
                  <c:v>9</c:v>
                </c:pt>
                <c:pt idx="229">
                  <c:v>7</c:v>
                </c:pt>
                <c:pt idx="230">
                  <c:v>2</c:v>
                </c:pt>
                <c:pt idx="231">
                  <c:v>3</c:v>
                </c:pt>
                <c:pt idx="232">
                  <c:v>2</c:v>
                </c:pt>
                <c:pt idx="233">
                  <c:v>10</c:v>
                </c:pt>
                <c:pt idx="234">
                  <c:v>4</c:v>
                </c:pt>
                <c:pt idx="235">
                  <c:v>4</c:v>
                </c:pt>
                <c:pt idx="236">
                  <c:v>9</c:v>
                </c:pt>
                <c:pt idx="237">
                  <c:v>7</c:v>
                </c:pt>
                <c:pt idx="238">
                  <c:v>6</c:v>
                </c:pt>
                <c:pt idx="239">
                  <c:v>0</c:v>
                </c:pt>
                <c:pt idx="240">
                  <c:v>6</c:v>
                </c:pt>
                <c:pt idx="241">
                  <c:v>5</c:v>
                </c:pt>
                <c:pt idx="242">
                  <c:v>13</c:v>
                </c:pt>
                <c:pt idx="243">
                  <c:v>9</c:v>
                </c:pt>
                <c:pt idx="244">
                  <c:v>9</c:v>
                </c:pt>
                <c:pt idx="245">
                  <c:v>5</c:v>
                </c:pt>
                <c:pt idx="246">
                  <c:v>6</c:v>
                </c:pt>
                <c:pt idx="247">
                  <c:v>3</c:v>
                </c:pt>
                <c:pt idx="248">
                  <c:v>14</c:v>
                </c:pt>
                <c:pt idx="249">
                  <c:v>9</c:v>
                </c:pt>
                <c:pt idx="250">
                  <c:v>8</c:v>
                </c:pt>
                <c:pt idx="251">
                  <c:v>4</c:v>
                </c:pt>
                <c:pt idx="252">
                  <c:v>7</c:v>
                </c:pt>
                <c:pt idx="253">
                  <c:v>2</c:v>
                </c:pt>
                <c:pt idx="254">
                  <c:v>7</c:v>
                </c:pt>
                <c:pt idx="255">
                  <c:v>3</c:v>
                </c:pt>
                <c:pt idx="256">
                  <c:v>7</c:v>
                </c:pt>
                <c:pt idx="257">
                  <c:v>5</c:v>
                </c:pt>
                <c:pt idx="258">
                  <c:v>8</c:v>
                </c:pt>
                <c:pt idx="259">
                  <c:v>3</c:v>
                </c:pt>
                <c:pt idx="260">
                  <c:v>1</c:v>
                </c:pt>
                <c:pt idx="261">
                  <c:v>3</c:v>
                </c:pt>
                <c:pt idx="262">
                  <c:v>12</c:v>
                </c:pt>
                <c:pt idx="263">
                  <c:v>4</c:v>
                </c:pt>
                <c:pt idx="264">
                  <c:v>4</c:v>
                </c:pt>
                <c:pt idx="265">
                  <c:v>5</c:v>
                </c:pt>
                <c:pt idx="266">
                  <c:v>4</c:v>
                </c:pt>
                <c:pt idx="267">
                  <c:v>2</c:v>
                </c:pt>
                <c:pt idx="268">
                  <c:v>8</c:v>
                </c:pt>
                <c:pt idx="269">
                  <c:v>8</c:v>
                </c:pt>
                <c:pt idx="270">
                  <c:v>9</c:v>
                </c:pt>
                <c:pt idx="271">
                  <c:v>1</c:v>
                </c:pt>
                <c:pt idx="272">
                  <c:v>4</c:v>
                </c:pt>
                <c:pt idx="273">
                  <c:v>4</c:v>
                </c:pt>
                <c:pt idx="274">
                  <c:v>-3</c:v>
                </c:pt>
                <c:pt idx="275">
                  <c:v>6</c:v>
                </c:pt>
                <c:pt idx="276">
                  <c:v>1</c:v>
                </c:pt>
                <c:pt idx="277">
                  <c:v>3</c:v>
                </c:pt>
              </c:numCache>
            </c:numRef>
          </c:val>
          <c:extLst>
            <c:ext xmlns:c16="http://schemas.microsoft.com/office/drawing/2014/chart" uri="{C3380CC4-5D6E-409C-BE32-E72D297353CC}">
              <c16:uniqueId val="{00000003-682E-43AC-AAAB-C4DD96D37DBE}"/>
            </c:ext>
          </c:extLst>
        </c:ser>
        <c:dLbls>
          <c:showLegendKey val="0"/>
          <c:showVal val="0"/>
          <c:showCatName val="0"/>
          <c:showSerName val="0"/>
          <c:showPercent val="0"/>
          <c:showBubbleSize val="0"/>
        </c:dLbls>
        <c:gapWidth val="219"/>
        <c:overlap val="-27"/>
        <c:axId val="250385952"/>
        <c:axId val="250393168"/>
      </c:barChart>
      <c:dateAx>
        <c:axId val="250385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393168"/>
        <c:crosses val="autoZero"/>
        <c:auto val="1"/>
        <c:lblOffset val="100"/>
        <c:baseTimeUnit val="days"/>
      </c:dateAx>
      <c:valAx>
        <c:axId val="250393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385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Sheet1!$A$2:$A$11</c:f>
              <c:strCache>
                <c:ptCount val="10"/>
                <c:pt idx="0">
                  <c:v>2022-01</c:v>
                </c:pt>
                <c:pt idx="1">
                  <c:v>2022-02</c:v>
                </c:pt>
                <c:pt idx="2">
                  <c:v>2022-03</c:v>
                </c:pt>
                <c:pt idx="3">
                  <c:v>2022-04</c:v>
                </c:pt>
                <c:pt idx="4">
                  <c:v>2022-05</c:v>
                </c:pt>
                <c:pt idx="5">
                  <c:v>2022-06</c:v>
                </c:pt>
                <c:pt idx="6">
                  <c:v>2022-07</c:v>
                </c:pt>
                <c:pt idx="7">
                  <c:v>2022-08</c:v>
                </c:pt>
                <c:pt idx="8">
                  <c:v>2022-09</c:v>
                </c:pt>
                <c:pt idx="9">
                  <c:v>2022-10</c:v>
                </c:pt>
              </c:strCache>
            </c:strRef>
          </c:cat>
          <c:val>
            <c:numRef>
              <c:f>Sheet1!$B$2:$B$11</c:f>
              <c:numCache>
                <c:formatCode>General</c:formatCode>
                <c:ptCount val="10"/>
                <c:pt idx="0">
                  <c:v>100</c:v>
                </c:pt>
                <c:pt idx="1">
                  <c:v>51</c:v>
                </c:pt>
                <c:pt idx="2">
                  <c:v>76</c:v>
                </c:pt>
                <c:pt idx="3">
                  <c:v>61</c:v>
                </c:pt>
                <c:pt idx="4">
                  <c:v>100</c:v>
                </c:pt>
                <c:pt idx="5">
                  <c:v>60</c:v>
                </c:pt>
                <c:pt idx="6">
                  <c:v>100</c:v>
                </c:pt>
                <c:pt idx="7">
                  <c:v>105</c:v>
                </c:pt>
                <c:pt idx="8">
                  <c:v>97</c:v>
                </c:pt>
                <c:pt idx="9">
                  <c:v>57</c:v>
                </c:pt>
              </c:numCache>
            </c:numRef>
          </c:val>
          <c:extLst>
            <c:ext xmlns:c16="http://schemas.microsoft.com/office/drawing/2014/chart" uri="{C3380CC4-5D6E-409C-BE32-E72D297353CC}">
              <c16:uniqueId val="{00000000-42B8-44E7-807F-11619516443D}"/>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strRef>
              <c:f>Sheet1!$A$2:$A$11</c:f>
              <c:strCache>
                <c:ptCount val="10"/>
                <c:pt idx="0">
                  <c:v>2022-01</c:v>
                </c:pt>
                <c:pt idx="1">
                  <c:v>2022-02</c:v>
                </c:pt>
                <c:pt idx="2">
                  <c:v>2022-03</c:v>
                </c:pt>
                <c:pt idx="3">
                  <c:v>2022-04</c:v>
                </c:pt>
                <c:pt idx="4">
                  <c:v>2022-05</c:v>
                </c:pt>
                <c:pt idx="5">
                  <c:v>2022-06</c:v>
                </c:pt>
                <c:pt idx="6">
                  <c:v>2022-07</c:v>
                </c:pt>
                <c:pt idx="7">
                  <c:v>2022-08</c:v>
                </c:pt>
                <c:pt idx="8">
                  <c:v>2022-09</c:v>
                </c:pt>
                <c:pt idx="9">
                  <c:v>2022-10</c:v>
                </c:pt>
              </c:strCache>
            </c:strRef>
          </c:cat>
          <c:val>
            <c:numRef>
              <c:f>Sheet1!$C$2:$C$11</c:f>
              <c:numCache>
                <c:formatCode>General</c:formatCode>
                <c:ptCount val="10"/>
                <c:pt idx="0">
                  <c:v>75</c:v>
                </c:pt>
                <c:pt idx="1">
                  <c:v>72</c:v>
                </c:pt>
                <c:pt idx="2">
                  <c:v>43</c:v>
                </c:pt>
                <c:pt idx="3">
                  <c:v>32</c:v>
                </c:pt>
                <c:pt idx="4">
                  <c:v>41</c:v>
                </c:pt>
                <c:pt idx="5">
                  <c:v>36</c:v>
                </c:pt>
                <c:pt idx="6">
                  <c:v>29</c:v>
                </c:pt>
                <c:pt idx="7">
                  <c:v>38</c:v>
                </c:pt>
                <c:pt idx="8">
                  <c:v>47</c:v>
                </c:pt>
                <c:pt idx="9">
                  <c:v>11</c:v>
                </c:pt>
              </c:numCache>
            </c:numRef>
          </c:val>
          <c:extLst>
            <c:ext xmlns:c16="http://schemas.microsoft.com/office/drawing/2014/chart" uri="{C3380CC4-5D6E-409C-BE32-E72D297353CC}">
              <c16:uniqueId val="{00000001-42B8-44E7-807F-11619516443D}"/>
            </c:ext>
          </c:extLst>
        </c:ser>
        <c:ser>
          <c:idx val="2"/>
          <c:order val="2"/>
          <c:tx>
            <c:strRef>
              <c:f>Sheet1!$D$1</c:f>
              <c:strCache>
                <c:ptCount val="1"/>
                <c:pt idx="0">
                  <c:v>TMNA Services</c:v>
                </c:pt>
              </c:strCache>
            </c:strRef>
          </c:tx>
          <c:spPr>
            <a:solidFill>
              <a:schemeClr val="accent3"/>
            </a:solidFill>
            <a:ln>
              <a:noFill/>
            </a:ln>
            <a:effectLst/>
          </c:spPr>
          <c:invertIfNegative val="0"/>
          <c:cat>
            <c:strRef>
              <c:f>Sheet1!$A$2:$A$11</c:f>
              <c:strCache>
                <c:ptCount val="10"/>
                <c:pt idx="0">
                  <c:v>2022-01</c:v>
                </c:pt>
                <c:pt idx="1">
                  <c:v>2022-02</c:v>
                </c:pt>
                <c:pt idx="2">
                  <c:v>2022-03</c:v>
                </c:pt>
                <c:pt idx="3">
                  <c:v>2022-04</c:v>
                </c:pt>
                <c:pt idx="4">
                  <c:v>2022-05</c:v>
                </c:pt>
                <c:pt idx="5">
                  <c:v>2022-06</c:v>
                </c:pt>
                <c:pt idx="6">
                  <c:v>2022-07</c:v>
                </c:pt>
                <c:pt idx="7">
                  <c:v>2022-08</c:v>
                </c:pt>
                <c:pt idx="8">
                  <c:v>2022-09</c:v>
                </c:pt>
                <c:pt idx="9">
                  <c:v>2022-10</c:v>
                </c:pt>
              </c:strCache>
            </c:strRef>
          </c:cat>
          <c:val>
            <c:numRef>
              <c:f>Sheet1!$D$2:$D$11</c:f>
              <c:numCache>
                <c:formatCode>General</c:formatCode>
                <c:ptCount val="10"/>
                <c:pt idx="0">
                  <c:v>32</c:v>
                </c:pt>
                <c:pt idx="1">
                  <c:v>40</c:v>
                </c:pt>
                <c:pt idx="2">
                  <c:v>36</c:v>
                </c:pt>
                <c:pt idx="3">
                  <c:v>102</c:v>
                </c:pt>
                <c:pt idx="4">
                  <c:v>35</c:v>
                </c:pt>
                <c:pt idx="5">
                  <c:v>73</c:v>
                </c:pt>
                <c:pt idx="6">
                  <c:v>68</c:v>
                </c:pt>
                <c:pt idx="7">
                  <c:v>57</c:v>
                </c:pt>
                <c:pt idx="8">
                  <c:v>34</c:v>
                </c:pt>
                <c:pt idx="9">
                  <c:v>66</c:v>
                </c:pt>
              </c:numCache>
            </c:numRef>
          </c:val>
          <c:extLst>
            <c:ext xmlns:c16="http://schemas.microsoft.com/office/drawing/2014/chart" uri="{C3380CC4-5D6E-409C-BE32-E72D297353CC}">
              <c16:uniqueId val="{00000002-42B8-44E7-807F-11619516443D}"/>
            </c:ext>
          </c:extLst>
        </c:ser>
        <c:ser>
          <c:idx val="3"/>
          <c:order val="3"/>
          <c:tx>
            <c:strRef>
              <c:f>Sheet1!$E$1</c:f>
              <c:strCache>
                <c:ptCount val="1"/>
                <c:pt idx="0">
                  <c:v>Tokio Marine America</c:v>
                </c:pt>
              </c:strCache>
            </c:strRef>
          </c:tx>
          <c:spPr>
            <a:solidFill>
              <a:schemeClr val="accent4"/>
            </a:solidFill>
            <a:ln>
              <a:noFill/>
            </a:ln>
            <a:effectLst/>
          </c:spPr>
          <c:invertIfNegative val="0"/>
          <c:cat>
            <c:strRef>
              <c:f>Sheet1!$A$2:$A$11</c:f>
              <c:strCache>
                <c:ptCount val="10"/>
                <c:pt idx="0">
                  <c:v>2022-01</c:v>
                </c:pt>
                <c:pt idx="1">
                  <c:v>2022-02</c:v>
                </c:pt>
                <c:pt idx="2">
                  <c:v>2022-03</c:v>
                </c:pt>
                <c:pt idx="3">
                  <c:v>2022-04</c:v>
                </c:pt>
                <c:pt idx="4">
                  <c:v>2022-05</c:v>
                </c:pt>
                <c:pt idx="5">
                  <c:v>2022-06</c:v>
                </c:pt>
                <c:pt idx="6">
                  <c:v>2022-07</c:v>
                </c:pt>
                <c:pt idx="7">
                  <c:v>2022-08</c:v>
                </c:pt>
                <c:pt idx="8">
                  <c:v>2022-09</c:v>
                </c:pt>
                <c:pt idx="9">
                  <c:v>2022-10</c:v>
                </c:pt>
              </c:strCache>
            </c:strRef>
          </c:cat>
          <c:val>
            <c:numRef>
              <c:f>Sheet1!$E$2:$E$11</c:f>
              <c:numCache>
                <c:formatCode>General</c:formatCode>
                <c:ptCount val="10"/>
                <c:pt idx="0">
                  <c:v>23</c:v>
                </c:pt>
                <c:pt idx="1">
                  <c:v>44</c:v>
                </c:pt>
                <c:pt idx="2">
                  <c:v>41</c:v>
                </c:pt>
                <c:pt idx="3">
                  <c:v>68</c:v>
                </c:pt>
                <c:pt idx="4">
                  <c:v>63</c:v>
                </c:pt>
                <c:pt idx="5">
                  <c:v>40</c:v>
                </c:pt>
                <c:pt idx="6">
                  <c:v>27</c:v>
                </c:pt>
                <c:pt idx="7">
                  <c:v>54</c:v>
                </c:pt>
                <c:pt idx="8">
                  <c:v>41</c:v>
                </c:pt>
                <c:pt idx="9">
                  <c:v>38</c:v>
                </c:pt>
              </c:numCache>
            </c:numRef>
          </c:val>
          <c:extLst>
            <c:ext xmlns:c16="http://schemas.microsoft.com/office/drawing/2014/chart" uri="{C3380CC4-5D6E-409C-BE32-E72D297353CC}">
              <c16:uniqueId val="{00000003-42B8-44E7-807F-11619516443D}"/>
            </c:ext>
          </c:extLst>
        </c:ser>
        <c:dLbls>
          <c:showLegendKey val="0"/>
          <c:showVal val="0"/>
          <c:showCatName val="0"/>
          <c:showSerName val="0"/>
          <c:showPercent val="0"/>
          <c:showBubbleSize val="0"/>
        </c:dLbls>
        <c:gapWidth val="219"/>
        <c:overlap val="-27"/>
        <c:axId val="250387592"/>
        <c:axId val="250393496"/>
      </c:barChart>
      <c:catAx>
        <c:axId val="250387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393496"/>
        <c:crosses val="autoZero"/>
        <c:auto val="1"/>
        <c:lblAlgn val="ctr"/>
        <c:lblOffset val="100"/>
        <c:noMultiLvlLbl val="0"/>
      </c:catAx>
      <c:valAx>
        <c:axId val="250393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387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Sheet1!$A$2:$A$11</c:f>
              <c:strCache>
                <c:ptCount val="10"/>
                <c:pt idx="0">
                  <c:v>2022-01</c:v>
                </c:pt>
                <c:pt idx="1">
                  <c:v>2022-02</c:v>
                </c:pt>
                <c:pt idx="2">
                  <c:v>2022-03</c:v>
                </c:pt>
                <c:pt idx="3">
                  <c:v>2022-04</c:v>
                </c:pt>
                <c:pt idx="4">
                  <c:v>2022-05</c:v>
                </c:pt>
                <c:pt idx="5">
                  <c:v>2022-06</c:v>
                </c:pt>
                <c:pt idx="6">
                  <c:v>2022-07</c:v>
                </c:pt>
                <c:pt idx="7">
                  <c:v>2022-08</c:v>
                </c:pt>
                <c:pt idx="8">
                  <c:v>2022-09</c:v>
                </c:pt>
                <c:pt idx="9">
                  <c:v>2022-10</c:v>
                </c:pt>
              </c:strCache>
            </c:strRef>
          </c:cat>
          <c:val>
            <c:numRef>
              <c:f>Sheet1!$B$2:$B$11</c:f>
              <c:numCache>
                <c:formatCode>General</c:formatCode>
                <c:ptCount val="10"/>
                <c:pt idx="0">
                  <c:v>2013</c:v>
                </c:pt>
                <c:pt idx="1">
                  <c:v>1137</c:v>
                </c:pt>
                <c:pt idx="2">
                  <c:v>1748</c:v>
                </c:pt>
                <c:pt idx="3">
                  <c:v>1657</c:v>
                </c:pt>
                <c:pt idx="4">
                  <c:v>2603</c:v>
                </c:pt>
                <c:pt idx="5">
                  <c:v>1509</c:v>
                </c:pt>
                <c:pt idx="6">
                  <c:v>2302</c:v>
                </c:pt>
                <c:pt idx="7">
                  <c:v>3054</c:v>
                </c:pt>
                <c:pt idx="8">
                  <c:v>2718</c:v>
                </c:pt>
                <c:pt idx="9">
                  <c:v>229</c:v>
                </c:pt>
              </c:numCache>
            </c:numRef>
          </c:val>
          <c:extLst>
            <c:ext xmlns:c16="http://schemas.microsoft.com/office/drawing/2014/chart" uri="{C3380CC4-5D6E-409C-BE32-E72D297353CC}">
              <c16:uniqueId val="{00000000-D54C-433D-B4AC-9049F9ABED10}"/>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strRef>
              <c:f>Sheet1!$A$2:$A$11</c:f>
              <c:strCache>
                <c:ptCount val="10"/>
                <c:pt idx="0">
                  <c:v>2022-01</c:v>
                </c:pt>
                <c:pt idx="1">
                  <c:v>2022-02</c:v>
                </c:pt>
                <c:pt idx="2">
                  <c:v>2022-03</c:v>
                </c:pt>
                <c:pt idx="3">
                  <c:v>2022-04</c:v>
                </c:pt>
                <c:pt idx="4">
                  <c:v>2022-05</c:v>
                </c:pt>
                <c:pt idx="5">
                  <c:v>2022-06</c:v>
                </c:pt>
                <c:pt idx="6">
                  <c:v>2022-07</c:v>
                </c:pt>
                <c:pt idx="7">
                  <c:v>2022-08</c:v>
                </c:pt>
                <c:pt idx="8">
                  <c:v>2022-09</c:v>
                </c:pt>
                <c:pt idx="9">
                  <c:v>2022-10</c:v>
                </c:pt>
              </c:strCache>
            </c:strRef>
          </c:cat>
          <c:val>
            <c:numRef>
              <c:f>Sheet1!$C$2:$C$11</c:f>
              <c:numCache>
                <c:formatCode>General</c:formatCode>
                <c:ptCount val="10"/>
                <c:pt idx="0">
                  <c:v>531</c:v>
                </c:pt>
                <c:pt idx="1">
                  <c:v>361</c:v>
                </c:pt>
                <c:pt idx="2">
                  <c:v>562</c:v>
                </c:pt>
                <c:pt idx="3">
                  <c:v>258</c:v>
                </c:pt>
                <c:pt idx="4">
                  <c:v>287</c:v>
                </c:pt>
                <c:pt idx="5">
                  <c:v>180</c:v>
                </c:pt>
                <c:pt idx="6">
                  <c:v>353</c:v>
                </c:pt>
                <c:pt idx="7">
                  <c:v>505</c:v>
                </c:pt>
                <c:pt idx="8">
                  <c:v>141</c:v>
                </c:pt>
                <c:pt idx="9">
                  <c:v>11</c:v>
                </c:pt>
              </c:numCache>
            </c:numRef>
          </c:val>
          <c:extLst>
            <c:ext xmlns:c16="http://schemas.microsoft.com/office/drawing/2014/chart" uri="{C3380CC4-5D6E-409C-BE32-E72D297353CC}">
              <c16:uniqueId val="{00000001-D54C-433D-B4AC-9049F9ABED10}"/>
            </c:ext>
          </c:extLst>
        </c:ser>
        <c:ser>
          <c:idx val="2"/>
          <c:order val="2"/>
          <c:tx>
            <c:strRef>
              <c:f>Sheet1!$D$1</c:f>
              <c:strCache>
                <c:ptCount val="1"/>
                <c:pt idx="0">
                  <c:v>TMNA Services</c:v>
                </c:pt>
              </c:strCache>
            </c:strRef>
          </c:tx>
          <c:spPr>
            <a:solidFill>
              <a:schemeClr val="accent3"/>
            </a:solidFill>
            <a:ln>
              <a:noFill/>
            </a:ln>
            <a:effectLst/>
          </c:spPr>
          <c:invertIfNegative val="0"/>
          <c:cat>
            <c:strRef>
              <c:f>Sheet1!$A$2:$A$11</c:f>
              <c:strCache>
                <c:ptCount val="10"/>
                <c:pt idx="0">
                  <c:v>2022-01</c:v>
                </c:pt>
                <c:pt idx="1">
                  <c:v>2022-02</c:v>
                </c:pt>
                <c:pt idx="2">
                  <c:v>2022-03</c:v>
                </c:pt>
                <c:pt idx="3">
                  <c:v>2022-04</c:v>
                </c:pt>
                <c:pt idx="4">
                  <c:v>2022-05</c:v>
                </c:pt>
                <c:pt idx="5">
                  <c:v>2022-06</c:v>
                </c:pt>
                <c:pt idx="6">
                  <c:v>2022-07</c:v>
                </c:pt>
                <c:pt idx="7">
                  <c:v>2022-08</c:v>
                </c:pt>
                <c:pt idx="8">
                  <c:v>2022-09</c:v>
                </c:pt>
                <c:pt idx="9">
                  <c:v>2022-10</c:v>
                </c:pt>
              </c:strCache>
            </c:strRef>
          </c:cat>
          <c:val>
            <c:numRef>
              <c:f>Sheet1!$D$2:$D$11</c:f>
              <c:numCache>
                <c:formatCode>General</c:formatCode>
                <c:ptCount val="10"/>
                <c:pt idx="0">
                  <c:v>194</c:v>
                </c:pt>
                <c:pt idx="1">
                  <c:v>362</c:v>
                </c:pt>
                <c:pt idx="2">
                  <c:v>731</c:v>
                </c:pt>
                <c:pt idx="3">
                  <c:v>408</c:v>
                </c:pt>
                <c:pt idx="4">
                  <c:v>385</c:v>
                </c:pt>
                <c:pt idx="5">
                  <c:v>439</c:v>
                </c:pt>
                <c:pt idx="6">
                  <c:v>408</c:v>
                </c:pt>
                <c:pt idx="7">
                  <c:v>578</c:v>
                </c:pt>
                <c:pt idx="8">
                  <c:v>481</c:v>
                </c:pt>
                <c:pt idx="9">
                  <c:v>66</c:v>
                </c:pt>
              </c:numCache>
            </c:numRef>
          </c:val>
          <c:extLst>
            <c:ext xmlns:c16="http://schemas.microsoft.com/office/drawing/2014/chart" uri="{C3380CC4-5D6E-409C-BE32-E72D297353CC}">
              <c16:uniqueId val="{00000002-D54C-433D-B4AC-9049F9ABED10}"/>
            </c:ext>
          </c:extLst>
        </c:ser>
        <c:ser>
          <c:idx val="3"/>
          <c:order val="3"/>
          <c:tx>
            <c:strRef>
              <c:f>Sheet1!$E$1</c:f>
              <c:strCache>
                <c:ptCount val="1"/>
                <c:pt idx="0">
                  <c:v>Tokio Marine America</c:v>
                </c:pt>
              </c:strCache>
            </c:strRef>
          </c:tx>
          <c:spPr>
            <a:solidFill>
              <a:schemeClr val="accent4"/>
            </a:solidFill>
            <a:ln>
              <a:noFill/>
            </a:ln>
            <a:effectLst/>
          </c:spPr>
          <c:invertIfNegative val="0"/>
          <c:cat>
            <c:strRef>
              <c:f>Sheet1!$A$2:$A$11</c:f>
              <c:strCache>
                <c:ptCount val="10"/>
                <c:pt idx="0">
                  <c:v>2022-01</c:v>
                </c:pt>
                <c:pt idx="1">
                  <c:v>2022-02</c:v>
                </c:pt>
                <c:pt idx="2">
                  <c:v>2022-03</c:v>
                </c:pt>
                <c:pt idx="3">
                  <c:v>2022-04</c:v>
                </c:pt>
                <c:pt idx="4">
                  <c:v>2022-05</c:v>
                </c:pt>
                <c:pt idx="5">
                  <c:v>2022-06</c:v>
                </c:pt>
                <c:pt idx="6">
                  <c:v>2022-07</c:v>
                </c:pt>
                <c:pt idx="7">
                  <c:v>2022-08</c:v>
                </c:pt>
                <c:pt idx="8">
                  <c:v>2022-09</c:v>
                </c:pt>
                <c:pt idx="9">
                  <c:v>2022-10</c:v>
                </c:pt>
              </c:strCache>
            </c:strRef>
          </c:cat>
          <c:val>
            <c:numRef>
              <c:f>Sheet1!$E$2:$E$11</c:f>
              <c:numCache>
                <c:formatCode>General</c:formatCode>
                <c:ptCount val="10"/>
                <c:pt idx="0">
                  <c:v>279</c:v>
                </c:pt>
                <c:pt idx="1">
                  <c:v>490</c:v>
                </c:pt>
                <c:pt idx="2">
                  <c:v>534</c:v>
                </c:pt>
                <c:pt idx="3">
                  <c:v>884</c:v>
                </c:pt>
                <c:pt idx="4">
                  <c:v>887</c:v>
                </c:pt>
                <c:pt idx="5">
                  <c:v>565</c:v>
                </c:pt>
                <c:pt idx="6">
                  <c:v>351</c:v>
                </c:pt>
                <c:pt idx="7">
                  <c:v>759</c:v>
                </c:pt>
                <c:pt idx="8">
                  <c:v>503</c:v>
                </c:pt>
                <c:pt idx="9">
                  <c:v>38</c:v>
                </c:pt>
              </c:numCache>
            </c:numRef>
          </c:val>
          <c:extLst>
            <c:ext xmlns:c16="http://schemas.microsoft.com/office/drawing/2014/chart" uri="{C3380CC4-5D6E-409C-BE32-E72D297353CC}">
              <c16:uniqueId val="{00000003-D54C-433D-B4AC-9049F9ABED10}"/>
            </c:ext>
          </c:extLst>
        </c:ser>
        <c:dLbls>
          <c:showLegendKey val="0"/>
          <c:showVal val="0"/>
          <c:showCatName val="0"/>
          <c:showSerName val="0"/>
          <c:showPercent val="0"/>
          <c:showBubbleSize val="0"/>
        </c:dLbls>
        <c:gapWidth val="219"/>
        <c:overlap val="-27"/>
        <c:axId val="250404320"/>
        <c:axId val="250399728"/>
      </c:barChart>
      <c:catAx>
        <c:axId val="250404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399728"/>
        <c:crosses val="autoZero"/>
        <c:auto val="1"/>
        <c:lblAlgn val="ctr"/>
        <c:lblOffset val="100"/>
        <c:noMultiLvlLbl val="0"/>
      </c:catAx>
      <c:valAx>
        <c:axId val="250399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404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1286</c:v>
                </c:pt>
                <c:pt idx="1">
                  <c:v>92750</c:v>
                </c:pt>
                <c:pt idx="2">
                  <c:v>70734</c:v>
                </c:pt>
                <c:pt idx="3">
                  <c:v>66614</c:v>
                </c:pt>
                <c:pt idx="4">
                  <c:v>75586</c:v>
                </c:pt>
                <c:pt idx="5">
                  <c:v>86146</c:v>
                </c:pt>
                <c:pt idx="6">
                  <c:v>51526</c:v>
                </c:pt>
                <c:pt idx="7">
                  <c:v>64624</c:v>
                </c:pt>
                <c:pt idx="8">
                  <c:v>98443</c:v>
                </c:pt>
                <c:pt idx="9">
                  <c:v>98155</c:v>
                </c:pt>
                <c:pt idx="10">
                  <c:v>10926</c:v>
                </c:pt>
              </c:numCache>
            </c:numRef>
          </c:val>
          <c:extLst>
            <c:ext xmlns:c16="http://schemas.microsoft.com/office/drawing/2014/chart" uri="{C3380CC4-5D6E-409C-BE32-E72D297353CC}">
              <c16:uniqueId val="{00000000-6C7C-4152-BC6A-A0739091E71A}"/>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Sheet1!$C$2:$C$14</c:f>
              <c:numCache>
                <c:formatCode>General</c:formatCode>
                <c:ptCount val="13"/>
                <c:pt idx="0">
                  <c:v>309</c:v>
                </c:pt>
                <c:pt idx="1">
                  <c:v>22889</c:v>
                </c:pt>
                <c:pt idx="2">
                  <c:v>14124</c:v>
                </c:pt>
                <c:pt idx="3">
                  <c:v>19501</c:v>
                </c:pt>
                <c:pt idx="4">
                  <c:v>8519</c:v>
                </c:pt>
                <c:pt idx="5">
                  <c:v>11543</c:v>
                </c:pt>
                <c:pt idx="6">
                  <c:v>4771</c:v>
                </c:pt>
                <c:pt idx="7">
                  <c:v>12031</c:v>
                </c:pt>
                <c:pt idx="8">
                  <c:v>17644</c:v>
                </c:pt>
                <c:pt idx="9">
                  <c:v>5992</c:v>
                </c:pt>
                <c:pt idx="10">
                  <c:v>941</c:v>
                </c:pt>
              </c:numCache>
            </c:numRef>
          </c:val>
          <c:extLst>
            <c:ext xmlns:c16="http://schemas.microsoft.com/office/drawing/2014/chart" uri="{C3380CC4-5D6E-409C-BE32-E72D297353CC}">
              <c16:uniqueId val="{00000001-6C7C-4152-BC6A-A0739091E71A}"/>
            </c:ext>
          </c:extLst>
        </c:ser>
        <c:ser>
          <c:idx val="2"/>
          <c:order val="2"/>
          <c:tx>
            <c:strRef>
              <c:f>Sheet1!$D$1</c:f>
              <c:strCache>
                <c:ptCount val="1"/>
                <c:pt idx="0">
                  <c:v>TMNA Services</c:v>
                </c:pt>
              </c:strCache>
            </c:strRef>
          </c:tx>
          <c:spPr>
            <a:solidFill>
              <a:schemeClr val="accent3"/>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Sheet1!$D$2:$D$14</c:f>
              <c:numCache>
                <c:formatCode>General</c:formatCode>
                <c:ptCount val="13"/>
                <c:pt idx="0">
                  <c:v>1277</c:v>
                </c:pt>
                <c:pt idx="1">
                  <c:v>19166</c:v>
                </c:pt>
                <c:pt idx="2">
                  <c:v>14789</c:v>
                </c:pt>
                <c:pt idx="3">
                  <c:v>23254</c:v>
                </c:pt>
                <c:pt idx="4">
                  <c:v>19170</c:v>
                </c:pt>
                <c:pt idx="5">
                  <c:v>17210</c:v>
                </c:pt>
                <c:pt idx="6">
                  <c:v>11911</c:v>
                </c:pt>
                <c:pt idx="7">
                  <c:v>22161</c:v>
                </c:pt>
                <c:pt idx="8">
                  <c:v>22985</c:v>
                </c:pt>
                <c:pt idx="9">
                  <c:v>25229</c:v>
                </c:pt>
                <c:pt idx="10">
                  <c:v>2731</c:v>
                </c:pt>
              </c:numCache>
            </c:numRef>
          </c:val>
          <c:extLst>
            <c:ext xmlns:c16="http://schemas.microsoft.com/office/drawing/2014/chart" uri="{C3380CC4-5D6E-409C-BE32-E72D297353CC}">
              <c16:uniqueId val="{00000002-6C7C-4152-BC6A-A0739091E71A}"/>
            </c:ext>
          </c:extLst>
        </c:ser>
        <c:ser>
          <c:idx val="3"/>
          <c:order val="3"/>
          <c:tx>
            <c:strRef>
              <c:f>Sheet1!$E$1</c:f>
              <c:strCache>
                <c:ptCount val="1"/>
                <c:pt idx="0">
                  <c:v>Tokio Marine America</c:v>
                </c:pt>
              </c:strCache>
            </c:strRef>
          </c:tx>
          <c:spPr>
            <a:solidFill>
              <a:schemeClr val="accent4"/>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Sheet1!$E$2:$E$14</c:f>
              <c:numCache>
                <c:formatCode>General</c:formatCode>
                <c:ptCount val="13"/>
                <c:pt idx="0">
                  <c:v>573</c:v>
                </c:pt>
                <c:pt idx="1">
                  <c:v>17878</c:v>
                </c:pt>
                <c:pt idx="2">
                  <c:v>22840</c:v>
                </c:pt>
                <c:pt idx="3">
                  <c:v>21150</c:v>
                </c:pt>
                <c:pt idx="4">
                  <c:v>35010</c:v>
                </c:pt>
                <c:pt idx="5">
                  <c:v>41428</c:v>
                </c:pt>
                <c:pt idx="6">
                  <c:v>27183</c:v>
                </c:pt>
                <c:pt idx="7">
                  <c:v>19658</c:v>
                </c:pt>
                <c:pt idx="8">
                  <c:v>35284</c:v>
                </c:pt>
                <c:pt idx="9">
                  <c:v>26587</c:v>
                </c:pt>
                <c:pt idx="10">
                  <c:v>4036</c:v>
                </c:pt>
              </c:numCache>
            </c:numRef>
          </c:val>
          <c:extLst>
            <c:ext xmlns:c16="http://schemas.microsoft.com/office/drawing/2014/chart" uri="{C3380CC4-5D6E-409C-BE32-E72D297353CC}">
              <c16:uniqueId val="{00000003-6C7C-4152-BC6A-A0739091E71A}"/>
            </c:ext>
          </c:extLst>
        </c:ser>
        <c:dLbls>
          <c:showLegendKey val="0"/>
          <c:showVal val="0"/>
          <c:showCatName val="0"/>
          <c:showSerName val="0"/>
          <c:showPercent val="0"/>
          <c:showBubbleSize val="0"/>
        </c:dLbls>
        <c:gapWidth val="219"/>
        <c:overlap val="-27"/>
        <c:axId val="250399400"/>
        <c:axId val="250401040"/>
      </c:barChart>
      <c:catAx>
        <c:axId val="25039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401040"/>
        <c:crosses val="autoZero"/>
        <c:auto val="1"/>
        <c:lblAlgn val="ctr"/>
        <c:lblOffset val="100"/>
        <c:noMultiLvlLbl val="0"/>
      </c:catAx>
      <c:valAx>
        <c:axId val="250401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399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chubbna</c:v>
                </c:pt>
              </c:strCache>
            </c:strRef>
          </c:tx>
          <c:spPr>
            <a:solidFill>
              <a:schemeClr val="accent1"/>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Sheet1!$B$2:$B$366</c:f>
              <c:numCache>
                <c:formatCode>General</c:formatCode>
                <c:ptCount val="365"/>
                <c:pt idx="0">
                  <c:v>3</c:v>
                </c:pt>
                <c:pt idx="1">
                  <c:v>7</c:v>
                </c:pt>
                <c:pt idx="2">
                  <c:v>2</c:v>
                </c:pt>
                <c:pt idx="3">
                  <c:v>6</c:v>
                </c:pt>
                <c:pt idx="4">
                  <c:v>6</c:v>
                </c:pt>
                <c:pt idx="5">
                  <c:v>1</c:v>
                </c:pt>
                <c:pt idx="6">
                  <c:v>6</c:v>
                </c:pt>
                <c:pt idx="7">
                  <c:v>5</c:v>
                </c:pt>
                <c:pt idx="8">
                  <c:v>8</c:v>
                </c:pt>
                <c:pt idx="9">
                  <c:v>5</c:v>
                </c:pt>
                <c:pt idx="10">
                  <c:v>2</c:v>
                </c:pt>
                <c:pt idx="11">
                  <c:v>9</c:v>
                </c:pt>
                <c:pt idx="12">
                  <c:v>7</c:v>
                </c:pt>
                <c:pt idx="13">
                  <c:v>8</c:v>
                </c:pt>
                <c:pt idx="14">
                  <c:v>15</c:v>
                </c:pt>
                <c:pt idx="15">
                  <c:v>0</c:v>
                </c:pt>
                <c:pt idx="16">
                  <c:v>-7</c:v>
                </c:pt>
                <c:pt idx="17">
                  <c:v>5</c:v>
                </c:pt>
                <c:pt idx="18">
                  <c:v>4</c:v>
                </c:pt>
                <c:pt idx="19">
                  <c:v>12</c:v>
                </c:pt>
                <c:pt idx="20">
                  <c:v>8</c:v>
                </c:pt>
                <c:pt idx="21">
                  <c:v>6</c:v>
                </c:pt>
                <c:pt idx="22">
                  <c:v>1</c:v>
                </c:pt>
                <c:pt idx="23">
                  <c:v>10</c:v>
                </c:pt>
                <c:pt idx="24">
                  <c:v>15</c:v>
                </c:pt>
                <c:pt idx="25">
                  <c:v>6</c:v>
                </c:pt>
                <c:pt idx="26">
                  <c:v>7</c:v>
                </c:pt>
                <c:pt idx="27">
                  <c:v>12</c:v>
                </c:pt>
                <c:pt idx="28">
                  <c:v>0</c:v>
                </c:pt>
                <c:pt idx="29">
                  <c:v>7</c:v>
                </c:pt>
                <c:pt idx="30">
                  <c:v>-5</c:v>
                </c:pt>
                <c:pt idx="31">
                  <c:v>11</c:v>
                </c:pt>
                <c:pt idx="32">
                  <c:v>-1</c:v>
                </c:pt>
                <c:pt idx="33">
                  <c:v>9</c:v>
                </c:pt>
                <c:pt idx="34">
                  <c:v>0</c:v>
                </c:pt>
                <c:pt idx="35">
                  <c:v>5</c:v>
                </c:pt>
                <c:pt idx="36">
                  <c:v>1</c:v>
                </c:pt>
                <c:pt idx="37">
                  <c:v>0</c:v>
                </c:pt>
                <c:pt idx="38">
                  <c:v>8</c:v>
                </c:pt>
                <c:pt idx="39">
                  <c:v>7</c:v>
                </c:pt>
                <c:pt idx="40">
                  <c:v>-6</c:v>
                </c:pt>
                <c:pt idx="41">
                  <c:v>-5</c:v>
                </c:pt>
                <c:pt idx="42">
                  <c:v>2</c:v>
                </c:pt>
                <c:pt idx="43">
                  <c:v>-1</c:v>
                </c:pt>
                <c:pt idx="44">
                  <c:v>12</c:v>
                </c:pt>
                <c:pt idx="45">
                  <c:v>2</c:v>
                </c:pt>
                <c:pt idx="46">
                  <c:v>-1</c:v>
                </c:pt>
                <c:pt idx="47">
                  <c:v>3</c:v>
                </c:pt>
                <c:pt idx="48">
                  <c:v>2</c:v>
                </c:pt>
                <c:pt idx="49">
                  <c:v>2</c:v>
                </c:pt>
                <c:pt idx="50">
                  <c:v>17</c:v>
                </c:pt>
                <c:pt idx="51">
                  <c:v>4</c:v>
                </c:pt>
                <c:pt idx="52">
                  <c:v>4</c:v>
                </c:pt>
                <c:pt idx="53">
                  <c:v>-2</c:v>
                </c:pt>
                <c:pt idx="54">
                  <c:v>8</c:v>
                </c:pt>
                <c:pt idx="55">
                  <c:v>3</c:v>
                </c:pt>
                <c:pt idx="56">
                  <c:v>5</c:v>
                </c:pt>
                <c:pt idx="57">
                  <c:v>5</c:v>
                </c:pt>
                <c:pt idx="58">
                  <c:v>4</c:v>
                </c:pt>
                <c:pt idx="59">
                  <c:v>1</c:v>
                </c:pt>
                <c:pt idx="60">
                  <c:v>-2</c:v>
                </c:pt>
                <c:pt idx="61">
                  <c:v>9</c:v>
                </c:pt>
                <c:pt idx="62">
                  <c:v>6</c:v>
                </c:pt>
                <c:pt idx="63">
                  <c:v>2</c:v>
                </c:pt>
                <c:pt idx="64">
                  <c:v>3</c:v>
                </c:pt>
                <c:pt idx="65">
                  <c:v>5</c:v>
                </c:pt>
                <c:pt idx="66">
                  <c:v>2</c:v>
                </c:pt>
                <c:pt idx="67">
                  <c:v>7</c:v>
                </c:pt>
                <c:pt idx="68">
                  <c:v>5</c:v>
                </c:pt>
                <c:pt idx="69">
                  <c:v>4</c:v>
                </c:pt>
                <c:pt idx="70">
                  <c:v>-1</c:v>
                </c:pt>
                <c:pt idx="71">
                  <c:v>4</c:v>
                </c:pt>
                <c:pt idx="72">
                  <c:v>6</c:v>
                </c:pt>
                <c:pt idx="73">
                  <c:v>4</c:v>
                </c:pt>
                <c:pt idx="74">
                  <c:v>11</c:v>
                </c:pt>
                <c:pt idx="75">
                  <c:v>1</c:v>
                </c:pt>
                <c:pt idx="76">
                  <c:v>5</c:v>
                </c:pt>
                <c:pt idx="77">
                  <c:v>0</c:v>
                </c:pt>
                <c:pt idx="78">
                  <c:v>-4</c:v>
                </c:pt>
                <c:pt idx="79">
                  <c:v>3</c:v>
                </c:pt>
                <c:pt idx="80">
                  <c:v>5</c:v>
                </c:pt>
                <c:pt idx="81">
                  <c:v>4</c:v>
                </c:pt>
                <c:pt idx="82">
                  <c:v>9</c:v>
                </c:pt>
                <c:pt idx="83">
                  <c:v>11</c:v>
                </c:pt>
                <c:pt idx="84">
                  <c:v>0</c:v>
                </c:pt>
                <c:pt idx="85">
                  <c:v>13</c:v>
                </c:pt>
                <c:pt idx="86">
                  <c:v>0</c:v>
                </c:pt>
                <c:pt idx="87">
                  <c:v>2</c:v>
                </c:pt>
                <c:pt idx="88">
                  <c:v>6</c:v>
                </c:pt>
                <c:pt idx="89">
                  <c:v>-2</c:v>
                </c:pt>
                <c:pt idx="90">
                  <c:v>7</c:v>
                </c:pt>
                <c:pt idx="91">
                  <c:v>5</c:v>
                </c:pt>
                <c:pt idx="92">
                  <c:v>-2</c:v>
                </c:pt>
                <c:pt idx="93">
                  <c:v>2</c:v>
                </c:pt>
                <c:pt idx="94">
                  <c:v>-4</c:v>
                </c:pt>
                <c:pt idx="95">
                  <c:v>2</c:v>
                </c:pt>
                <c:pt idx="96">
                  <c:v>14</c:v>
                </c:pt>
                <c:pt idx="97">
                  <c:v>4</c:v>
                </c:pt>
                <c:pt idx="98">
                  <c:v>4</c:v>
                </c:pt>
                <c:pt idx="99">
                  <c:v>3</c:v>
                </c:pt>
                <c:pt idx="100">
                  <c:v>0</c:v>
                </c:pt>
                <c:pt idx="101">
                  <c:v>7</c:v>
                </c:pt>
                <c:pt idx="102">
                  <c:v>9</c:v>
                </c:pt>
                <c:pt idx="103">
                  <c:v>2</c:v>
                </c:pt>
                <c:pt idx="104">
                  <c:v>1</c:v>
                </c:pt>
                <c:pt idx="105">
                  <c:v>2</c:v>
                </c:pt>
                <c:pt idx="106">
                  <c:v>4</c:v>
                </c:pt>
                <c:pt idx="107">
                  <c:v>7</c:v>
                </c:pt>
                <c:pt idx="108">
                  <c:v>2</c:v>
                </c:pt>
                <c:pt idx="109">
                  <c:v>4</c:v>
                </c:pt>
                <c:pt idx="110">
                  <c:v>3</c:v>
                </c:pt>
                <c:pt idx="111">
                  <c:v>7</c:v>
                </c:pt>
                <c:pt idx="112">
                  <c:v>-3</c:v>
                </c:pt>
                <c:pt idx="113">
                  <c:v>2</c:v>
                </c:pt>
                <c:pt idx="114">
                  <c:v>6</c:v>
                </c:pt>
                <c:pt idx="115">
                  <c:v>8</c:v>
                </c:pt>
                <c:pt idx="116">
                  <c:v>1</c:v>
                </c:pt>
                <c:pt idx="117">
                  <c:v>3</c:v>
                </c:pt>
                <c:pt idx="118">
                  <c:v>2</c:v>
                </c:pt>
                <c:pt idx="119">
                  <c:v>3</c:v>
                </c:pt>
                <c:pt idx="120">
                  <c:v>6</c:v>
                </c:pt>
                <c:pt idx="121">
                  <c:v>3</c:v>
                </c:pt>
                <c:pt idx="122">
                  <c:v>-6</c:v>
                </c:pt>
                <c:pt idx="123">
                  <c:v>3</c:v>
                </c:pt>
                <c:pt idx="124">
                  <c:v>6</c:v>
                </c:pt>
                <c:pt idx="125">
                  <c:v>5</c:v>
                </c:pt>
                <c:pt idx="126">
                  <c:v>-1</c:v>
                </c:pt>
                <c:pt idx="127">
                  <c:v>2</c:v>
                </c:pt>
                <c:pt idx="128">
                  <c:v>4</c:v>
                </c:pt>
                <c:pt idx="129">
                  <c:v>6</c:v>
                </c:pt>
                <c:pt idx="130">
                  <c:v>0</c:v>
                </c:pt>
                <c:pt idx="131">
                  <c:v>0</c:v>
                </c:pt>
                <c:pt idx="132">
                  <c:v>10</c:v>
                </c:pt>
                <c:pt idx="133">
                  <c:v>4</c:v>
                </c:pt>
                <c:pt idx="134">
                  <c:v>-2</c:v>
                </c:pt>
                <c:pt idx="135">
                  <c:v>5</c:v>
                </c:pt>
                <c:pt idx="136">
                  <c:v>3</c:v>
                </c:pt>
                <c:pt idx="137">
                  <c:v>1</c:v>
                </c:pt>
                <c:pt idx="138">
                  <c:v>5</c:v>
                </c:pt>
                <c:pt idx="139">
                  <c:v>11</c:v>
                </c:pt>
                <c:pt idx="140">
                  <c:v>4</c:v>
                </c:pt>
                <c:pt idx="141">
                  <c:v>3</c:v>
                </c:pt>
                <c:pt idx="142">
                  <c:v>9</c:v>
                </c:pt>
                <c:pt idx="143">
                  <c:v>1</c:v>
                </c:pt>
                <c:pt idx="144">
                  <c:v>2</c:v>
                </c:pt>
                <c:pt idx="145">
                  <c:v>6</c:v>
                </c:pt>
                <c:pt idx="146">
                  <c:v>-2</c:v>
                </c:pt>
                <c:pt idx="147">
                  <c:v>0</c:v>
                </c:pt>
                <c:pt idx="148">
                  <c:v>-3</c:v>
                </c:pt>
                <c:pt idx="149">
                  <c:v>2</c:v>
                </c:pt>
                <c:pt idx="150">
                  <c:v>14</c:v>
                </c:pt>
                <c:pt idx="151">
                  <c:v>6</c:v>
                </c:pt>
                <c:pt idx="152">
                  <c:v>4</c:v>
                </c:pt>
                <c:pt idx="153">
                  <c:v>1</c:v>
                </c:pt>
                <c:pt idx="154">
                  <c:v>8</c:v>
                </c:pt>
                <c:pt idx="155">
                  <c:v>7</c:v>
                </c:pt>
                <c:pt idx="156">
                  <c:v>9</c:v>
                </c:pt>
                <c:pt idx="157">
                  <c:v>2</c:v>
                </c:pt>
                <c:pt idx="158">
                  <c:v>-1</c:v>
                </c:pt>
                <c:pt idx="159">
                  <c:v>9</c:v>
                </c:pt>
                <c:pt idx="160">
                  <c:v>4</c:v>
                </c:pt>
                <c:pt idx="161">
                  <c:v>3</c:v>
                </c:pt>
                <c:pt idx="162">
                  <c:v>-2</c:v>
                </c:pt>
                <c:pt idx="163">
                  <c:v>4</c:v>
                </c:pt>
                <c:pt idx="164">
                  <c:v>7</c:v>
                </c:pt>
                <c:pt idx="165">
                  <c:v>1</c:v>
                </c:pt>
                <c:pt idx="166">
                  <c:v>8</c:v>
                </c:pt>
                <c:pt idx="167">
                  <c:v>9</c:v>
                </c:pt>
                <c:pt idx="168">
                  <c:v>4</c:v>
                </c:pt>
                <c:pt idx="169">
                  <c:v>2</c:v>
                </c:pt>
                <c:pt idx="170">
                  <c:v>9</c:v>
                </c:pt>
                <c:pt idx="171">
                  <c:v>-1</c:v>
                </c:pt>
                <c:pt idx="172">
                  <c:v>10</c:v>
                </c:pt>
                <c:pt idx="173">
                  <c:v>3</c:v>
                </c:pt>
                <c:pt idx="174">
                  <c:v>5</c:v>
                </c:pt>
                <c:pt idx="175">
                  <c:v>8</c:v>
                </c:pt>
                <c:pt idx="176">
                  <c:v>-3</c:v>
                </c:pt>
                <c:pt idx="177">
                  <c:v>-2</c:v>
                </c:pt>
                <c:pt idx="178">
                  <c:v>-5</c:v>
                </c:pt>
                <c:pt idx="179">
                  <c:v>-2</c:v>
                </c:pt>
                <c:pt idx="180">
                  <c:v>13</c:v>
                </c:pt>
                <c:pt idx="181">
                  <c:v>3</c:v>
                </c:pt>
                <c:pt idx="182">
                  <c:v>5</c:v>
                </c:pt>
                <c:pt idx="183">
                  <c:v>-4</c:v>
                </c:pt>
                <c:pt idx="184">
                  <c:v>-5</c:v>
                </c:pt>
                <c:pt idx="185">
                  <c:v>4</c:v>
                </c:pt>
                <c:pt idx="186">
                  <c:v>2</c:v>
                </c:pt>
                <c:pt idx="187">
                  <c:v>0</c:v>
                </c:pt>
                <c:pt idx="188">
                  <c:v>-5</c:v>
                </c:pt>
                <c:pt idx="189">
                  <c:v>3</c:v>
                </c:pt>
                <c:pt idx="192">
                  <c:v>1</c:v>
                </c:pt>
                <c:pt idx="193">
                  <c:v>10</c:v>
                </c:pt>
                <c:pt idx="200">
                  <c:v>11</c:v>
                </c:pt>
                <c:pt idx="201">
                  <c:v>1</c:v>
                </c:pt>
                <c:pt idx="202">
                  <c:v>6</c:v>
                </c:pt>
                <c:pt idx="203">
                  <c:v>-5</c:v>
                </c:pt>
                <c:pt idx="204">
                  <c:v>9</c:v>
                </c:pt>
                <c:pt idx="205">
                  <c:v>3</c:v>
                </c:pt>
                <c:pt idx="206">
                  <c:v>4</c:v>
                </c:pt>
                <c:pt idx="207">
                  <c:v>2</c:v>
                </c:pt>
                <c:pt idx="208">
                  <c:v>0</c:v>
                </c:pt>
                <c:pt idx="209">
                  <c:v>1</c:v>
                </c:pt>
                <c:pt idx="210">
                  <c:v>5</c:v>
                </c:pt>
                <c:pt idx="211">
                  <c:v>0</c:v>
                </c:pt>
                <c:pt idx="212">
                  <c:v>4</c:v>
                </c:pt>
                <c:pt idx="213">
                  <c:v>5</c:v>
                </c:pt>
                <c:pt idx="214">
                  <c:v>12</c:v>
                </c:pt>
                <c:pt idx="215">
                  <c:v>6</c:v>
                </c:pt>
                <c:pt idx="216">
                  <c:v>-2</c:v>
                </c:pt>
                <c:pt idx="217">
                  <c:v>-1</c:v>
                </c:pt>
                <c:pt idx="218">
                  <c:v>0</c:v>
                </c:pt>
                <c:pt idx="219">
                  <c:v>9</c:v>
                </c:pt>
                <c:pt idx="220">
                  <c:v>5</c:v>
                </c:pt>
                <c:pt idx="221">
                  <c:v>15</c:v>
                </c:pt>
                <c:pt idx="222">
                  <c:v>8</c:v>
                </c:pt>
                <c:pt idx="223">
                  <c:v>4</c:v>
                </c:pt>
                <c:pt idx="224">
                  <c:v>8</c:v>
                </c:pt>
                <c:pt idx="225">
                  <c:v>5</c:v>
                </c:pt>
                <c:pt idx="226">
                  <c:v>2</c:v>
                </c:pt>
                <c:pt idx="227">
                  <c:v>12</c:v>
                </c:pt>
                <c:pt idx="228">
                  <c:v>5</c:v>
                </c:pt>
                <c:pt idx="229">
                  <c:v>1</c:v>
                </c:pt>
                <c:pt idx="230">
                  <c:v>6</c:v>
                </c:pt>
                <c:pt idx="231">
                  <c:v>-3</c:v>
                </c:pt>
                <c:pt idx="232">
                  <c:v>-1</c:v>
                </c:pt>
                <c:pt idx="233">
                  <c:v>17</c:v>
                </c:pt>
                <c:pt idx="234">
                  <c:v>7</c:v>
                </c:pt>
                <c:pt idx="235">
                  <c:v>7</c:v>
                </c:pt>
                <c:pt idx="236">
                  <c:v>9</c:v>
                </c:pt>
                <c:pt idx="237">
                  <c:v>5</c:v>
                </c:pt>
                <c:pt idx="238">
                  <c:v>-2</c:v>
                </c:pt>
                <c:pt idx="239">
                  <c:v>4</c:v>
                </c:pt>
                <c:pt idx="240">
                  <c:v>-1</c:v>
                </c:pt>
                <c:pt idx="241">
                  <c:v>0</c:v>
                </c:pt>
                <c:pt idx="242">
                  <c:v>8</c:v>
                </c:pt>
                <c:pt idx="243">
                  <c:v>6</c:v>
                </c:pt>
                <c:pt idx="244">
                  <c:v>9</c:v>
                </c:pt>
                <c:pt idx="245">
                  <c:v>8</c:v>
                </c:pt>
                <c:pt idx="246">
                  <c:v>10</c:v>
                </c:pt>
                <c:pt idx="247">
                  <c:v>4</c:v>
                </c:pt>
                <c:pt idx="248">
                  <c:v>1</c:v>
                </c:pt>
                <c:pt idx="249">
                  <c:v>3</c:v>
                </c:pt>
                <c:pt idx="250">
                  <c:v>2</c:v>
                </c:pt>
                <c:pt idx="251">
                  <c:v>7</c:v>
                </c:pt>
                <c:pt idx="252">
                  <c:v>-1</c:v>
                </c:pt>
                <c:pt idx="253">
                  <c:v>1</c:v>
                </c:pt>
                <c:pt idx="254">
                  <c:v>-1</c:v>
                </c:pt>
                <c:pt idx="255">
                  <c:v>11</c:v>
                </c:pt>
                <c:pt idx="256">
                  <c:v>7</c:v>
                </c:pt>
                <c:pt idx="257">
                  <c:v>-2</c:v>
                </c:pt>
                <c:pt idx="258">
                  <c:v>2</c:v>
                </c:pt>
                <c:pt idx="259">
                  <c:v>-1</c:v>
                </c:pt>
                <c:pt idx="260">
                  <c:v>12</c:v>
                </c:pt>
                <c:pt idx="261">
                  <c:v>-1</c:v>
                </c:pt>
                <c:pt idx="262">
                  <c:v>3</c:v>
                </c:pt>
                <c:pt idx="263">
                  <c:v>-6</c:v>
                </c:pt>
                <c:pt idx="264">
                  <c:v>2</c:v>
                </c:pt>
                <c:pt idx="265">
                  <c:v>5</c:v>
                </c:pt>
                <c:pt idx="266">
                  <c:v>3</c:v>
                </c:pt>
                <c:pt idx="267">
                  <c:v>2</c:v>
                </c:pt>
                <c:pt idx="268">
                  <c:v>4</c:v>
                </c:pt>
                <c:pt idx="269">
                  <c:v>-4</c:v>
                </c:pt>
                <c:pt idx="270">
                  <c:v>6</c:v>
                </c:pt>
                <c:pt idx="271">
                  <c:v>-5</c:v>
                </c:pt>
                <c:pt idx="272">
                  <c:v>5</c:v>
                </c:pt>
                <c:pt idx="273">
                  <c:v>0</c:v>
                </c:pt>
                <c:pt idx="274">
                  <c:v>1</c:v>
                </c:pt>
                <c:pt idx="275">
                  <c:v>2</c:v>
                </c:pt>
                <c:pt idx="276">
                  <c:v>4</c:v>
                </c:pt>
                <c:pt idx="277">
                  <c:v>1</c:v>
                </c:pt>
              </c:numCache>
            </c:numRef>
          </c:val>
          <c:extLst>
            <c:ext xmlns:c16="http://schemas.microsoft.com/office/drawing/2014/chart" uri="{C3380CC4-5D6E-409C-BE32-E72D297353CC}">
              <c16:uniqueId val="{00000000-7AAD-498B-8943-F457F14A6A3C}"/>
            </c:ext>
          </c:extLst>
        </c:ser>
        <c:ser>
          <c:idx val="1"/>
          <c:order val="1"/>
          <c:tx>
            <c:strRef>
              <c:f>Sheet1!$C$1</c:f>
              <c:strCache>
                <c:ptCount val="1"/>
                <c:pt idx="0">
                  <c:v>firstinshi</c:v>
                </c:pt>
              </c:strCache>
            </c:strRef>
          </c:tx>
          <c:spPr>
            <a:solidFill>
              <a:schemeClr val="accent2"/>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Sheet1!$C$2:$C$366</c:f>
              <c:numCache>
                <c:formatCode>General</c:formatCode>
                <c:ptCount val="365"/>
                <c:pt idx="0">
                  <c:v>0</c:v>
                </c:pt>
                <c:pt idx="1">
                  <c:v>0</c:v>
                </c:pt>
                <c:pt idx="2">
                  <c:v>-2</c:v>
                </c:pt>
                <c:pt idx="3">
                  <c:v>0</c:v>
                </c:pt>
                <c:pt idx="4">
                  <c:v>0</c:v>
                </c:pt>
                <c:pt idx="5">
                  <c:v>0</c:v>
                </c:pt>
                <c:pt idx="6">
                  <c:v>-2</c:v>
                </c:pt>
                <c:pt idx="7">
                  <c:v>-1</c:v>
                </c:pt>
                <c:pt idx="8">
                  <c:v>0</c:v>
                </c:pt>
                <c:pt idx="9">
                  <c:v>0</c:v>
                </c:pt>
                <c:pt idx="10">
                  <c:v>0</c:v>
                </c:pt>
                <c:pt idx="11">
                  <c:v>-3</c:v>
                </c:pt>
                <c:pt idx="12">
                  <c:v>3</c:v>
                </c:pt>
                <c:pt idx="13">
                  <c:v>1</c:v>
                </c:pt>
                <c:pt idx="14">
                  <c:v>0</c:v>
                </c:pt>
                <c:pt idx="15">
                  <c:v>-1</c:v>
                </c:pt>
                <c:pt idx="16">
                  <c:v>1</c:v>
                </c:pt>
                <c:pt idx="17">
                  <c:v>-1</c:v>
                </c:pt>
                <c:pt idx="18">
                  <c:v>0</c:v>
                </c:pt>
                <c:pt idx="19">
                  <c:v>0</c:v>
                </c:pt>
                <c:pt idx="20">
                  <c:v>2</c:v>
                </c:pt>
                <c:pt idx="21">
                  <c:v>-1</c:v>
                </c:pt>
                <c:pt idx="22">
                  <c:v>-1</c:v>
                </c:pt>
                <c:pt idx="23">
                  <c:v>0</c:v>
                </c:pt>
                <c:pt idx="24">
                  <c:v>1</c:v>
                </c:pt>
                <c:pt idx="25">
                  <c:v>-1</c:v>
                </c:pt>
                <c:pt idx="26">
                  <c:v>1</c:v>
                </c:pt>
                <c:pt idx="27">
                  <c:v>0</c:v>
                </c:pt>
                <c:pt idx="28">
                  <c:v>0</c:v>
                </c:pt>
                <c:pt idx="29">
                  <c:v>-1</c:v>
                </c:pt>
                <c:pt idx="30">
                  <c:v>4</c:v>
                </c:pt>
                <c:pt idx="31">
                  <c:v>0</c:v>
                </c:pt>
                <c:pt idx="32">
                  <c:v>0</c:v>
                </c:pt>
                <c:pt idx="33">
                  <c:v>-1</c:v>
                </c:pt>
                <c:pt idx="34">
                  <c:v>0</c:v>
                </c:pt>
                <c:pt idx="35">
                  <c:v>-3</c:v>
                </c:pt>
                <c:pt idx="36">
                  <c:v>1</c:v>
                </c:pt>
                <c:pt idx="37">
                  <c:v>4</c:v>
                </c:pt>
                <c:pt idx="38">
                  <c:v>-1</c:v>
                </c:pt>
                <c:pt idx="39">
                  <c:v>1</c:v>
                </c:pt>
                <c:pt idx="40">
                  <c:v>0</c:v>
                </c:pt>
                <c:pt idx="41">
                  <c:v>1</c:v>
                </c:pt>
                <c:pt idx="42">
                  <c:v>-2</c:v>
                </c:pt>
                <c:pt idx="43">
                  <c:v>0</c:v>
                </c:pt>
                <c:pt idx="44">
                  <c:v>0</c:v>
                </c:pt>
                <c:pt idx="45">
                  <c:v>-1</c:v>
                </c:pt>
                <c:pt idx="46">
                  <c:v>1</c:v>
                </c:pt>
                <c:pt idx="47">
                  <c:v>0</c:v>
                </c:pt>
                <c:pt idx="48">
                  <c:v>1</c:v>
                </c:pt>
                <c:pt idx="49">
                  <c:v>1</c:v>
                </c:pt>
                <c:pt idx="50">
                  <c:v>0</c:v>
                </c:pt>
                <c:pt idx="51">
                  <c:v>-4</c:v>
                </c:pt>
                <c:pt idx="52">
                  <c:v>0</c:v>
                </c:pt>
                <c:pt idx="53">
                  <c:v>2</c:v>
                </c:pt>
                <c:pt idx="54">
                  <c:v>-1</c:v>
                </c:pt>
                <c:pt idx="55">
                  <c:v>1</c:v>
                </c:pt>
                <c:pt idx="56">
                  <c:v>-1</c:v>
                </c:pt>
                <c:pt idx="57">
                  <c:v>0</c:v>
                </c:pt>
                <c:pt idx="58">
                  <c:v>0</c:v>
                </c:pt>
                <c:pt idx="59">
                  <c:v>-1</c:v>
                </c:pt>
                <c:pt idx="60">
                  <c:v>1</c:v>
                </c:pt>
                <c:pt idx="61">
                  <c:v>-1</c:v>
                </c:pt>
                <c:pt idx="62">
                  <c:v>0</c:v>
                </c:pt>
                <c:pt idx="63">
                  <c:v>1</c:v>
                </c:pt>
                <c:pt idx="64">
                  <c:v>1</c:v>
                </c:pt>
                <c:pt idx="65">
                  <c:v>0</c:v>
                </c:pt>
                <c:pt idx="66">
                  <c:v>0</c:v>
                </c:pt>
                <c:pt idx="67">
                  <c:v>1</c:v>
                </c:pt>
                <c:pt idx="68">
                  <c:v>-1</c:v>
                </c:pt>
                <c:pt idx="69">
                  <c:v>1</c:v>
                </c:pt>
                <c:pt idx="70">
                  <c:v>2</c:v>
                </c:pt>
                <c:pt idx="71">
                  <c:v>1</c:v>
                </c:pt>
                <c:pt idx="72">
                  <c:v>0</c:v>
                </c:pt>
                <c:pt idx="73">
                  <c:v>-1</c:v>
                </c:pt>
                <c:pt idx="74">
                  <c:v>0</c:v>
                </c:pt>
                <c:pt idx="75">
                  <c:v>0</c:v>
                </c:pt>
                <c:pt idx="76">
                  <c:v>-1</c:v>
                </c:pt>
                <c:pt idx="77">
                  <c:v>0</c:v>
                </c:pt>
                <c:pt idx="78">
                  <c:v>0</c:v>
                </c:pt>
                <c:pt idx="79">
                  <c:v>1</c:v>
                </c:pt>
                <c:pt idx="80">
                  <c:v>2</c:v>
                </c:pt>
                <c:pt idx="81">
                  <c:v>0</c:v>
                </c:pt>
                <c:pt idx="82">
                  <c:v>0</c:v>
                </c:pt>
                <c:pt idx="83">
                  <c:v>1</c:v>
                </c:pt>
                <c:pt idx="84">
                  <c:v>0</c:v>
                </c:pt>
                <c:pt idx="85">
                  <c:v>0</c:v>
                </c:pt>
                <c:pt idx="86">
                  <c:v>-1</c:v>
                </c:pt>
                <c:pt idx="87">
                  <c:v>1</c:v>
                </c:pt>
                <c:pt idx="88">
                  <c:v>1</c:v>
                </c:pt>
                <c:pt idx="89">
                  <c:v>-1</c:v>
                </c:pt>
                <c:pt idx="90">
                  <c:v>0</c:v>
                </c:pt>
                <c:pt idx="91">
                  <c:v>-1</c:v>
                </c:pt>
                <c:pt idx="92">
                  <c:v>0</c:v>
                </c:pt>
                <c:pt idx="93">
                  <c:v>0</c:v>
                </c:pt>
                <c:pt idx="94">
                  <c:v>0</c:v>
                </c:pt>
                <c:pt idx="95">
                  <c:v>0</c:v>
                </c:pt>
                <c:pt idx="96">
                  <c:v>0</c:v>
                </c:pt>
                <c:pt idx="97">
                  <c:v>-2</c:v>
                </c:pt>
                <c:pt idx="98">
                  <c:v>0</c:v>
                </c:pt>
                <c:pt idx="99">
                  <c:v>0</c:v>
                </c:pt>
                <c:pt idx="100">
                  <c:v>0</c:v>
                </c:pt>
                <c:pt idx="101">
                  <c:v>1</c:v>
                </c:pt>
                <c:pt idx="102">
                  <c:v>0</c:v>
                </c:pt>
                <c:pt idx="103">
                  <c:v>-2</c:v>
                </c:pt>
                <c:pt idx="104">
                  <c:v>0</c:v>
                </c:pt>
                <c:pt idx="105">
                  <c:v>0</c:v>
                </c:pt>
                <c:pt idx="106">
                  <c:v>1</c:v>
                </c:pt>
                <c:pt idx="107">
                  <c:v>-1</c:v>
                </c:pt>
                <c:pt idx="108">
                  <c:v>-1</c:v>
                </c:pt>
                <c:pt idx="109">
                  <c:v>0</c:v>
                </c:pt>
                <c:pt idx="110">
                  <c:v>-2</c:v>
                </c:pt>
                <c:pt idx="111">
                  <c:v>-1</c:v>
                </c:pt>
                <c:pt idx="112">
                  <c:v>0</c:v>
                </c:pt>
                <c:pt idx="113">
                  <c:v>0</c:v>
                </c:pt>
                <c:pt idx="114">
                  <c:v>-1</c:v>
                </c:pt>
                <c:pt idx="115">
                  <c:v>3</c:v>
                </c:pt>
                <c:pt idx="116">
                  <c:v>0</c:v>
                </c:pt>
                <c:pt idx="117">
                  <c:v>0</c:v>
                </c:pt>
                <c:pt idx="118">
                  <c:v>2</c:v>
                </c:pt>
                <c:pt idx="119">
                  <c:v>3</c:v>
                </c:pt>
                <c:pt idx="120">
                  <c:v>0</c:v>
                </c:pt>
                <c:pt idx="121">
                  <c:v>1</c:v>
                </c:pt>
                <c:pt idx="122">
                  <c:v>0</c:v>
                </c:pt>
                <c:pt idx="123">
                  <c:v>-1</c:v>
                </c:pt>
                <c:pt idx="124">
                  <c:v>0</c:v>
                </c:pt>
                <c:pt idx="125">
                  <c:v>2</c:v>
                </c:pt>
                <c:pt idx="126">
                  <c:v>1</c:v>
                </c:pt>
                <c:pt idx="127">
                  <c:v>0</c:v>
                </c:pt>
                <c:pt idx="128">
                  <c:v>-1</c:v>
                </c:pt>
                <c:pt idx="129">
                  <c:v>-1</c:v>
                </c:pt>
                <c:pt idx="130">
                  <c:v>-2</c:v>
                </c:pt>
                <c:pt idx="131">
                  <c:v>3</c:v>
                </c:pt>
                <c:pt idx="132">
                  <c:v>0</c:v>
                </c:pt>
                <c:pt idx="133">
                  <c:v>1</c:v>
                </c:pt>
                <c:pt idx="134">
                  <c:v>0</c:v>
                </c:pt>
                <c:pt idx="135">
                  <c:v>0</c:v>
                </c:pt>
                <c:pt idx="136">
                  <c:v>0</c:v>
                </c:pt>
                <c:pt idx="137">
                  <c:v>0</c:v>
                </c:pt>
                <c:pt idx="138">
                  <c:v>1</c:v>
                </c:pt>
                <c:pt idx="139">
                  <c:v>-1</c:v>
                </c:pt>
                <c:pt idx="140">
                  <c:v>0</c:v>
                </c:pt>
                <c:pt idx="141">
                  <c:v>0</c:v>
                </c:pt>
                <c:pt idx="142">
                  <c:v>-1</c:v>
                </c:pt>
                <c:pt idx="143">
                  <c:v>11</c:v>
                </c:pt>
                <c:pt idx="144">
                  <c:v>6</c:v>
                </c:pt>
                <c:pt idx="145">
                  <c:v>1</c:v>
                </c:pt>
                <c:pt idx="146">
                  <c:v>0</c:v>
                </c:pt>
                <c:pt idx="147">
                  <c:v>-2</c:v>
                </c:pt>
                <c:pt idx="148">
                  <c:v>0</c:v>
                </c:pt>
                <c:pt idx="149">
                  <c:v>2</c:v>
                </c:pt>
                <c:pt idx="150">
                  <c:v>-2</c:v>
                </c:pt>
                <c:pt idx="151">
                  <c:v>10</c:v>
                </c:pt>
                <c:pt idx="152">
                  <c:v>2</c:v>
                </c:pt>
                <c:pt idx="153">
                  <c:v>1</c:v>
                </c:pt>
                <c:pt idx="154">
                  <c:v>3</c:v>
                </c:pt>
                <c:pt idx="155">
                  <c:v>1</c:v>
                </c:pt>
                <c:pt idx="156">
                  <c:v>1</c:v>
                </c:pt>
                <c:pt idx="157">
                  <c:v>0</c:v>
                </c:pt>
                <c:pt idx="158">
                  <c:v>-2</c:v>
                </c:pt>
                <c:pt idx="159">
                  <c:v>-1</c:v>
                </c:pt>
                <c:pt idx="160">
                  <c:v>0</c:v>
                </c:pt>
                <c:pt idx="161">
                  <c:v>2</c:v>
                </c:pt>
                <c:pt idx="162">
                  <c:v>1</c:v>
                </c:pt>
                <c:pt idx="163">
                  <c:v>1</c:v>
                </c:pt>
                <c:pt idx="164">
                  <c:v>6</c:v>
                </c:pt>
                <c:pt idx="165">
                  <c:v>-1</c:v>
                </c:pt>
                <c:pt idx="166">
                  <c:v>-1</c:v>
                </c:pt>
                <c:pt idx="167">
                  <c:v>0</c:v>
                </c:pt>
                <c:pt idx="168">
                  <c:v>0</c:v>
                </c:pt>
                <c:pt idx="169">
                  <c:v>1</c:v>
                </c:pt>
                <c:pt idx="170">
                  <c:v>0</c:v>
                </c:pt>
                <c:pt idx="171">
                  <c:v>2</c:v>
                </c:pt>
                <c:pt idx="172">
                  <c:v>4</c:v>
                </c:pt>
                <c:pt idx="173">
                  <c:v>5</c:v>
                </c:pt>
                <c:pt idx="174">
                  <c:v>5</c:v>
                </c:pt>
                <c:pt idx="175">
                  <c:v>-1</c:v>
                </c:pt>
                <c:pt idx="176">
                  <c:v>-1</c:v>
                </c:pt>
                <c:pt idx="177">
                  <c:v>-1</c:v>
                </c:pt>
                <c:pt idx="178">
                  <c:v>6</c:v>
                </c:pt>
                <c:pt idx="179">
                  <c:v>1</c:v>
                </c:pt>
                <c:pt idx="180">
                  <c:v>1</c:v>
                </c:pt>
                <c:pt idx="181">
                  <c:v>-2</c:v>
                </c:pt>
                <c:pt idx="182">
                  <c:v>2</c:v>
                </c:pt>
                <c:pt idx="183">
                  <c:v>-1</c:v>
                </c:pt>
                <c:pt idx="184">
                  <c:v>-1</c:v>
                </c:pt>
                <c:pt idx="185">
                  <c:v>1</c:v>
                </c:pt>
                <c:pt idx="186">
                  <c:v>4</c:v>
                </c:pt>
                <c:pt idx="187">
                  <c:v>1</c:v>
                </c:pt>
                <c:pt idx="188">
                  <c:v>7</c:v>
                </c:pt>
                <c:pt idx="189">
                  <c:v>0</c:v>
                </c:pt>
                <c:pt idx="190">
                  <c:v>-1</c:v>
                </c:pt>
                <c:pt idx="191">
                  <c:v>0</c:v>
                </c:pt>
                <c:pt idx="194">
                  <c:v>1</c:v>
                </c:pt>
                <c:pt idx="195">
                  <c:v>-2</c:v>
                </c:pt>
                <c:pt idx="196">
                  <c:v>-1</c:v>
                </c:pt>
                <c:pt idx="199">
                  <c:v>0</c:v>
                </c:pt>
                <c:pt idx="200">
                  <c:v>0</c:v>
                </c:pt>
                <c:pt idx="201">
                  <c:v>-2</c:v>
                </c:pt>
                <c:pt idx="202">
                  <c:v>-1</c:v>
                </c:pt>
                <c:pt idx="203">
                  <c:v>2</c:v>
                </c:pt>
                <c:pt idx="204">
                  <c:v>-1</c:v>
                </c:pt>
                <c:pt idx="205">
                  <c:v>-3</c:v>
                </c:pt>
                <c:pt idx="206">
                  <c:v>8</c:v>
                </c:pt>
                <c:pt idx="207">
                  <c:v>3</c:v>
                </c:pt>
                <c:pt idx="208">
                  <c:v>1</c:v>
                </c:pt>
                <c:pt idx="209">
                  <c:v>-2</c:v>
                </c:pt>
                <c:pt idx="210">
                  <c:v>-1</c:v>
                </c:pt>
                <c:pt idx="211">
                  <c:v>-3</c:v>
                </c:pt>
                <c:pt idx="212">
                  <c:v>-3</c:v>
                </c:pt>
                <c:pt idx="213">
                  <c:v>1</c:v>
                </c:pt>
                <c:pt idx="214">
                  <c:v>-1</c:v>
                </c:pt>
                <c:pt idx="215">
                  <c:v>0</c:v>
                </c:pt>
                <c:pt idx="216">
                  <c:v>-1</c:v>
                </c:pt>
                <c:pt idx="217">
                  <c:v>-2</c:v>
                </c:pt>
                <c:pt idx="218">
                  <c:v>0</c:v>
                </c:pt>
                <c:pt idx="219">
                  <c:v>0</c:v>
                </c:pt>
                <c:pt idx="220">
                  <c:v>0</c:v>
                </c:pt>
                <c:pt idx="221">
                  <c:v>1</c:v>
                </c:pt>
                <c:pt idx="222">
                  <c:v>-1</c:v>
                </c:pt>
                <c:pt idx="223">
                  <c:v>2</c:v>
                </c:pt>
                <c:pt idx="224">
                  <c:v>2</c:v>
                </c:pt>
                <c:pt idx="225">
                  <c:v>0</c:v>
                </c:pt>
                <c:pt idx="226">
                  <c:v>-1</c:v>
                </c:pt>
                <c:pt idx="227">
                  <c:v>2</c:v>
                </c:pt>
                <c:pt idx="228">
                  <c:v>0</c:v>
                </c:pt>
                <c:pt idx="229">
                  <c:v>0</c:v>
                </c:pt>
                <c:pt idx="230">
                  <c:v>2</c:v>
                </c:pt>
                <c:pt idx="231">
                  <c:v>2</c:v>
                </c:pt>
                <c:pt idx="232">
                  <c:v>0</c:v>
                </c:pt>
                <c:pt idx="233">
                  <c:v>0</c:v>
                </c:pt>
                <c:pt idx="234">
                  <c:v>0</c:v>
                </c:pt>
                <c:pt idx="235">
                  <c:v>0</c:v>
                </c:pt>
                <c:pt idx="236">
                  <c:v>0</c:v>
                </c:pt>
                <c:pt idx="237">
                  <c:v>0</c:v>
                </c:pt>
                <c:pt idx="238">
                  <c:v>1</c:v>
                </c:pt>
                <c:pt idx="239">
                  <c:v>0</c:v>
                </c:pt>
                <c:pt idx="240">
                  <c:v>1</c:v>
                </c:pt>
                <c:pt idx="241">
                  <c:v>-1</c:v>
                </c:pt>
                <c:pt idx="242">
                  <c:v>-1</c:v>
                </c:pt>
                <c:pt idx="243">
                  <c:v>3</c:v>
                </c:pt>
                <c:pt idx="244">
                  <c:v>0</c:v>
                </c:pt>
                <c:pt idx="245">
                  <c:v>-1</c:v>
                </c:pt>
                <c:pt idx="246">
                  <c:v>0</c:v>
                </c:pt>
                <c:pt idx="247">
                  <c:v>0</c:v>
                </c:pt>
                <c:pt idx="248">
                  <c:v>-1</c:v>
                </c:pt>
                <c:pt idx="249">
                  <c:v>-1</c:v>
                </c:pt>
                <c:pt idx="250">
                  <c:v>-1</c:v>
                </c:pt>
                <c:pt idx="251">
                  <c:v>2</c:v>
                </c:pt>
                <c:pt idx="252">
                  <c:v>1</c:v>
                </c:pt>
                <c:pt idx="253">
                  <c:v>2</c:v>
                </c:pt>
                <c:pt idx="254">
                  <c:v>0</c:v>
                </c:pt>
                <c:pt idx="255">
                  <c:v>0</c:v>
                </c:pt>
                <c:pt idx="256">
                  <c:v>0</c:v>
                </c:pt>
                <c:pt idx="257">
                  <c:v>1</c:v>
                </c:pt>
                <c:pt idx="258">
                  <c:v>0</c:v>
                </c:pt>
                <c:pt idx="259">
                  <c:v>1</c:v>
                </c:pt>
                <c:pt idx="260">
                  <c:v>0</c:v>
                </c:pt>
                <c:pt idx="261">
                  <c:v>-2</c:v>
                </c:pt>
                <c:pt idx="262">
                  <c:v>-2</c:v>
                </c:pt>
                <c:pt idx="263">
                  <c:v>0</c:v>
                </c:pt>
                <c:pt idx="264">
                  <c:v>0</c:v>
                </c:pt>
                <c:pt idx="265">
                  <c:v>0</c:v>
                </c:pt>
                <c:pt idx="266">
                  <c:v>-2</c:v>
                </c:pt>
                <c:pt idx="267">
                  <c:v>-1</c:v>
                </c:pt>
                <c:pt idx="268">
                  <c:v>1</c:v>
                </c:pt>
                <c:pt idx="269">
                  <c:v>0</c:v>
                </c:pt>
                <c:pt idx="270">
                  <c:v>0</c:v>
                </c:pt>
                <c:pt idx="271">
                  <c:v>-1</c:v>
                </c:pt>
                <c:pt idx="272">
                  <c:v>1</c:v>
                </c:pt>
                <c:pt idx="273">
                  <c:v>0</c:v>
                </c:pt>
                <c:pt idx="274">
                  <c:v>1</c:v>
                </c:pt>
                <c:pt idx="275">
                  <c:v>0</c:v>
                </c:pt>
                <c:pt idx="276">
                  <c:v>-1</c:v>
                </c:pt>
                <c:pt idx="277">
                  <c:v>0</c:v>
                </c:pt>
              </c:numCache>
            </c:numRef>
          </c:val>
          <c:extLst>
            <c:ext xmlns:c16="http://schemas.microsoft.com/office/drawing/2014/chart" uri="{C3380CC4-5D6E-409C-BE32-E72D297353CC}">
              <c16:uniqueId val="{00000001-7AAD-498B-8943-F457F14A6A3C}"/>
            </c:ext>
          </c:extLst>
        </c:ser>
        <c:ser>
          <c:idx val="2"/>
          <c:order val="2"/>
          <c:tx>
            <c:strRef>
              <c:f>Sheet1!$D$1</c:f>
              <c:strCache>
                <c:ptCount val="1"/>
                <c:pt idx="0">
                  <c:v>phlyinsurance</c:v>
                </c:pt>
              </c:strCache>
            </c:strRef>
          </c:tx>
          <c:spPr>
            <a:solidFill>
              <a:schemeClr val="accent3"/>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Sheet1!$D$2:$D$366</c:f>
              <c:numCache>
                <c:formatCode>General</c:formatCode>
                <c:ptCount val="365"/>
                <c:pt idx="0">
                  <c:v>0</c:v>
                </c:pt>
                <c:pt idx="1">
                  <c:v>0</c:v>
                </c:pt>
                <c:pt idx="2">
                  <c:v>1</c:v>
                </c:pt>
                <c:pt idx="3">
                  <c:v>-2</c:v>
                </c:pt>
                <c:pt idx="4">
                  <c:v>0</c:v>
                </c:pt>
                <c:pt idx="5">
                  <c:v>-1</c:v>
                </c:pt>
                <c:pt idx="6">
                  <c:v>2</c:v>
                </c:pt>
                <c:pt idx="7">
                  <c:v>-1</c:v>
                </c:pt>
                <c:pt idx="8">
                  <c:v>0</c:v>
                </c:pt>
                <c:pt idx="9">
                  <c:v>2</c:v>
                </c:pt>
                <c:pt idx="10">
                  <c:v>-1</c:v>
                </c:pt>
                <c:pt idx="11">
                  <c:v>-2</c:v>
                </c:pt>
                <c:pt idx="12">
                  <c:v>4</c:v>
                </c:pt>
                <c:pt idx="13">
                  <c:v>1</c:v>
                </c:pt>
                <c:pt idx="14">
                  <c:v>1</c:v>
                </c:pt>
                <c:pt idx="15">
                  <c:v>0</c:v>
                </c:pt>
                <c:pt idx="16">
                  <c:v>-1</c:v>
                </c:pt>
                <c:pt idx="17">
                  <c:v>1</c:v>
                </c:pt>
                <c:pt idx="18">
                  <c:v>0</c:v>
                </c:pt>
                <c:pt idx="19">
                  <c:v>0</c:v>
                </c:pt>
                <c:pt idx="20">
                  <c:v>0</c:v>
                </c:pt>
                <c:pt idx="21">
                  <c:v>-1</c:v>
                </c:pt>
                <c:pt idx="22">
                  <c:v>2</c:v>
                </c:pt>
                <c:pt idx="23">
                  <c:v>-1</c:v>
                </c:pt>
                <c:pt idx="24">
                  <c:v>3</c:v>
                </c:pt>
                <c:pt idx="25">
                  <c:v>2</c:v>
                </c:pt>
                <c:pt idx="26">
                  <c:v>-2</c:v>
                </c:pt>
                <c:pt idx="27">
                  <c:v>1</c:v>
                </c:pt>
                <c:pt idx="28">
                  <c:v>1</c:v>
                </c:pt>
                <c:pt idx="29">
                  <c:v>-1</c:v>
                </c:pt>
                <c:pt idx="30">
                  <c:v>0</c:v>
                </c:pt>
                <c:pt idx="31">
                  <c:v>1</c:v>
                </c:pt>
                <c:pt idx="32">
                  <c:v>1</c:v>
                </c:pt>
                <c:pt idx="33">
                  <c:v>1</c:v>
                </c:pt>
                <c:pt idx="34">
                  <c:v>-2</c:v>
                </c:pt>
                <c:pt idx="35">
                  <c:v>0</c:v>
                </c:pt>
                <c:pt idx="36">
                  <c:v>0</c:v>
                </c:pt>
                <c:pt idx="37">
                  <c:v>0</c:v>
                </c:pt>
                <c:pt idx="38">
                  <c:v>-2</c:v>
                </c:pt>
                <c:pt idx="39">
                  <c:v>-2</c:v>
                </c:pt>
                <c:pt idx="40">
                  <c:v>0</c:v>
                </c:pt>
                <c:pt idx="41">
                  <c:v>-1</c:v>
                </c:pt>
                <c:pt idx="42">
                  <c:v>0</c:v>
                </c:pt>
                <c:pt idx="43">
                  <c:v>1</c:v>
                </c:pt>
                <c:pt idx="44">
                  <c:v>0</c:v>
                </c:pt>
                <c:pt idx="45">
                  <c:v>0</c:v>
                </c:pt>
                <c:pt idx="46">
                  <c:v>-1</c:v>
                </c:pt>
                <c:pt idx="47">
                  <c:v>1</c:v>
                </c:pt>
                <c:pt idx="48">
                  <c:v>1</c:v>
                </c:pt>
                <c:pt idx="49">
                  <c:v>0</c:v>
                </c:pt>
                <c:pt idx="50">
                  <c:v>0</c:v>
                </c:pt>
                <c:pt idx="51">
                  <c:v>0</c:v>
                </c:pt>
                <c:pt idx="52">
                  <c:v>-1</c:v>
                </c:pt>
                <c:pt idx="53">
                  <c:v>-1</c:v>
                </c:pt>
                <c:pt idx="54">
                  <c:v>1</c:v>
                </c:pt>
                <c:pt idx="55">
                  <c:v>0</c:v>
                </c:pt>
                <c:pt idx="56">
                  <c:v>0</c:v>
                </c:pt>
                <c:pt idx="57">
                  <c:v>-1</c:v>
                </c:pt>
                <c:pt idx="58">
                  <c:v>2</c:v>
                </c:pt>
                <c:pt idx="59">
                  <c:v>0</c:v>
                </c:pt>
                <c:pt idx="60">
                  <c:v>-2</c:v>
                </c:pt>
                <c:pt idx="61">
                  <c:v>-1</c:v>
                </c:pt>
                <c:pt idx="62">
                  <c:v>2</c:v>
                </c:pt>
                <c:pt idx="63">
                  <c:v>0</c:v>
                </c:pt>
                <c:pt idx="64">
                  <c:v>0</c:v>
                </c:pt>
                <c:pt idx="65">
                  <c:v>-1</c:v>
                </c:pt>
                <c:pt idx="66">
                  <c:v>2</c:v>
                </c:pt>
                <c:pt idx="67">
                  <c:v>1</c:v>
                </c:pt>
                <c:pt idx="68">
                  <c:v>4</c:v>
                </c:pt>
                <c:pt idx="69">
                  <c:v>0</c:v>
                </c:pt>
                <c:pt idx="70">
                  <c:v>-2</c:v>
                </c:pt>
                <c:pt idx="71">
                  <c:v>-1</c:v>
                </c:pt>
                <c:pt idx="72">
                  <c:v>3</c:v>
                </c:pt>
                <c:pt idx="73">
                  <c:v>1</c:v>
                </c:pt>
                <c:pt idx="74">
                  <c:v>0</c:v>
                </c:pt>
                <c:pt idx="75">
                  <c:v>1</c:v>
                </c:pt>
                <c:pt idx="76">
                  <c:v>0</c:v>
                </c:pt>
                <c:pt idx="77">
                  <c:v>1</c:v>
                </c:pt>
                <c:pt idx="78">
                  <c:v>0</c:v>
                </c:pt>
                <c:pt idx="79">
                  <c:v>0</c:v>
                </c:pt>
                <c:pt idx="80">
                  <c:v>-3</c:v>
                </c:pt>
                <c:pt idx="81">
                  <c:v>0</c:v>
                </c:pt>
                <c:pt idx="82">
                  <c:v>1</c:v>
                </c:pt>
                <c:pt idx="83">
                  <c:v>-1</c:v>
                </c:pt>
                <c:pt idx="84">
                  <c:v>-2</c:v>
                </c:pt>
                <c:pt idx="85">
                  <c:v>0</c:v>
                </c:pt>
                <c:pt idx="86">
                  <c:v>2</c:v>
                </c:pt>
                <c:pt idx="87">
                  <c:v>1</c:v>
                </c:pt>
                <c:pt idx="88">
                  <c:v>1</c:v>
                </c:pt>
                <c:pt idx="89">
                  <c:v>1</c:v>
                </c:pt>
                <c:pt idx="90">
                  <c:v>2</c:v>
                </c:pt>
                <c:pt idx="91">
                  <c:v>5</c:v>
                </c:pt>
                <c:pt idx="92">
                  <c:v>0</c:v>
                </c:pt>
                <c:pt idx="93">
                  <c:v>-2</c:v>
                </c:pt>
                <c:pt idx="94">
                  <c:v>1</c:v>
                </c:pt>
                <c:pt idx="95">
                  <c:v>0</c:v>
                </c:pt>
                <c:pt idx="96">
                  <c:v>0</c:v>
                </c:pt>
                <c:pt idx="97">
                  <c:v>0</c:v>
                </c:pt>
                <c:pt idx="98">
                  <c:v>2</c:v>
                </c:pt>
                <c:pt idx="99">
                  <c:v>1</c:v>
                </c:pt>
                <c:pt idx="100">
                  <c:v>-49</c:v>
                </c:pt>
                <c:pt idx="101">
                  <c:v>4</c:v>
                </c:pt>
                <c:pt idx="102">
                  <c:v>0</c:v>
                </c:pt>
                <c:pt idx="103">
                  <c:v>-1</c:v>
                </c:pt>
                <c:pt idx="104">
                  <c:v>1</c:v>
                </c:pt>
                <c:pt idx="105">
                  <c:v>1</c:v>
                </c:pt>
                <c:pt idx="106">
                  <c:v>5</c:v>
                </c:pt>
                <c:pt idx="107">
                  <c:v>1</c:v>
                </c:pt>
                <c:pt idx="108">
                  <c:v>2</c:v>
                </c:pt>
                <c:pt idx="109">
                  <c:v>-1</c:v>
                </c:pt>
                <c:pt idx="110">
                  <c:v>0</c:v>
                </c:pt>
                <c:pt idx="111">
                  <c:v>0</c:v>
                </c:pt>
                <c:pt idx="112">
                  <c:v>-1</c:v>
                </c:pt>
                <c:pt idx="113">
                  <c:v>1</c:v>
                </c:pt>
                <c:pt idx="114">
                  <c:v>0</c:v>
                </c:pt>
                <c:pt idx="115">
                  <c:v>2</c:v>
                </c:pt>
                <c:pt idx="116">
                  <c:v>3</c:v>
                </c:pt>
                <c:pt idx="117">
                  <c:v>0</c:v>
                </c:pt>
                <c:pt idx="118">
                  <c:v>1</c:v>
                </c:pt>
                <c:pt idx="119">
                  <c:v>0</c:v>
                </c:pt>
                <c:pt idx="120">
                  <c:v>0</c:v>
                </c:pt>
                <c:pt idx="121">
                  <c:v>0</c:v>
                </c:pt>
                <c:pt idx="122">
                  <c:v>0</c:v>
                </c:pt>
                <c:pt idx="123">
                  <c:v>0</c:v>
                </c:pt>
                <c:pt idx="124">
                  <c:v>1</c:v>
                </c:pt>
                <c:pt idx="125">
                  <c:v>2</c:v>
                </c:pt>
                <c:pt idx="126">
                  <c:v>-1</c:v>
                </c:pt>
                <c:pt idx="127">
                  <c:v>0</c:v>
                </c:pt>
                <c:pt idx="128">
                  <c:v>2</c:v>
                </c:pt>
                <c:pt idx="129">
                  <c:v>2</c:v>
                </c:pt>
                <c:pt idx="130">
                  <c:v>3</c:v>
                </c:pt>
                <c:pt idx="131">
                  <c:v>-1</c:v>
                </c:pt>
                <c:pt idx="132">
                  <c:v>1</c:v>
                </c:pt>
                <c:pt idx="133">
                  <c:v>3</c:v>
                </c:pt>
                <c:pt idx="134">
                  <c:v>-1</c:v>
                </c:pt>
                <c:pt idx="135">
                  <c:v>3</c:v>
                </c:pt>
                <c:pt idx="136">
                  <c:v>2</c:v>
                </c:pt>
                <c:pt idx="137">
                  <c:v>1</c:v>
                </c:pt>
                <c:pt idx="138">
                  <c:v>-1</c:v>
                </c:pt>
                <c:pt idx="139">
                  <c:v>-1</c:v>
                </c:pt>
                <c:pt idx="140">
                  <c:v>-2</c:v>
                </c:pt>
                <c:pt idx="141">
                  <c:v>-2</c:v>
                </c:pt>
                <c:pt idx="142">
                  <c:v>5</c:v>
                </c:pt>
                <c:pt idx="143">
                  <c:v>0</c:v>
                </c:pt>
                <c:pt idx="144">
                  <c:v>-1</c:v>
                </c:pt>
                <c:pt idx="145">
                  <c:v>1</c:v>
                </c:pt>
                <c:pt idx="146">
                  <c:v>-3</c:v>
                </c:pt>
                <c:pt idx="147">
                  <c:v>-1</c:v>
                </c:pt>
                <c:pt idx="148">
                  <c:v>3</c:v>
                </c:pt>
                <c:pt idx="149">
                  <c:v>-4</c:v>
                </c:pt>
                <c:pt idx="150">
                  <c:v>4</c:v>
                </c:pt>
                <c:pt idx="151">
                  <c:v>-1</c:v>
                </c:pt>
                <c:pt idx="152">
                  <c:v>1</c:v>
                </c:pt>
                <c:pt idx="153">
                  <c:v>-3</c:v>
                </c:pt>
                <c:pt idx="154">
                  <c:v>0</c:v>
                </c:pt>
                <c:pt idx="155">
                  <c:v>0</c:v>
                </c:pt>
                <c:pt idx="156">
                  <c:v>2</c:v>
                </c:pt>
                <c:pt idx="157">
                  <c:v>1</c:v>
                </c:pt>
                <c:pt idx="158">
                  <c:v>1</c:v>
                </c:pt>
                <c:pt idx="159">
                  <c:v>2</c:v>
                </c:pt>
                <c:pt idx="160">
                  <c:v>5</c:v>
                </c:pt>
                <c:pt idx="161">
                  <c:v>0</c:v>
                </c:pt>
                <c:pt idx="162">
                  <c:v>1</c:v>
                </c:pt>
                <c:pt idx="163">
                  <c:v>2</c:v>
                </c:pt>
                <c:pt idx="164">
                  <c:v>1</c:v>
                </c:pt>
                <c:pt idx="165">
                  <c:v>1</c:v>
                </c:pt>
                <c:pt idx="166">
                  <c:v>4</c:v>
                </c:pt>
                <c:pt idx="167">
                  <c:v>4</c:v>
                </c:pt>
                <c:pt idx="168">
                  <c:v>0</c:v>
                </c:pt>
                <c:pt idx="169">
                  <c:v>0</c:v>
                </c:pt>
                <c:pt idx="170">
                  <c:v>1</c:v>
                </c:pt>
                <c:pt idx="171">
                  <c:v>1</c:v>
                </c:pt>
                <c:pt idx="172">
                  <c:v>2</c:v>
                </c:pt>
                <c:pt idx="173">
                  <c:v>1</c:v>
                </c:pt>
                <c:pt idx="174">
                  <c:v>1</c:v>
                </c:pt>
                <c:pt idx="175">
                  <c:v>-1</c:v>
                </c:pt>
                <c:pt idx="176">
                  <c:v>0</c:v>
                </c:pt>
                <c:pt idx="177">
                  <c:v>-1</c:v>
                </c:pt>
                <c:pt idx="178">
                  <c:v>0</c:v>
                </c:pt>
                <c:pt idx="179">
                  <c:v>2</c:v>
                </c:pt>
                <c:pt idx="180">
                  <c:v>-1</c:v>
                </c:pt>
                <c:pt idx="181">
                  <c:v>-1</c:v>
                </c:pt>
                <c:pt idx="182">
                  <c:v>-2</c:v>
                </c:pt>
                <c:pt idx="183">
                  <c:v>1</c:v>
                </c:pt>
                <c:pt idx="184">
                  <c:v>-1</c:v>
                </c:pt>
                <c:pt idx="185">
                  <c:v>0</c:v>
                </c:pt>
                <c:pt idx="186">
                  <c:v>-1</c:v>
                </c:pt>
                <c:pt idx="187">
                  <c:v>2</c:v>
                </c:pt>
                <c:pt idx="188">
                  <c:v>0</c:v>
                </c:pt>
                <c:pt idx="189">
                  <c:v>0</c:v>
                </c:pt>
                <c:pt idx="194">
                  <c:v>0</c:v>
                </c:pt>
                <c:pt idx="195">
                  <c:v>-1</c:v>
                </c:pt>
                <c:pt idx="196">
                  <c:v>0</c:v>
                </c:pt>
                <c:pt idx="197">
                  <c:v>0</c:v>
                </c:pt>
                <c:pt idx="198">
                  <c:v>0</c:v>
                </c:pt>
                <c:pt idx="199">
                  <c:v>1</c:v>
                </c:pt>
                <c:pt idx="200">
                  <c:v>1</c:v>
                </c:pt>
                <c:pt idx="201">
                  <c:v>0</c:v>
                </c:pt>
                <c:pt idx="202">
                  <c:v>0</c:v>
                </c:pt>
                <c:pt idx="203">
                  <c:v>3</c:v>
                </c:pt>
                <c:pt idx="204">
                  <c:v>8</c:v>
                </c:pt>
                <c:pt idx="205">
                  <c:v>7</c:v>
                </c:pt>
                <c:pt idx="206">
                  <c:v>0</c:v>
                </c:pt>
                <c:pt idx="207">
                  <c:v>5</c:v>
                </c:pt>
                <c:pt idx="208">
                  <c:v>1</c:v>
                </c:pt>
                <c:pt idx="209">
                  <c:v>0</c:v>
                </c:pt>
                <c:pt idx="210">
                  <c:v>1</c:v>
                </c:pt>
                <c:pt idx="211">
                  <c:v>0</c:v>
                </c:pt>
                <c:pt idx="212">
                  <c:v>-1</c:v>
                </c:pt>
                <c:pt idx="213">
                  <c:v>0</c:v>
                </c:pt>
                <c:pt idx="214">
                  <c:v>0</c:v>
                </c:pt>
                <c:pt idx="215">
                  <c:v>3</c:v>
                </c:pt>
                <c:pt idx="216">
                  <c:v>0</c:v>
                </c:pt>
                <c:pt idx="217">
                  <c:v>1</c:v>
                </c:pt>
                <c:pt idx="218">
                  <c:v>-1</c:v>
                </c:pt>
                <c:pt idx="219">
                  <c:v>-1</c:v>
                </c:pt>
                <c:pt idx="220">
                  <c:v>0</c:v>
                </c:pt>
                <c:pt idx="221">
                  <c:v>0</c:v>
                </c:pt>
                <c:pt idx="222">
                  <c:v>15</c:v>
                </c:pt>
                <c:pt idx="223">
                  <c:v>10</c:v>
                </c:pt>
                <c:pt idx="224">
                  <c:v>13</c:v>
                </c:pt>
                <c:pt idx="225">
                  <c:v>4</c:v>
                </c:pt>
                <c:pt idx="226">
                  <c:v>-3</c:v>
                </c:pt>
                <c:pt idx="227">
                  <c:v>1</c:v>
                </c:pt>
                <c:pt idx="228">
                  <c:v>5</c:v>
                </c:pt>
                <c:pt idx="229">
                  <c:v>2</c:v>
                </c:pt>
                <c:pt idx="230">
                  <c:v>11</c:v>
                </c:pt>
                <c:pt idx="231">
                  <c:v>8</c:v>
                </c:pt>
                <c:pt idx="232">
                  <c:v>4</c:v>
                </c:pt>
                <c:pt idx="233">
                  <c:v>2</c:v>
                </c:pt>
                <c:pt idx="234">
                  <c:v>0</c:v>
                </c:pt>
                <c:pt idx="235">
                  <c:v>-1</c:v>
                </c:pt>
                <c:pt idx="236">
                  <c:v>-2</c:v>
                </c:pt>
                <c:pt idx="237">
                  <c:v>6</c:v>
                </c:pt>
                <c:pt idx="238">
                  <c:v>-1</c:v>
                </c:pt>
                <c:pt idx="239">
                  <c:v>6</c:v>
                </c:pt>
                <c:pt idx="240">
                  <c:v>-1</c:v>
                </c:pt>
                <c:pt idx="241">
                  <c:v>5</c:v>
                </c:pt>
                <c:pt idx="242">
                  <c:v>1</c:v>
                </c:pt>
                <c:pt idx="243">
                  <c:v>1</c:v>
                </c:pt>
                <c:pt idx="244">
                  <c:v>1</c:v>
                </c:pt>
                <c:pt idx="245">
                  <c:v>-1</c:v>
                </c:pt>
                <c:pt idx="246">
                  <c:v>0</c:v>
                </c:pt>
                <c:pt idx="247">
                  <c:v>2</c:v>
                </c:pt>
                <c:pt idx="248">
                  <c:v>-1</c:v>
                </c:pt>
                <c:pt idx="249">
                  <c:v>3</c:v>
                </c:pt>
                <c:pt idx="250">
                  <c:v>3</c:v>
                </c:pt>
                <c:pt idx="251">
                  <c:v>5</c:v>
                </c:pt>
                <c:pt idx="252">
                  <c:v>9</c:v>
                </c:pt>
                <c:pt idx="253">
                  <c:v>3</c:v>
                </c:pt>
                <c:pt idx="254">
                  <c:v>2</c:v>
                </c:pt>
                <c:pt idx="255">
                  <c:v>1</c:v>
                </c:pt>
                <c:pt idx="256">
                  <c:v>0</c:v>
                </c:pt>
                <c:pt idx="257">
                  <c:v>2</c:v>
                </c:pt>
                <c:pt idx="258">
                  <c:v>0</c:v>
                </c:pt>
                <c:pt idx="259">
                  <c:v>1</c:v>
                </c:pt>
                <c:pt idx="260">
                  <c:v>0</c:v>
                </c:pt>
                <c:pt idx="261">
                  <c:v>1</c:v>
                </c:pt>
                <c:pt idx="262">
                  <c:v>2</c:v>
                </c:pt>
                <c:pt idx="263">
                  <c:v>-1</c:v>
                </c:pt>
                <c:pt idx="264">
                  <c:v>0</c:v>
                </c:pt>
                <c:pt idx="265">
                  <c:v>-1</c:v>
                </c:pt>
                <c:pt idx="266">
                  <c:v>4</c:v>
                </c:pt>
                <c:pt idx="267">
                  <c:v>2</c:v>
                </c:pt>
                <c:pt idx="268">
                  <c:v>4</c:v>
                </c:pt>
                <c:pt idx="269">
                  <c:v>6</c:v>
                </c:pt>
                <c:pt idx="270">
                  <c:v>5</c:v>
                </c:pt>
                <c:pt idx="271">
                  <c:v>6</c:v>
                </c:pt>
                <c:pt idx="272">
                  <c:v>3</c:v>
                </c:pt>
                <c:pt idx="273">
                  <c:v>0</c:v>
                </c:pt>
                <c:pt idx="274">
                  <c:v>3</c:v>
                </c:pt>
                <c:pt idx="275">
                  <c:v>-1</c:v>
                </c:pt>
                <c:pt idx="276">
                  <c:v>0</c:v>
                </c:pt>
                <c:pt idx="277">
                  <c:v>6</c:v>
                </c:pt>
              </c:numCache>
            </c:numRef>
          </c:val>
          <c:extLst>
            <c:ext xmlns:c16="http://schemas.microsoft.com/office/drawing/2014/chart" uri="{C3380CC4-5D6E-409C-BE32-E72D297353CC}">
              <c16:uniqueId val="{00000002-7AAD-498B-8943-F457F14A6A3C}"/>
            </c:ext>
          </c:extLst>
        </c:ser>
        <c:ser>
          <c:idx val="3"/>
          <c:order val="3"/>
          <c:tx>
            <c:strRef>
              <c:f>Sheet1!$E$1</c:f>
              <c:strCache>
                <c:ptCount val="1"/>
                <c:pt idx="0">
                  <c:v>tmna_services</c:v>
                </c:pt>
              </c:strCache>
            </c:strRef>
          </c:tx>
          <c:spPr>
            <a:solidFill>
              <a:schemeClr val="accent4"/>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Sheet1!$E$2:$E$366</c:f>
              <c:numCache>
                <c:formatCode>General</c:formatCode>
                <c:ptCount val="365"/>
                <c:pt idx="0">
                  <c:v>0</c:v>
                </c:pt>
                <c:pt idx="1">
                  <c:v>-1</c:v>
                </c:pt>
                <c:pt idx="2">
                  <c:v>0</c:v>
                </c:pt>
                <c:pt idx="3">
                  <c:v>0</c:v>
                </c:pt>
                <c:pt idx="4">
                  <c:v>1</c:v>
                </c:pt>
                <c:pt idx="5">
                  <c:v>0</c:v>
                </c:pt>
                <c:pt idx="6">
                  <c:v>0</c:v>
                </c:pt>
                <c:pt idx="7">
                  <c:v>0</c:v>
                </c:pt>
                <c:pt idx="8">
                  <c:v>0</c:v>
                </c:pt>
                <c:pt idx="9">
                  <c:v>0</c:v>
                </c:pt>
                <c:pt idx="10">
                  <c:v>1</c:v>
                </c:pt>
                <c:pt idx="11">
                  <c:v>0</c:v>
                </c:pt>
                <c:pt idx="12">
                  <c:v>0</c:v>
                </c:pt>
                <c:pt idx="13">
                  <c:v>0</c:v>
                </c:pt>
                <c:pt idx="14">
                  <c:v>1</c:v>
                </c:pt>
                <c:pt idx="15">
                  <c:v>0</c:v>
                </c:pt>
                <c:pt idx="16">
                  <c:v>0</c:v>
                </c:pt>
                <c:pt idx="17">
                  <c:v>0</c:v>
                </c:pt>
                <c:pt idx="18">
                  <c:v>0</c:v>
                </c:pt>
                <c:pt idx="19">
                  <c:v>0</c:v>
                </c:pt>
                <c:pt idx="20">
                  <c:v>0</c:v>
                </c:pt>
                <c:pt idx="21">
                  <c:v>0</c:v>
                </c:pt>
                <c:pt idx="22">
                  <c:v>-1</c:v>
                </c:pt>
                <c:pt idx="23">
                  <c:v>0</c:v>
                </c:pt>
                <c:pt idx="24">
                  <c:v>0</c:v>
                </c:pt>
                <c:pt idx="25">
                  <c:v>0</c:v>
                </c:pt>
                <c:pt idx="26">
                  <c:v>0</c:v>
                </c:pt>
                <c:pt idx="27">
                  <c:v>0</c:v>
                </c:pt>
                <c:pt idx="28">
                  <c:v>0</c:v>
                </c:pt>
                <c:pt idx="29">
                  <c:v>1</c:v>
                </c:pt>
                <c:pt idx="30">
                  <c:v>0</c:v>
                </c:pt>
                <c:pt idx="31">
                  <c:v>1</c:v>
                </c:pt>
                <c:pt idx="32">
                  <c:v>1</c:v>
                </c:pt>
                <c:pt idx="33">
                  <c:v>0</c:v>
                </c:pt>
                <c:pt idx="34">
                  <c:v>0</c:v>
                </c:pt>
                <c:pt idx="35">
                  <c:v>0</c:v>
                </c:pt>
                <c:pt idx="36">
                  <c:v>0</c:v>
                </c:pt>
                <c:pt idx="37">
                  <c:v>0</c:v>
                </c:pt>
                <c:pt idx="38">
                  <c:v>0</c:v>
                </c:pt>
                <c:pt idx="39">
                  <c:v>1</c:v>
                </c:pt>
                <c:pt idx="40">
                  <c:v>-1</c:v>
                </c:pt>
                <c:pt idx="41">
                  <c:v>0</c:v>
                </c:pt>
                <c:pt idx="42">
                  <c:v>0</c:v>
                </c:pt>
                <c:pt idx="43">
                  <c:v>0</c:v>
                </c:pt>
                <c:pt idx="44">
                  <c:v>0</c:v>
                </c:pt>
                <c:pt idx="45">
                  <c:v>0</c:v>
                </c:pt>
                <c:pt idx="46">
                  <c:v>1</c:v>
                </c:pt>
                <c:pt idx="47">
                  <c:v>2</c:v>
                </c:pt>
                <c:pt idx="48">
                  <c:v>0</c:v>
                </c:pt>
                <c:pt idx="49">
                  <c:v>0</c:v>
                </c:pt>
                <c:pt idx="50">
                  <c:v>0</c:v>
                </c:pt>
                <c:pt idx="51">
                  <c:v>0</c:v>
                </c:pt>
                <c:pt idx="52">
                  <c:v>-1</c:v>
                </c:pt>
                <c:pt idx="53">
                  <c:v>0</c:v>
                </c:pt>
                <c:pt idx="54">
                  <c:v>0</c:v>
                </c:pt>
                <c:pt idx="55">
                  <c:v>0</c:v>
                </c:pt>
                <c:pt idx="56">
                  <c:v>1</c:v>
                </c:pt>
                <c:pt idx="57">
                  <c:v>0</c:v>
                </c:pt>
                <c:pt idx="58">
                  <c:v>-1</c:v>
                </c:pt>
                <c:pt idx="59">
                  <c:v>0</c:v>
                </c:pt>
                <c:pt idx="60">
                  <c:v>0</c:v>
                </c:pt>
                <c:pt idx="61">
                  <c:v>0</c:v>
                </c:pt>
                <c:pt idx="62">
                  <c:v>-1</c:v>
                </c:pt>
                <c:pt idx="63">
                  <c:v>0</c:v>
                </c:pt>
                <c:pt idx="64">
                  <c:v>1</c:v>
                </c:pt>
                <c:pt idx="65">
                  <c:v>0</c:v>
                </c:pt>
                <c:pt idx="66">
                  <c:v>0</c:v>
                </c:pt>
                <c:pt idx="67">
                  <c:v>1</c:v>
                </c:pt>
                <c:pt idx="68">
                  <c:v>1</c:v>
                </c:pt>
                <c:pt idx="69">
                  <c:v>0</c:v>
                </c:pt>
                <c:pt idx="70">
                  <c:v>0</c:v>
                </c:pt>
                <c:pt idx="71">
                  <c:v>1</c:v>
                </c:pt>
                <c:pt idx="72">
                  <c:v>0</c:v>
                </c:pt>
                <c:pt idx="73">
                  <c:v>-1</c:v>
                </c:pt>
                <c:pt idx="74">
                  <c:v>0</c:v>
                </c:pt>
                <c:pt idx="75">
                  <c:v>-1</c:v>
                </c:pt>
                <c:pt idx="76">
                  <c:v>2</c:v>
                </c:pt>
                <c:pt idx="77">
                  <c:v>0</c:v>
                </c:pt>
                <c:pt idx="78">
                  <c:v>0</c:v>
                </c:pt>
                <c:pt idx="79">
                  <c:v>0</c:v>
                </c:pt>
                <c:pt idx="80">
                  <c:v>0</c:v>
                </c:pt>
                <c:pt idx="81">
                  <c:v>0</c:v>
                </c:pt>
                <c:pt idx="82">
                  <c:v>0</c:v>
                </c:pt>
                <c:pt idx="83">
                  <c:v>0</c:v>
                </c:pt>
                <c:pt idx="84">
                  <c:v>0</c:v>
                </c:pt>
                <c:pt idx="85">
                  <c:v>1</c:v>
                </c:pt>
                <c:pt idx="86">
                  <c:v>0</c:v>
                </c:pt>
                <c:pt idx="87">
                  <c:v>1</c:v>
                </c:pt>
                <c:pt idx="88">
                  <c:v>-1</c:v>
                </c:pt>
                <c:pt idx="89">
                  <c:v>0</c:v>
                </c:pt>
                <c:pt idx="90">
                  <c:v>0</c:v>
                </c:pt>
                <c:pt idx="91">
                  <c:v>0</c:v>
                </c:pt>
                <c:pt idx="92">
                  <c:v>0</c:v>
                </c:pt>
                <c:pt idx="93">
                  <c:v>-1</c:v>
                </c:pt>
                <c:pt idx="94">
                  <c:v>0</c:v>
                </c:pt>
                <c:pt idx="95">
                  <c:v>-1</c:v>
                </c:pt>
                <c:pt idx="96">
                  <c:v>-1</c:v>
                </c:pt>
                <c:pt idx="97">
                  <c:v>0</c:v>
                </c:pt>
                <c:pt idx="98">
                  <c:v>0</c:v>
                </c:pt>
                <c:pt idx="99">
                  <c:v>0</c:v>
                </c:pt>
                <c:pt idx="100">
                  <c:v>0</c:v>
                </c:pt>
                <c:pt idx="101">
                  <c:v>-1</c:v>
                </c:pt>
                <c:pt idx="102">
                  <c:v>-1</c:v>
                </c:pt>
                <c:pt idx="103">
                  <c:v>0</c:v>
                </c:pt>
                <c:pt idx="104">
                  <c:v>0</c:v>
                </c:pt>
                <c:pt idx="105">
                  <c:v>0</c:v>
                </c:pt>
                <c:pt idx="106">
                  <c:v>0</c:v>
                </c:pt>
                <c:pt idx="107">
                  <c:v>0</c:v>
                </c:pt>
                <c:pt idx="108">
                  <c:v>1</c:v>
                </c:pt>
                <c:pt idx="109">
                  <c:v>-1</c:v>
                </c:pt>
                <c:pt idx="110">
                  <c:v>0</c:v>
                </c:pt>
                <c:pt idx="111">
                  <c:v>-1</c:v>
                </c:pt>
                <c:pt idx="112">
                  <c:v>-2</c:v>
                </c:pt>
                <c:pt idx="113">
                  <c:v>0</c:v>
                </c:pt>
                <c:pt idx="114">
                  <c:v>0</c:v>
                </c:pt>
                <c:pt idx="115">
                  <c:v>0</c:v>
                </c:pt>
                <c:pt idx="116">
                  <c:v>1</c:v>
                </c:pt>
                <c:pt idx="117">
                  <c:v>1</c:v>
                </c:pt>
                <c:pt idx="118">
                  <c:v>0</c:v>
                </c:pt>
                <c:pt idx="119">
                  <c:v>0</c:v>
                </c:pt>
                <c:pt idx="120">
                  <c:v>1</c:v>
                </c:pt>
                <c:pt idx="121">
                  <c:v>0</c:v>
                </c:pt>
                <c:pt idx="122">
                  <c:v>0</c:v>
                </c:pt>
                <c:pt idx="123">
                  <c:v>2</c:v>
                </c:pt>
                <c:pt idx="124">
                  <c:v>-1</c:v>
                </c:pt>
                <c:pt idx="125">
                  <c:v>1</c:v>
                </c:pt>
                <c:pt idx="126">
                  <c:v>0</c:v>
                </c:pt>
                <c:pt idx="127">
                  <c:v>0</c:v>
                </c:pt>
                <c:pt idx="128">
                  <c:v>0</c:v>
                </c:pt>
                <c:pt idx="129">
                  <c:v>-1</c:v>
                </c:pt>
                <c:pt idx="130">
                  <c:v>0</c:v>
                </c:pt>
                <c:pt idx="131">
                  <c:v>1</c:v>
                </c:pt>
                <c:pt idx="132">
                  <c:v>0</c:v>
                </c:pt>
                <c:pt idx="133">
                  <c:v>0</c:v>
                </c:pt>
                <c:pt idx="134">
                  <c:v>1</c:v>
                </c:pt>
                <c:pt idx="135">
                  <c:v>0</c:v>
                </c:pt>
                <c:pt idx="136">
                  <c:v>1</c:v>
                </c:pt>
                <c:pt idx="137">
                  <c:v>0</c:v>
                </c:pt>
                <c:pt idx="138">
                  <c:v>0</c:v>
                </c:pt>
                <c:pt idx="139">
                  <c:v>0</c:v>
                </c:pt>
                <c:pt idx="140">
                  <c:v>0</c:v>
                </c:pt>
                <c:pt idx="141">
                  <c:v>0</c:v>
                </c:pt>
                <c:pt idx="142">
                  <c:v>0</c:v>
                </c:pt>
                <c:pt idx="143">
                  <c:v>0</c:v>
                </c:pt>
                <c:pt idx="144">
                  <c:v>-1</c:v>
                </c:pt>
                <c:pt idx="145">
                  <c:v>0</c:v>
                </c:pt>
                <c:pt idx="146">
                  <c:v>0</c:v>
                </c:pt>
                <c:pt idx="147">
                  <c:v>0</c:v>
                </c:pt>
                <c:pt idx="148">
                  <c:v>0</c:v>
                </c:pt>
                <c:pt idx="149">
                  <c:v>0</c:v>
                </c:pt>
                <c:pt idx="150">
                  <c:v>0</c:v>
                </c:pt>
                <c:pt idx="151">
                  <c:v>-1</c:v>
                </c:pt>
                <c:pt idx="152">
                  <c:v>0</c:v>
                </c:pt>
                <c:pt idx="153">
                  <c:v>1</c:v>
                </c:pt>
                <c:pt idx="154">
                  <c:v>1</c:v>
                </c:pt>
                <c:pt idx="155">
                  <c:v>0</c:v>
                </c:pt>
                <c:pt idx="156">
                  <c:v>0</c:v>
                </c:pt>
                <c:pt idx="157">
                  <c:v>0</c:v>
                </c:pt>
                <c:pt idx="158">
                  <c:v>0</c:v>
                </c:pt>
                <c:pt idx="159">
                  <c:v>0</c:v>
                </c:pt>
                <c:pt idx="160">
                  <c:v>0</c:v>
                </c:pt>
                <c:pt idx="161">
                  <c:v>0</c:v>
                </c:pt>
                <c:pt idx="162">
                  <c:v>0</c:v>
                </c:pt>
                <c:pt idx="163">
                  <c:v>0</c:v>
                </c:pt>
                <c:pt idx="164">
                  <c:v>0</c:v>
                </c:pt>
                <c:pt idx="165">
                  <c:v>-1</c:v>
                </c:pt>
                <c:pt idx="166">
                  <c:v>0</c:v>
                </c:pt>
                <c:pt idx="167">
                  <c:v>0</c:v>
                </c:pt>
                <c:pt idx="168">
                  <c:v>0</c:v>
                </c:pt>
                <c:pt idx="169">
                  <c:v>0</c:v>
                </c:pt>
                <c:pt idx="170">
                  <c:v>0</c:v>
                </c:pt>
                <c:pt idx="171">
                  <c:v>0</c:v>
                </c:pt>
                <c:pt idx="172">
                  <c:v>-2</c:v>
                </c:pt>
                <c:pt idx="173">
                  <c:v>0</c:v>
                </c:pt>
                <c:pt idx="174">
                  <c:v>0</c:v>
                </c:pt>
                <c:pt idx="175">
                  <c:v>0</c:v>
                </c:pt>
                <c:pt idx="176">
                  <c:v>0</c:v>
                </c:pt>
                <c:pt idx="177">
                  <c:v>0</c:v>
                </c:pt>
                <c:pt idx="178">
                  <c:v>1</c:v>
                </c:pt>
                <c:pt idx="179">
                  <c:v>-1</c:v>
                </c:pt>
                <c:pt idx="180">
                  <c:v>2</c:v>
                </c:pt>
                <c:pt idx="181">
                  <c:v>0</c:v>
                </c:pt>
                <c:pt idx="182">
                  <c:v>0</c:v>
                </c:pt>
                <c:pt idx="183">
                  <c:v>0</c:v>
                </c:pt>
                <c:pt idx="184">
                  <c:v>0</c:v>
                </c:pt>
                <c:pt idx="185">
                  <c:v>0</c:v>
                </c:pt>
                <c:pt idx="186">
                  <c:v>0</c:v>
                </c:pt>
                <c:pt idx="187">
                  <c:v>0</c:v>
                </c:pt>
                <c:pt idx="188">
                  <c:v>-1</c:v>
                </c:pt>
                <c:pt idx="189">
                  <c:v>0</c:v>
                </c:pt>
                <c:pt idx="193">
                  <c:v>0</c:v>
                </c:pt>
                <c:pt idx="196">
                  <c:v>1</c:v>
                </c:pt>
                <c:pt idx="197">
                  <c:v>0</c:v>
                </c:pt>
                <c:pt idx="198">
                  <c:v>0</c:v>
                </c:pt>
                <c:pt idx="199">
                  <c:v>-1</c:v>
                </c:pt>
                <c:pt idx="200">
                  <c:v>0</c:v>
                </c:pt>
                <c:pt idx="201">
                  <c:v>0</c:v>
                </c:pt>
                <c:pt idx="202">
                  <c:v>0</c:v>
                </c:pt>
                <c:pt idx="203">
                  <c:v>0</c:v>
                </c:pt>
                <c:pt idx="204">
                  <c:v>0</c:v>
                </c:pt>
                <c:pt idx="205">
                  <c:v>0</c:v>
                </c:pt>
                <c:pt idx="206">
                  <c:v>0</c:v>
                </c:pt>
                <c:pt idx="207">
                  <c:v>0</c:v>
                </c:pt>
                <c:pt idx="208">
                  <c:v>0</c:v>
                </c:pt>
                <c:pt idx="209">
                  <c:v>1</c:v>
                </c:pt>
                <c:pt idx="210">
                  <c:v>-1</c:v>
                </c:pt>
                <c:pt idx="211">
                  <c:v>0</c:v>
                </c:pt>
                <c:pt idx="212">
                  <c:v>0</c:v>
                </c:pt>
                <c:pt idx="213">
                  <c:v>-1</c:v>
                </c:pt>
                <c:pt idx="214">
                  <c:v>-1</c:v>
                </c:pt>
                <c:pt idx="215">
                  <c:v>0</c:v>
                </c:pt>
                <c:pt idx="216">
                  <c:v>1</c:v>
                </c:pt>
                <c:pt idx="217">
                  <c:v>1</c:v>
                </c:pt>
                <c:pt idx="218">
                  <c:v>0</c:v>
                </c:pt>
                <c:pt idx="219">
                  <c:v>0</c:v>
                </c:pt>
                <c:pt idx="220">
                  <c:v>1</c:v>
                </c:pt>
                <c:pt idx="221">
                  <c:v>2</c:v>
                </c:pt>
                <c:pt idx="222">
                  <c:v>1</c:v>
                </c:pt>
                <c:pt idx="223">
                  <c:v>0</c:v>
                </c:pt>
                <c:pt idx="224">
                  <c:v>0</c:v>
                </c:pt>
                <c:pt idx="225">
                  <c:v>0</c:v>
                </c:pt>
                <c:pt idx="226">
                  <c:v>0</c:v>
                </c:pt>
                <c:pt idx="227">
                  <c:v>0</c:v>
                </c:pt>
                <c:pt idx="228">
                  <c:v>0</c:v>
                </c:pt>
                <c:pt idx="229">
                  <c:v>0</c:v>
                </c:pt>
                <c:pt idx="230">
                  <c:v>2</c:v>
                </c:pt>
                <c:pt idx="231">
                  <c:v>0</c:v>
                </c:pt>
                <c:pt idx="232">
                  <c:v>0</c:v>
                </c:pt>
                <c:pt idx="233">
                  <c:v>0</c:v>
                </c:pt>
                <c:pt idx="234">
                  <c:v>0</c:v>
                </c:pt>
                <c:pt idx="235">
                  <c:v>0</c:v>
                </c:pt>
                <c:pt idx="236">
                  <c:v>0</c:v>
                </c:pt>
                <c:pt idx="237">
                  <c:v>-1</c:v>
                </c:pt>
                <c:pt idx="238">
                  <c:v>0</c:v>
                </c:pt>
                <c:pt idx="239">
                  <c:v>0</c:v>
                </c:pt>
                <c:pt idx="240">
                  <c:v>-1</c:v>
                </c:pt>
                <c:pt idx="241">
                  <c:v>1</c:v>
                </c:pt>
                <c:pt idx="242">
                  <c:v>-1</c:v>
                </c:pt>
                <c:pt idx="243">
                  <c:v>0</c:v>
                </c:pt>
                <c:pt idx="244">
                  <c:v>0</c:v>
                </c:pt>
                <c:pt idx="245">
                  <c:v>0</c:v>
                </c:pt>
                <c:pt idx="246">
                  <c:v>0</c:v>
                </c:pt>
                <c:pt idx="247">
                  <c:v>1</c:v>
                </c:pt>
                <c:pt idx="248">
                  <c:v>0</c:v>
                </c:pt>
                <c:pt idx="249">
                  <c:v>1</c:v>
                </c:pt>
                <c:pt idx="250">
                  <c:v>0</c:v>
                </c:pt>
                <c:pt idx="251">
                  <c:v>0</c:v>
                </c:pt>
                <c:pt idx="252">
                  <c:v>0</c:v>
                </c:pt>
                <c:pt idx="253">
                  <c:v>0</c:v>
                </c:pt>
                <c:pt idx="254">
                  <c:v>0</c:v>
                </c:pt>
                <c:pt idx="255">
                  <c:v>0</c:v>
                </c:pt>
                <c:pt idx="256">
                  <c:v>1</c:v>
                </c:pt>
                <c:pt idx="257">
                  <c:v>0</c:v>
                </c:pt>
                <c:pt idx="258">
                  <c:v>0</c:v>
                </c:pt>
                <c:pt idx="259">
                  <c:v>0</c:v>
                </c:pt>
                <c:pt idx="260">
                  <c:v>0</c:v>
                </c:pt>
                <c:pt idx="261">
                  <c:v>-1</c:v>
                </c:pt>
                <c:pt idx="262">
                  <c:v>0</c:v>
                </c:pt>
                <c:pt idx="263">
                  <c:v>1</c:v>
                </c:pt>
                <c:pt idx="264">
                  <c:v>0</c:v>
                </c:pt>
                <c:pt idx="265">
                  <c:v>0</c:v>
                </c:pt>
                <c:pt idx="266">
                  <c:v>1</c:v>
                </c:pt>
                <c:pt idx="267">
                  <c:v>1</c:v>
                </c:pt>
                <c:pt idx="268">
                  <c:v>0</c:v>
                </c:pt>
                <c:pt idx="269">
                  <c:v>0</c:v>
                </c:pt>
                <c:pt idx="270">
                  <c:v>1</c:v>
                </c:pt>
                <c:pt idx="271">
                  <c:v>0</c:v>
                </c:pt>
                <c:pt idx="272">
                  <c:v>0</c:v>
                </c:pt>
                <c:pt idx="273">
                  <c:v>0</c:v>
                </c:pt>
                <c:pt idx="274">
                  <c:v>0</c:v>
                </c:pt>
                <c:pt idx="275">
                  <c:v>0</c:v>
                </c:pt>
                <c:pt idx="276">
                  <c:v>0</c:v>
                </c:pt>
                <c:pt idx="277">
                  <c:v>0</c:v>
                </c:pt>
              </c:numCache>
            </c:numRef>
          </c:val>
          <c:extLst>
            <c:ext xmlns:c16="http://schemas.microsoft.com/office/drawing/2014/chart" uri="{C3380CC4-5D6E-409C-BE32-E72D297353CC}">
              <c16:uniqueId val="{00000003-7AAD-498B-8943-F457F14A6A3C}"/>
            </c:ext>
          </c:extLst>
        </c:ser>
        <c:ser>
          <c:idx val="4"/>
          <c:order val="4"/>
          <c:tx>
            <c:strRef>
              <c:f>Sheet1!$F$1</c:f>
              <c:strCache>
                <c:ptCount val="1"/>
                <c:pt idx="0">
                  <c:v>tmamerica</c:v>
                </c:pt>
              </c:strCache>
            </c:strRef>
          </c:tx>
          <c:spPr>
            <a:solidFill>
              <a:schemeClr val="accent5"/>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Sheet1!$F$2:$F$366</c:f>
              <c:numCache>
                <c:formatCode>General</c:formatCode>
                <c:ptCount val="365"/>
                <c:pt idx="0">
                  <c:v>-1</c:v>
                </c:pt>
                <c:pt idx="1">
                  <c:v>1</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0</c:v>
                </c:pt>
                <c:pt idx="22">
                  <c:v>0</c:v>
                </c:pt>
                <c:pt idx="23">
                  <c:v>0</c:v>
                </c:pt>
                <c:pt idx="24">
                  <c:v>0</c:v>
                </c:pt>
                <c:pt idx="25">
                  <c:v>0</c:v>
                </c:pt>
                <c:pt idx="26">
                  <c:v>0</c:v>
                </c:pt>
                <c:pt idx="27">
                  <c:v>0</c:v>
                </c:pt>
                <c:pt idx="28">
                  <c:v>0</c:v>
                </c:pt>
                <c:pt idx="29">
                  <c:v>0</c:v>
                </c:pt>
                <c:pt idx="30">
                  <c:v>-1</c:v>
                </c:pt>
                <c:pt idx="31">
                  <c:v>0</c:v>
                </c:pt>
                <c:pt idx="32">
                  <c:v>0</c:v>
                </c:pt>
                <c:pt idx="33">
                  <c:v>0</c:v>
                </c:pt>
                <c:pt idx="34">
                  <c:v>-1</c:v>
                </c:pt>
                <c:pt idx="35">
                  <c:v>0</c:v>
                </c:pt>
                <c:pt idx="36">
                  <c:v>0</c:v>
                </c:pt>
                <c:pt idx="37">
                  <c:v>0</c:v>
                </c:pt>
                <c:pt idx="38">
                  <c:v>0</c:v>
                </c:pt>
                <c:pt idx="39">
                  <c:v>0</c:v>
                </c:pt>
                <c:pt idx="40">
                  <c:v>0</c:v>
                </c:pt>
                <c:pt idx="41">
                  <c:v>1</c:v>
                </c:pt>
                <c:pt idx="42">
                  <c:v>-1</c:v>
                </c:pt>
                <c:pt idx="43">
                  <c:v>0</c:v>
                </c:pt>
                <c:pt idx="44">
                  <c:v>0</c:v>
                </c:pt>
                <c:pt idx="45">
                  <c:v>1</c:v>
                </c:pt>
                <c:pt idx="46">
                  <c:v>-1</c:v>
                </c:pt>
                <c:pt idx="47">
                  <c:v>0</c:v>
                </c:pt>
                <c:pt idx="48">
                  <c:v>0</c:v>
                </c:pt>
                <c:pt idx="49">
                  <c:v>0</c:v>
                </c:pt>
                <c:pt idx="50">
                  <c:v>0</c:v>
                </c:pt>
                <c:pt idx="51">
                  <c:v>0</c:v>
                </c:pt>
                <c:pt idx="52">
                  <c:v>0</c:v>
                </c:pt>
                <c:pt idx="53">
                  <c:v>0</c:v>
                </c:pt>
                <c:pt idx="54">
                  <c:v>0</c:v>
                </c:pt>
                <c:pt idx="55">
                  <c:v>0</c:v>
                </c:pt>
                <c:pt idx="56">
                  <c:v>0</c:v>
                </c:pt>
                <c:pt idx="57">
                  <c:v>0</c:v>
                </c:pt>
                <c:pt idx="58">
                  <c:v>-1</c:v>
                </c:pt>
                <c:pt idx="59">
                  <c:v>-1</c:v>
                </c:pt>
                <c:pt idx="60">
                  <c:v>1</c:v>
                </c:pt>
                <c:pt idx="61">
                  <c:v>1</c:v>
                </c:pt>
                <c:pt idx="62">
                  <c:v>1</c:v>
                </c:pt>
                <c:pt idx="63">
                  <c:v>0</c:v>
                </c:pt>
                <c:pt idx="64">
                  <c:v>0</c:v>
                </c:pt>
                <c:pt idx="65">
                  <c:v>0</c:v>
                </c:pt>
                <c:pt idx="66">
                  <c:v>0</c:v>
                </c:pt>
                <c:pt idx="67">
                  <c:v>1</c:v>
                </c:pt>
                <c:pt idx="68">
                  <c:v>2</c:v>
                </c:pt>
                <c:pt idx="69">
                  <c:v>0</c:v>
                </c:pt>
                <c:pt idx="70">
                  <c:v>0</c:v>
                </c:pt>
                <c:pt idx="71">
                  <c:v>0</c:v>
                </c:pt>
                <c:pt idx="72">
                  <c:v>0</c:v>
                </c:pt>
                <c:pt idx="73">
                  <c:v>0</c:v>
                </c:pt>
                <c:pt idx="74">
                  <c:v>0</c:v>
                </c:pt>
                <c:pt idx="75">
                  <c:v>1</c:v>
                </c:pt>
                <c:pt idx="76">
                  <c:v>1</c:v>
                </c:pt>
                <c:pt idx="77">
                  <c:v>0</c:v>
                </c:pt>
                <c:pt idx="78">
                  <c:v>0</c:v>
                </c:pt>
                <c:pt idx="79">
                  <c:v>0</c:v>
                </c:pt>
                <c:pt idx="80">
                  <c:v>0</c:v>
                </c:pt>
                <c:pt idx="81">
                  <c:v>-1</c:v>
                </c:pt>
                <c:pt idx="82">
                  <c:v>0</c:v>
                </c:pt>
                <c:pt idx="83">
                  <c:v>0</c:v>
                </c:pt>
                <c:pt idx="84">
                  <c:v>0</c:v>
                </c:pt>
                <c:pt idx="85">
                  <c:v>-1</c:v>
                </c:pt>
                <c:pt idx="86">
                  <c:v>0</c:v>
                </c:pt>
                <c:pt idx="87">
                  <c:v>0</c:v>
                </c:pt>
                <c:pt idx="88">
                  <c:v>0</c:v>
                </c:pt>
                <c:pt idx="89">
                  <c:v>0</c:v>
                </c:pt>
                <c:pt idx="90">
                  <c:v>1</c:v>
                </c:pt>
                <c:pt idx="91">
                  <c:v>0</c:v>
                </c:pt>
                <c:pt idx="92">
                  <c:v>0</c:v>
                </c:pt>
                <c:pt idx="93">
                  <c:v>0</c:v>
                </c:pt>
                <c:pt idx="94">
                  <c:v>0</c:v>
                </c:pt>
                <c:pt idx="95">
                  <c:v>1</c:v>
                </c:pt>
                <c:pt idx="96">
                  <c:v>0</c:v>
                </c:pt>
                <c:pt idx="97">
                  <c:v>0</c:v>
                </c:pt>
                <c:pt idx="98">
                  <c:v>0</c:v>
                </c:pt>
                <c:pt idx="99">
                  <c:v>0</c:v>
                </c:pt>
                <c:pt idx="100">
                  <c:v>1</c:v>
                </c:pt>
                <c:pt idx="101">
                  <c:v>0</c:v>
                </c:pt>
                <c:pt idx="102">
                  <c:v>-1</c:v>
                </c:pt>
                <c:pt idx="103">
                  <c:v>0</c:v>
                </c:pt>
                <c:pt idx="104">
                  <c:v>0</c:v>
                </c:pt>
                <c:pt idx="105">
                  <c:v>0</c:v>
                </c:pt>
                <c:pt idx="106">
                  <c:v>0</c:v>
                </c:pt>
                <c:pt idx="107">
                  <c:v>0</c:v>
                </c:pt>
                <c:pt idx="108">
                  <c:v>0</c:v>
                </c:pt>
                <c:pt idx="109">
                  <c:v>0</c:v>
                </c:pt>
                <c:pt idx="110">
                  <c:v>0</c:v>
                </c:pt>
                <c:pt idx="111">
                  <c:v>0</c:v>
                </c:pt>
                <c:pt idx="112">
                  <c:v>0</c:v>
                </c:pt>
                <c:pt idx="113">
                  <c:v>0</c:v>
                </c:pt>
                <c:pt idx="114">
                  <c:v>1</c:v>
                </c:pt>
                <c:pt idx="115">
                  <c:v>0</c:v>
                </c:pt>
                <c:pt idx="116">
                  <c:v>0</c:v>
                </c:pt>
                <c:pt idx="117">
                  <c:v>0</c:v>
                </c:pt>
                <c:pt idx="118">
                  <c:v>0</c:v>
                </c:pt>
                <c:pt idx="119">
                  <c:v>0</c:v>
                </c:pt>
                <c:pt idx="120">
                  <c:v>0</c:v>
                </c:pt>
                <c:pt idx="121">
                  <c:v>0</c:v>
                </c:pt>
                <c:pt idx="122">
                  <c:v>0</c:v>
                </c:pt>
                <c:pt idx="123">
                  <c:v>-1</c:v>
                </c:pt>
                <c:pt idx="124">
                  <c:v>0</c:v>
                </c:pt>
                <c:pt idx="125">
                  <c:v>0</c:v>
                </c:pt>
                <c:pt idx="126">
                  <c:v>0</c:v>
                </c:pt>
                <c:pt idx="127">
                  <c:v>0</c:v>
                </c:pt>
                <c:pt idx="128">
                  <c:v>0</c:v>
                </c:pt>
                <c:pt idx="129">
                  <c:v>0</c:v>
                </c:pt>
                <c:pt idx="130">
                  <c:v>0</c:v>
                </c:pt>
                <c:pt idx="131">
                  <c:v>0</c:v>
                </c:pt>
                <c:pt idx="132">
                  <c:v>1</c:v>
                </c:pt>
                <c:pt idx="133">
                  <c:v>0</c:v>
                </c:pt>
                <c:pt idx="134">
                  <c:v>0</c:v>
                </c:pt>
                <c:pt idx="135">
                  <c:v>0</c:v>
                </c:pt>
                <c:pt idx="136">
                  <c:v>-1</c:v>
                </c:pt>
                <c:pt idx="137">
                  <c:v>0</c:v>
                </c:pt>
                <c:pt idx="138">
                  <c:v>1</c:v>
                </c:pt>
                <c:pt idx="139">
                  <c:v>1</c:v>
                </c:pt>
                <c:pt idx="140">
                  <c:v>0</c:v>
                </c:pt>
                <c:pt idx="141">
                  <c:v>0</c:v>
                </c:pt>
                <c:pt idx="142">
                  <c:v>0</c:v>
                </c:pt>
                <c:pt idx="143">
                  <c:v>0</c:v>
                </c:pt>
                <c:pt idx="144">
                  <c:v>0</c:v>
                </c:pt>
                <c:pt idx="145">
                  <c:v>-2</c:v>
                </c:pt>
                <c:pt idx="146">
                  <c:v>0</c:v>
                </c:pt>
                <c:pt idx="147">
                  <c:v>0</c:v>
                </c:pt>
                <c:pt idx="148">
                  <c:v>1</c:v>
                </c:pt>
                <c:pt idx="149">
                  <c:v>0</c:v>
                </c:pt>
                <c:pt idx="150">
                  <c:v>-1</c:v>
                </c:pt>
                <c:pt idx="151">
                  <c:v>-1</c:v>
                </c:pt>
                <c:pt idx="152">
                  <c:v>1</c:v>
                </c:pt>
                <c:pt idx="153">
                  <c:v>0</c:v>
                </c:pt>
                <c:pt idx="154">
                  <c:v>1</c:v>
                </c:pt>
                <c:pt idx="155">
                  <c:v>0</c:v>
                </c:pt>
                <c:pt idx="156">
                  <c:v>0</c:v>
                </c:pt>
                <c:pt idx="157">
                  <c:v>0</c:v>
                </c:pt>
                <c:pt idx="158">
                  <c:v>0</c:v>
                </c:pt>
                <c:pt idx="159">
                  <c:v>0</c:v>
                </c:pt>
                <c:pt idx="160">
                  <c:v>0</c:v>
                </c:pt>
                <c:pt idx="161">
                  <c:v>0</c:v>
                </c:pt>
                <c:pt idx="162">
                  <c:v>0</c:v>
                </c:pt>
                <c:pt idx="163">
                  <c:v>0</c:v>
                </c:pt>
                <c:pt idx="164">
                  <c:v>0</c:v>
                </c:pt>
                <c:pt idx="165">
                  <c:v>1</c:v>
                </c:pt>
                <c:pt idx="166">
                  <c:v>0</c:v>
                </c:pt>
                <c:pt idx="167">
                  <c:v>0</c:v>
                </c:pt>
                <c:pt idx="168">
                  <c:v>0</c:v>
                </c:pt>
                <c:pt idx="169">
                  <c:v>0</c:v>
                </c:pt>
                <c:pt idx="170">
                  <c:v>0</c:v>
                </c:pt>
                <c:pt idx="171">
                  <c:v>0</c:v>
                </c:pt>
                <c:pt idx="172">
                  <c:v>0</c:v>
                </c:pt>
                <c:pt idx="173">
                  <c:v>0</c:v>
                </c:pt>
                <c:pt idx="174">
                  <c:v>-1</c:v>
                </c:pt>
                <c:pt idx="175">
                  <c:v>0</c:v>
                </c:pt>
                <c:pt idx="176">
                  <c:v>-1</c:v>
                </c:pt>
                <c:pt idx="177">
                  <c:v>0</c:v>
                </c:pt>
                <c:pt idx="178">
                  <c:v>0</c:v>
                </c:pt>
                <c:pt idx="179">
                  <c:v>-2</c:v>
                </c:pt>
                <c:pt idx="180">
                  <c:v>-1</c:v>
                </c:pt>
                <c:pt idx="181">
                  <c:v>1</c:v>
                </c:pt>
                <c:pt idx="182">
                  <c:v>0</c:v>
                </c:pt>
                <c:pt idx="183">
                  <c:v>1</c:v>
                </c:pt>
                <c:pt idx="184">
                  <c:v>0</c:v>
                </c:pt>
                <c:pt idx="185">
                  <c:v>0</c:v>
                </c:pt>
                <c:pt idx="186">
                  <c:v>0</c:v>
                </c:pt>
                <c:pt idx="187">
                  <c:v>0</c:v>
                </c:pt>
                <c:pt idx="188">
                  <c:v>0</c:v>
                </c:pt>
                <c:pt idx="189">
                  <c:v>-1</c:v>
                </c:pt>
                <c:pt idx="190">
                  <c:v>0</c:v>
                </c:pt>
                <c:pt idx="195">
                  <c:v>0</c:v>
                </c:pt>
                <c:pt idx="196">
                  <c:v>0</c:v>
                </c:pt>
                <c:pt idx="199">
                  <c:v>0</c:v>
                </c:pt>
                <c:pt idx="200">
                  <c:v>0</c:v>
                </c:pt>
                <c:pt idx="201">
                  <c:v>0</c:v>
                </c:pt>
                <c:pt idx="202">
                  <c:v>0</c:v>
                </c:pt>
                <c:pt idx="203">
                  <c:v>0</c:v>
                </c:pt>
                <c:pt idx="204">
                  <c:v>0</c:v>
                </c:pt>
                <c:pt idx="205">
                  <c:v>0</c:v>
                </c:pt>
                <c:pt idx="206">
                  <c:v>0</c:v>
                </c:pt>
                <c:pt idx="207">
                  <c:v>4</c:v>
                </c:pt>
                <c:pt idx="208">
                  <c:v>1</c:v>
                </c:pt>
                <c:pt idx="209">
                  <c:v>-1</c:v>
                </c:pt>
                <c:pt idx="210">
                  <c:v>0</c:v>
                </c:pt>
                <c:pt idx="211">
                  <c:v>1</c:v>
                </c:pt>
                <c:pt idx="212">
                  <c:v>0</c:v>
                </c:pt>
                <c:pt idx="213">
                  <c:v>0</c:v>
                </c:pt>
                <c:pt idx="214">
                  <c:v>2</c:v>
                </c:pt>
                <c:pt idx="215">
                  <c:v>0</c:v>
                </c:pt>
                <c:pt idx="216">
                  <c:v>1</c:v>
                </c:pt>
                <c:pt idx="217">
                  <c:v>0</c:v>
                </c:pt>
                <c:pt idx="218">
                  <c:v>0</c:v>
                </c:pt>
                <c:pt idx="219">
                  <c:v>0</c:v>
                </c:pt>
                <c:pt idx="220">
                  <c:v>2</c:v>
                </c:pt>
                <c:pt idx="221">
                  <c:v>0</c:v>
                </c:pt>
                <c:pt idx="222">
                  <c:v>0</c:v>
                </c:pt>
                <c:pt idx="223">
                  <c:v>0</c:v>
                </c:pt>
                <c:pt idx="224">
                  <c:v>0</c:v>
                </c:pt>
                <c:pt idx="225">
                  <c:v>0</c:v>
                </c:pt>
                <c:pt idx="226">
                  <c:v>1</c:v>
                </c:pt>
                <c:pt idx="227">
                  <c:v>0</c:v>
                </c:pt>
                <c:pt idx="228">
                  <c:v>0</c:v>
                </c:pt>
                <c:pt idx="229">
                  <c:v>0</c:v>
                </c:pt>
                <c:pt idx="230">
                  <c:v>0</c:v>
                </c:pt>
                <c:pt idx="231">
                  <c:v>0</c:v>
                </c:pt>
                <c:pt idx="232">
                  <c:v>-1</c:v>
                </c:pt>
                <c:pt idx="233">
                  <c:v>0</c:v>
                </c:pt>
                <c:pt idx="234">
                  <c:v>0</c:v>
                </c:pt>
                <c:pt idx="235">
                  <c:v>0</c:v>
                </c:pt>
                <c:pt idx="236">
                  <c:v>0</c:v>
                </c:pt>
                <c:pt idx="237">
                  <c:v>0</c:v>
                </c:pt>
                <c:pt idx="238">
                  <c:v>0</c:v>
                </c:pt>
                <c:pt idx="239">
                  <c:v>-1</c:v>
                </c:pt>
                <c:pt idx="240">
                  <c:v>0</c:v>
                </c:pt>
                <c:pt idx="241">
                  <c:v>0</c:v>
                </c:pt>
                <c:pt idx="242">
                  <c:v>0</c:v>
                </c:pt>
                <c:pt idx="243">
                  <c:v>2</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-1</c:v>
                </c:pt>
                <c:pt idx="265">
                  <c:v>0</c:v>
                </c:pt>
                <c:pt idx="266">
                  <c:v>0</c:v>
                </c:pt>
                <c:pt idx="267">
                  <c:v>0</c:v>
                </c:pt>
                <c:pt idx="268">
                  <c:v>0</c:v>
                </c:pt>
                <c:pt idx="269">
                  <c:v>1</c:v>
                </c:pt>
                <c:pt idx="270">
                  <c:v>1</c:v>
                </c:pt>
                <c:pt idx="271">
                  <c:v>0</c:v>
                </c:pt>
                <c:pt idx="272">
                  <c:v>0</c:v>
                </c:pt>
                <c:pt idx="273">
                  <c:v>0</c:v>
                </c:pt>
                <c:pt idx="274">
                  <c:v>0</c:v>
                </c:pt>
                <c:pt idx="275">
                  <c:v>0</c:v>
                </c:pt>
                <c:pt idx="276">
                  <c:v>2</c:v>
                </c:pt>
                <c:pt idx="277">
                  <c:v>0</c:v>
                </c:pt>
              </c:numCache>
            </c:numRef>
          </c:val>
          <c:extLst>
            <c:ext xmlns:c16="http://schemas.microsoft.com/office/drawing/2014/chart" uri="{C3380CC4-5D6E-409C-BE32-E72D297353CC}">
              <c16:uniqueId val="{00000004-7AAD-498B-8943-F457F14A6A3C}"/>
            </c:ext>
          </c:extLst>
        </c:ser>
        <c:ser>
          <c:idx val="5"/>
          <c:order val="5"/>
          <c:tx>
            <c:strRef>
              <c:f>Sheet1!$G$1</c:f>
              <c:strCache>
                <c:ptCount val="1"/>
                <c:pt idx="0">
                  <c:v>travelersinsurance</c:v>
                </c:pt>
              </c:strCache>
            </c:strRef>
          </c:tx>
          <c:spPr>
            <a:solidFill>
              <a:schemeClr val="accent6"/>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Sheet1!$G$2:$G$366</c:f>
              <c:numCache>
                <c:formatCode>General</c:formatCode>
                <c:ptCount val="365"/>
                <c:pt idx="0">
                  <c:v>16</c:v>
                </c:pt>
                <c:pt idx="1">
                  <c:v>8</c:v>
                </c:pt>
                <c:pt idx="2">
                  <c:v>23</c:v>
                </c:pt>
                <c:pt idx="3">
                  <c:v>16</c:v>
                </c:pt>
                <c:pt idx="4">
                  <c:v>18</c:v>
                </c:pt>
                <c:pt idx="5">
                  <c:v>5</c:v>
                </c:pt>
                <c:pt idx="6">
                  <c:v>-3</c:v>
                </c:pt>
                <c:pt idx="7">
                  <c:v>17</c:v>
                </c:pt>
                <c:pt idx="8">
                  <c:v>6</c:v>
                </c:pt>
                <c:pt idx="9">
                  <c:v>14</c:v>
                </c:pt>
                <c:pt idx="10">
                  <c:v>18</c:v>
                </c:pt>
                <c:pt idx="11">
                  <c:v>5</c:v>
                </c:pt>
                <c:pt idx="12">
                  <c:v>47</c:v>
                </c:pt>
                <c:pt idx="13">
                  <c:v>23</c:v>
                </c:pt>
                <c:pt idx="14">
                  <c:v>40</c:v>
                </c:pt>
                <c:pt idx="15">
                  <c:v>42</c:v>
                </c:pt>
                <c:pt idx="16">
                  <c:v>12</c:v>
                </c:pt>
                <c:pt idx="17">
                  <c:v>12</c:v>
                </c:pt>
                <c:pt idx="18">
                  <c:v>18</c:v>
                </c:pt>
                <c:pt idx="19">
                  <c:v>10</c:v>
                </c:pt>
                <c:pt idx="20">
                  <c:v>23</c:v>
                </c:pt>
                <c:pt idx="21">
                  <c:v>19</c:v>
                </c:pt>
                <c:pt idx="22">
                  <c:v>15</c:v>
                </c:pt>
                <c:pt idx="23">
                  <c:v>14</c:v>
                </c:pt>
                <c:pt idx="24">
                  <c:v>4</c:v>
                </c:pt>
                <c:pt idx="25">
                  <c:v>14</c:v>
                </c:pt>
                <c:pt idx="26">
                  <c:v>6</c:v>
                </c:pt>
                <c:pt idx="27">
                  <c:v>8</c:v>
                </c:pt>
                <c:pt idx="28">
                  <c:v>19</c:v>
                </c:pt>
                <c:pt idx="29">
                  <c:v>28</c:v>
                </c:pt>
                <c:pt idx="30">
                  <c:v>14</c:v>
                </c:pt>
                <c:pt idx="31">
                  <c:v>13</c:v>
                </c:pt>
                <c:pt idx="32">
                  <c:v>4</c:v>
                </c:pt>
                <c:pt idx="33">
                  <c:v>11</c:v>
                </c:pt>
                <c:pt idx="34">
                  <c:v>7</c:v>
                </c:pt>
                <c:pt idx="35">
                  <c:v>-5</c:v>
                </c:pt>
                <c:pt idx="36">
                  <c:v>21</c:v>
                </c:pt>
                <c:pt idx="37">
                  <c:v>15</c:v>
                </c:pt>
                <c:pt idx="38">
                  <c:v>8</c:v>
                </c:pt>
                <c:pt idx="39">
                  <c:v>9</c:v>
                </c:pt>
                <c:pt idx="40">
                  <c:v>12</c:v>
                </c:pt>
                <c:pt idx="41">
                  <c:v>1</c:v>
                </c:pt>
                <c:pt idx="42">
                  <c:v>11</c:v>
                </c:pt>
                <c:pt idx="43">
                  <c:v>1</c:v>
                </c:pt>
                <c:pt idx="44">
                  <c:v>6</c:v>
                </c:pt>
                <c:pt idx="45">
                  <c:v>15</c:v>
                </c:pt>
                <c:pt idx="46">
                  <c:v>6</c:v>
                </c:pt>
                <c:pt idx="47">
                  <c:v>15</c:v>
                </c:pt>
                <c:pt idx="48">
                  <c:v>-6</c:v>
                </c:pt>
                <c:pt idx="49">
                  <c:v>13</c:v>
                </c:pt>
                <c:pt idx="50">
                  <c:v>0</c:v>
                </c:pt>
                <c:pt idx="51">
                  <c:v>22</c:v>
                </c:pt>
                <c:pt idx="52">
                  <c:v>21</c:v>
                </c:pt>
                <c:pt idx="53">
                  <c:v>-4</c:v>
                </c:pt>
                <c:pt idx="54">
                  <c:v>7</c:v>
                </c:pt>
                <c:pt idx="55">
                  <c:v>1</c:v>
                </c:pt>
                <c:pt idx="56">
                  <c:v>-1</c:v>
                </c:pt>
                <c:pt idx="57">
                  <c:v>12</c:v>
                </c:pt>
                <c:pt idx="58">
                  <c:v>3</c:v>
                </c:pt>
                <c:pt idx="59">
                  <c:v>17</c:v>
                </c:pt>
                <c:pt idx="60">
                  <c:v>20</c:v>
                </c:pt>
                <c:pt idx="61">
                  <c:v>7</c:v>
                </c:pt>
                <c:pt idx="62">
                  <c:v>31</c:v>
                </c:pt>
                <c:pt idx="63">
                  <c:v>7</c:v>
                </c:pt>
                <c:pt idx="64">
                  <c:v>-5</c:v>
                </c:pt>
                <c:pt idx="65">
                  <c:v>16</c:v>
                </c:pt>
                <c:pt idx="66">
                  <c:v>19</c:v>
                </c:pt>
                <c:pt idx="67">
                  <c:v>24</c:v>
                </c:pt>
                <c:pt idx="68">
                  <c:v>-1</c:v>
                </c:pt>
                <c:pt idx="69">
                  <c:v>17</c:v>
                </c:pt>
                <c:pt idx="70">
                  <c:v>7</c:v>
                </c:pt>
                <c:pt idx="71">
                  <c:v>7</c:v>
                </c:pt>
                <c:pt idx="72">
                  <c:v>7</c:v>
                </c:pt>
                <c:pt idx="73">
                  <c:v>17</c:v>
                </c:pt>
                <c:pt idx="74">
                  <c:v>11</c:v>
                </c:pt>
                <c:pt idx="75">
                  <c:v>19</c:v>
                </c:pt>
                <c:pt idx="76">
                  <c:v>9</c:v>
                </c:pt>
                <c:pt idx="77">
                  <c:v>7</c:v>
                </c:pt>
                <c:pt idx="78">
                  <c:v>6</c:v>
                </c:pt>
                <c:pt idx="79">
                  <c:v>4</c:v>
                </c:pt>
                <c:pt idx="80">
                  <c:v>17</c:v>
                </c:pt>
                <c:pt idx="81">
                  <c:v>14</c:v>
                </c:pt>
                <c:pt idx="82">
                  <c:v>8</c:v>
                </c:pt>
                <c:pt idx="83">
                  <c:v>15</c:v>
                </c:pt>
                <c:pt idx="84">
                  <c:v>17</c:v>
                </c:pt>
                <c:pt idx="85">
                  <c:v>10</c:v>
                </c:pt>
                <c:pt idx="86">
                  <c:v>7</c:v>
                </c:pt>
                <c:pt idx="87">
                  <c:v>1</c:v>
                </c:pt>
                <c:pt idx="88">
                  <c:v>18</c:v>
                </c:pt>
                <c:pt idx="89">
                  <c:v>10</c:v>
                </c:pt>
                <c:pt idx="90">
                  <c:v>3</c:v>
                </c:pt>
                <c:pt idx="91">
                  <c:v>14</c:v>
                </c:pt>
                <c:pt idx="92">
                  <c:v>-5</c:v>
                </c:pt>
                <c:pt idx="93">
                  <c:v>4</c:v>
                </c:pt>
                <c:pt idx="94">
                  <c:v>27</c:v>
                </c:pt>
                <c:pt idx="95">
                  <c:v>12</c:v>
                </c:pt>
                <c:pt idx="96">
                  <c:v>8</c:v>
                </c:pt>
                <c:pt idx="97">
                  <c:v>11</c:v>
                </c:pt>
                <c:pt idx="98">
                  <c:v>-3</c:v>
                </c:pt>
                <c:pt idx="99">
                  <c:v>6</c:v>
                </c:pt>
                <c:pt idx="100">
                  <c:v>18</c:v>
                </c:pt>
                <c:pt idx="101">
                  <c:v>12</c:v>
                </c:pt>
                <c:pt idx="102">
                  <c:v>18</c:v>
                </c:pt>
                <c:pt idx="103">
                  <c:v>22</c:v>
                </c:pt>
                <c:pt idx="104">
                  <c:v>17</c:v>
                </c:pt>
                <c:pt idx="105">
                  <c:v>-5</c:v>
                </c:pt>
                <c:pt idx="106">
                  <c:v>3</c:v>
                </c:pt>
                <c:pt idx="107">
                  <c:v>17</c:v>
                </c:pt>
                <c:pt idx="108">
                  <c:v>8</c:v>
                </c:pt>
                <c:pt idx="109">
                  <c:v>2</c:v>
                </c:pt>
                <c:pt idx="110">
                  <c:v>9</c:v>
                </c:pt>
                <c:pt idx="111">
                  <c:v>16</c:v>
                </c:pt>
                <c:pt idx="112">
                  <c:v>-5</c:v>
                </c:pt>
                <c:pt idx="113">
                  <c:v>2</c:v>
                </c:pt>
                <c:pt idx="114">
                  <c:v>20</c:v>
                </c:pt>
                <c:pt idx="115">
                  <c:v>3</c:v>
                </c:pt>
                <c:pt idx="116">
                  <c:v>6</c:v>
                </c:pt>
                <c:pt idx="117">
                  <c:v>12</c:v>
                </c:pt>
                <c:pt idx="118">
                  <c:v>6</c:v>
                </c:pt>
                <c:pt idx="119">
                  <c:v>-2</c:v>
                </c:pt>
                <c:pt idx="120">
                  <c:v>9</c:v>
                </c:pt>
                <c:pt idx="121">
                  <c:v>11</c:v>
                </c:pt>
                <c:pt idx="122">
                  <c:v>-6</c:v>
                </c:pt>
                <c:pt idx="123">
                  <c:v>-20</c:v>
                </c:pt>
                <c:pt idx="124">
                  <c:v>20</c:v>
                </c:pt>
                <c:pt idx="125">
                  <c:v>-13</c:v>
                </c:pt>
                <c:pt idx="126">
                  <c:v>-4</c:v>
                </c:pt>
                <c:pt idx="127">
                  <c:v>36</c:v>
                </c:pt>
                <c:pt idx="128">
                  <c:v>57</c:v>
                </c:pt>
                <c:pt idx="129">
                  <c:v>-28</c:v>
                </c:pt>
                <c:pt idx="130">
                  <c:v>36</c:v>
                </c:pt>
                <c:pt idx="131">
                  <c:v>-12</c:v>
                </c:pt>
                <c:pt idx="132">
                  <c:v>-1</c:v>
                </c:pt>
                <c:pt idx="133">
                  <c:v>21</c:v>
                </c:pt>
                <c:pt idx="134">
                  <c:v>-4</c:v>
                </c:pt>
                <c:pt idx="135">
                  <c:v>24</c:v>
                </c:pt>
                <c:pt idx="136">
                  <c:v>24</c:v>
                </c:pt>
                <c:pt idx="137">
                  <c:v>9</c:v>
                </c:pt>
                <c:pt idx="138">
                  <c:v>31</c:v>
                </c:pt>
                <c:pt idx="139">
                  <c:v>-29</c:v>
                </c:pt>
                <c:pt idx="140">
                  <c:v>-12</c:v>
                </c:pt>
                <c:pt idx="141">
                  <c:v>0</c:v>
                </c:pt>
                <c:pt idx="142">
                  <c:v>77</c:v>
                </c:pt>
                <c:pt idx="143">
                  <c:v>-17</c:v>
                </c:pt>
                <c:pt idx="144">
                  <c:v>52</c:v>
                </c:pt>
                <c:pt idx="145">
                  <c:v>8</c:v>
                </c:pt>
                <c:pt idx="146">
                  <c:v>-22</c:v>
                </c:pt>
                <c:pt idx="147">
                  <c:v>-90</c:v>
                </c:pt>
                <c:pt idx="148">
                  <c:v>50</c:v>
                </c:pt>
                <c:pt idx="149">
                  <c:v>74</c:v>
                </c:pt>
                <c:pt idx="150">
                  <c:v>4</c:v>
                </c:pt>
                <c:pt idx="151">
                  <c:v>-28</c:v>
                </c:pt>
                <c:pt idx="152">
                  <c:v>42</c:v>
                </c:pt>
                <c:pt idx="153">
                  <c:v>18</c:v>
                </c:pt>
                <c:pt idx="154">
                  <c:v>29</c:v>
                </c:pt>
                <c:pt idx="155">
                  <c:v>4</c:v>
                </c:pt>
                <c:pt idx="156">
                  <c:v>4</c:v>
                </c:pt>
                <c:pt idx="157">
                  <c:v>12</c:v>
                </c:pt>
                <c:pt idx="158">
                  <c:v>11</c:v>
                </c:pt>
                <c:pt idx="159">
                  <c:v>10</c:v>
                </c:pt>
                <c:pt idx="160">
                  <c:v>16</c:v>
                </c:pt>
                <c:pt idx="161">
                  <c:v>-3</c:v>
                </c:pt>
                <c:pt idx="162">
                  <c:v>5</c:v>
                </c:pt>
                <c:pt idx="163">
                  <c:v>6</c:v>
                </c:pt>
                <c:pt idx="164">
                  <c:v>16</c:v>
                </c:pt>
                <c:pt idx="165">
                  <c:v>6</c:v>
                </c:pt>
                <c:pt idx="166">
                  <c:v>12</c:v>
                </c:pt>
                <c:pt idx="167">
                  <c:v>5</c:v>
                </c:pt>
                <c:pt idx="168">
                  <c:v>9</c:v>
                </c:pt>
                <c:pt idx="169">
                  <c:v>2</c:v>
                </c:pt>
                <c:pt idx="170">
                  <c:v>4</c:v>
                </c:pt>
                <c:pt idx="171">
                  <c:v>14</c:v>
                </c:pt>
                <c:pt idx="172">
                  <c:v>4</c:v>
                </c:pt>
                <c:pt idx="173">
                  <c:v>18</c:v>
                </c:pt>
                <c:pt idx="174">
                  <c:v>9</c:v>
                </c:pt>
                <c:pt idx="175">
                  <c:v>-6</c:v>
                </c:pt>
                <c:pt idx="176">
                  <c:v>9</c:v>
                </c:pt>
                <c:pt idx="177">
                  <c:v>2</c:v>
                </c:pt>
                <c:pt idx="178">
                  <c:v>8</c:v>
                </c:pt>
                <c:pt idx="179">
                  <c:v>8</c:v>
                </c:pt>
                <c:pt idx="180">
                  <c:v>9</c:v>
                </c:pt>
                <c:pt idx="181">
                  <c:v>8</c:v>
                </c:pt>
                <c:pt idx="182">
                  <c:v>-6</c:v>
                </c:pt>
                <c:pt idx="183">
                  <c:v>14</c:v>
                </c:pt>
                <c:pt idx="184">
                  <c:v>2</c:v>
                </c:pt>
                <c:pt idx="185">
                  <c:v>4</c:v>
                </c:pt>
                <c:pt idx="186">
                  <c:v>10</c:v>
                </c:pt>
                <c:pt idx="187">
                  <c:v>6</c:v>
                </c:pt>
                <c:pt idx="188">
                  <c:v>-11</c:v>
                </c:pt>
                <c:pt idx="189">
                  <c:v>-5</c:v>
                </c:pt>
                <c:pt idx="195">
                  <c:v>13</c:v>
                </c:pt>
                <c:pt idx="200">
                  <c:v>18</c:v>
                </c:pt>
                <c:pt idx="201">
                  <c:v>-6</c:v>
                </c:pt>
                <c:pt idx="202">
                  <c:v>6</c:v>
                </c:pt>
                <c:pt idx="203">
                  <c:v>-3</c:v>
                </c:pt>
                <c:pt idx="204">
                  <c:v>-4</c:v>
                </c:pt>
                <c:pt idx="205">
                  <c:v>11</c:v>
                </c:pt>
                <c:pt idx="206">
                  <c:v>12</c:v>
                </c:pt>
                <c:pt idx="207">
                  <c:v>-3</c:v>
                </c:pt>
                <c:pt idx="208">
                  <c:v>8</c:v>
                </c:pt>
                <c:pt idx="209">
                  <c:v>29</c:v>
                </c:pt>
                <c:pt idx="210">
                  <c:v>2</c:v>
                </c:pt>
                <c:pt idx="211">
                  <c:v>-5</c:v>
                </c:pt>
                <c:pt idx="212">
                  <c:v>-3</c:v>
                </c:pt>
                <c:pt idx="213">
                  <c:v>2</c:v>
                </c:pt>
                <c:pt idx="214">
                  <c:v>14</c:v>
                </c:pt>
                <c:pt idx="215">
                  <c:v>9</c:v>
                </c:pt>
                <c:pt idx="216">
                  <c:v>13</c:v>
                </c:pt>
                <c:pt idx="217">
                  <c:v>-4</c:v>
                </c:pt>
                <c:pt idx="218">
                  <c:v>18</c:v>
                </c:pt>
                <c:pt idx="219">
                  <c:v>11</c:v>
                </c:pt>
                <c:pt idx="220">
                  <c:v>7</c:v>
                </c:pt>
                <c:pt idx="221">
                  <c:v>11</c:v>
                </c:pt>
                <c:pt idx="222">
                  <c:v>17</c:v>
                </c:pt>
                <c:pt idx="223">
                  <c:v>10</c:v>
                </c:pt>
                <c:pt idx="224">
                  <c:v>10</c:v>
                </c:pt>
                <c:pt idx="225">
                  <c:v>-10</c:v>
                </c:pt>
                <c:pt idx="226">
                  <c:v>3</c:v>
                </c:pt>
                <c:pt idx="227">
                  <c:v>-1</c:v>
                </c:pt>
                <c:pt idx="228">
                  <c:v>-3</c:v>
                </c:pt>
                <c:pt idx="229">
                  <c:v>7</c:v>
                </c:pt>
                <c:pt idx="230">
                  <c:v>0</c:v>
                </c:pt>
                <c:pt idx="231">
                  <c:v>-1</c:v>
                </c:pt>
                <c:pt idx="232">
                  <c:v>3</c:v>
                </c:pt>
                <c:pt idx="233">
                  <c:v>11</c:v>
                </c:pt>
                <c:pt idx="234">
                  <c:v>3</c:v>
                </c:pt>
                <c:pt idx="235">
                  <c:v>7</c:v>
                </c:pt>
                <c:pt idx="236">
                  <c:v>-3</c:v>
                </c:pt>
                <c:pt idx="237">
                  <c:v>-9</c:v>
                </c:pt>
                <c:pt idx="238">
                  <c:v>-12</c:v>
                </c:pt>
                <c:pt idx="239">
                  <c:v>-1</c:v>
                </c:pt>
                <c:pt idx="240">
                  <c:v>11</c:v>
                </c:pt>
                <c:pt idx="241">
                  <c:v>10</c:v>
                </c:pt>
                <c:pt idx="242">
                  <c:v>5</c:v>
                </c:pt>
                <c:pt idx="243">
                  <c:v>-1</c:v>
                </c:pt>
                <c:pt idx="244">
                  <c:v>2</c:v>
                </c:pt>
                <c:pt idx="245">
                  <c:v>6</c:v>
                </c:pt>
                <c:pt idx="246">
                  <c:v>-3</c:v>
                </c:pt>
                <c:pt idx="247">
                  <c:v>4</c:v>
                </c:pt>
                <c:pt idx="248">
                  <c:v>6</c:v>
                </c:pt>
                <c:pt idx="249">
                  <c:v>9</c:v>
                </c:pt>
                <c:pt idx="250">
                  <c:v>-11</c:v>
                </c:pt>
                <c:pt idx="251">
                  <c:v>-16</c:v>
                </c:pt>
                <c:pt idx="252">
                  <c:v>7</c:v>
                </c:pt>
                <c:pt idx="253">
                  <c:v>-1</c:v>
                </c:pt>
                <c:pt idx="254">
                  <c:v>-80</c:v>
                </c:pt>
                <c:pt idx="255">
                  <c:v>93</c:v>
                </c:pt>
                <c:pt idx="256">
                  <c:v>-12</c:v>
                </c:pt>
                <c:pt idx="257">
                  <c:v>12</c:v>
                </c:pt>
                <c:pt idx="258">
                  <c:v>24</c:v>
                </c:pt>
                <c:pt idx="259">
                  <c:v>32</c:v>
                </c:pt>
                <c:pt idx="260">
                  <c:v>9</c:v>
                </c:pt>
                <c:pt idx="261">
                  <c:v>2</c:v>
                </c:pt>
                <c:pt idx="262">
                  <c:v>19</c:v>
                </c:pt>
                <c:pt idx="263">
                  <c:v>12</c:v>
                </c:pt>
                <c:pt idx="264">
                  <c:v>11</c:v>
                </c:pt>
                <c:pt idx="265">
                  <c:v>-3</c:v>
                </c:pt>
                <c:pt idx="266">
                  <c:v>2</c:v>
                </c:pt>
                <c:pt idx="267">
                  <c:v>3</c:v>
                </c:pt>
                <c:pt idx="268">
                  <c:v>21</c:v>
                </c:pt>
                <c:pt idx="269">
                  <c:v>15</c:v>
                </c:pt>
                <c:pt idx="270">
                  <c:v>26</c:v>
                </c:pt>
                <c:pt idx="271">
                  <c:v>-29</c:v>
                </c:pt>
                <c:pt idx="272">
                  <c:v>35</c:v>
                </c:pt>
                <c:pt idx="273">
                  <c:v>32</c:v>
                </c:pt>
                <c:pt idx="274">
                  <c:v>14</c:v>
                </c:pt>
                <c:pt idx="275">
                  <c:v>15</c:v>
                </c:pt>
                <c:pt idx="276">
                  <c:v>6</c:v>
                </c:pt>
                <c:pt idx="277">
                  <c:v>14</c:v>
                </c:pt>
              </c:numCache>
            </c:numRef>
          </c:val>
          <c:extLst>
            <c:ext xmlns:c16="http://schemas.microsoft.com/office/drawing/2014/chart" uri="{C3380CC4-5D6E-409C-BE32-E72D297353CC}">
              <c16:uniqueId val="{00000005-7AAD-498B-8943-F457F14A6A3C}"/>
            </c:ext>
          </c:extLst>
        </c:ser>
        <c:dLbls>
          <c:showLegendKey val="0"/>
          <c:showVal val="0"/>
          <c:showCatName val="0"/>
          <c:showSerName val="0"/>
          <c:showPercent val="0"/>
          <c:showBubbleSize val="0"/>
        </c:dLbls>
        <c:gapWidth val="219"/>
        <c:overlap val="-27"/>
        <c:axId val="459744160"/>
        <c:axId val="459738912"/>
      </c:barChart>
      <c:dateAx>
        <c:axId val="459744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738912"/>
        <c:crosses val="autoZero"/>
        <c:auto val="1"/>
        <c:lblOffset val="100"/>
        <c:baseTimeUnit val="days"/>
      </c:dateAx>
      <c:valAx>
        <c:axId val="459738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744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chubbna</c:v>
                </c:pt>
              </c:strCache>
            </c:strRef>
          </c:tx>
          <c:spPr>
            <a:solidFill>
              <a:schemeClr val="accent1"/>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Sheet1!$B$2:$B$366</c:f>
              <c:numCache>
                <c:formatCode>General</c:formatCode>
                <c:ptCount val="36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17</c:v>
                </c:pt>
                <c:pt idx="28">
                  <c:v>0</c:v>
                </c:pt>
                <c:pt idx="29">
                  <c:v>0</c:v>
                </c:pt>
                <c:pt idx="30">
                  <c:v>0</c:v>
                </c:pt>
                <c:pt idx="31">
                  <c:v>0</c:v>
                </c:pt>
                <c:pt idx="32">
                  <c:v>0</c:v>
                </c:pt>
                <c:pt idx="33">
                  <c:v>0</c:v>
                </c:pt>
                <c:pt idx="34">
                  <c:v>29</c:v>
                </c:pt>
                <c:pt idx="35">
                  <c:v>0</c:v>
                </c:pt>
                <c:pt idx="36">
                  <c:v>0</c:v>
                </c:pt>
                <c:pt idx="37">
                  <c:v>0</c:v>
                </c:pt>
                <c:pt idx="38">
                  <c:v>0</c:v>
                </c:pt>
                <c:pt idx="39">
                  <c:v>0</c:v>
                </c:pt>
                <c:pt idx="40">
                  <c:v>0</c:v>
                </c:pt>
                <c:pt idx="41">
                  <c:v>0</c:v>
                </c:pt>
                <c:pt idx="42">
                  <c:v>0</c:v>
                </c:pt>
                <c:pt idx="43">
                  <c:v>0</c:v>
                </c:pt>
                <c:pt idx="44">
                  <c:v>0</c:v>
                </c:pt>
                <c:pt idx="45">
                  <c:v>0</c:v>
                </c:pt>
                <c:pt idx="46">
                  <c:v>149</c:v>
                </c:pt>
                <c:pt idx="47">
                  <c:v>0</c:v>
                </c:pt>
                <c:pt idx="48">
                  <c:v>0</c:v>
                </c:pt>
                <c:pt idx="49">
                  <c:v>0</c:v>
                </c:pt>
                <c:pt idx="50">
                  <c:v>0</c:v>
                </c:pt>
                <c:pt idx="51">
                  <c:v>0</c:v>
                </c:pt>
                <c:pt idx="52">
                  <c:v>0</c:v>
                </c:pt>
                <c:pt idx="53">
                  <c:v>0</c:v>
                </c:pt>
                <c:pt idx="54">
                  <c:v>93</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206</c:v>
                </c:pt>
                <c:pt idx="102">
                  <c:v>0</c:v>
                </c:pt>
                <c:pt idx="103">
                  <c:v>0</c:v>
                </c:pt>
                <c:pt idx="104">
                  <c:v>74</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87</c:v>
                </c:pt>
                <c:pt idx="157">
                  <c:v>0</c:v>
                </c:pt>
                <c:pt idx="158">
                  <c:v>0</c:v>
                </c:pt>
                <c:pt idx="159">
                  <c:v>0</c:v>
                </c:pt>
                <c:pt idx="160">
                  <c:v>72</c:v>
                </c:pt>
                <c:pt idx="161">
                  <c:v>0</c:v>
                </c:pt>
                <c:pt idx="162">
                  <c:v>0</c:v>
                </c:pt>
                <c:pt idx="163">
                  <c:v>0</c:v>
                </c:pt>
                <c:pt idx="164">
                  <c:v>0</c:v>
                </c:pt>
                <c:pt idx="165">
                  <c:v>0</c:v>
                </c:pt>
                <c:pt idx="166">
                  <c:v>0</c:v>
                </c:pt>
                <c:pt idx="167">
                  <c:v>64</c:v>
                </c:pt>
                <c:pt idx="168">
                  <c:v>0</c:v>
                </c:pt>
                <c:pt idx="169">
                  <c:v>0</c:v>
                </c:pt>
                <c:pt idx="170">
                  <c:v>0</c:v>
                </c:pt>
                <c:pt idx="171">
                  <c:v>24</c:v>
                </c:pt>
                <c:pt idx="172">
                  <c:v>0</c:v>
                </c:pt>
                <c:pt idx="173">
                  <c:v>75</c:v>
                </c:pt>
                <c:pt idx="174">
                  <c:v>0</c:v>
                </c:pt>
                <c:pt idx="175">
                  <c:v>0</c:v>
                </c:pt>
                <c:pt idx="176">
                  <c:v>0</c:v>
                </c:pt>
                <c:pt idx="177">
                  <c:v>0</c:v>
                </c:pt>
                <c:pt idx="178">
                  <c:v>0</c:v>
                </c:pt>
                <c:pt idx="179">
                  <c:v>72</c:v>
                </c:pt>
                <c:pt idx="180">
                  <c:v>128</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123</c:v>
                </c:pt>
                <c:pt idx="196">
                  <c:v>0</c:v>
                </c:pt>
                <c:pt idx="197">
                  <c:v>0</c:v>
                </c:pt>
                <c:pt idx="198">
                  <c:v>0</c:v>
                </c:pt>
                <c:pt idx="199">
                  <c:v>0</c:v>
                </c:pt>
                <c:pt idx="200">
                  <c:v>0</c:v>
                </c:pt>
                <c:pt idx="201">
                  <c:v>0</c:v>
                </c:pt>
                <c:pt idx="202">
                  <c:v>0</c:v>
                </c:pt>
                <c:pt idx="203">
                  <c:v>0</c:v>
                </c:pt>
                <c:pt idx="204">
                  <c:v>0</c:v>
                </c:pt>
                <c:pt idx="205">
                  <c:v>0</c:v>
                </c:pt>
                <c:pt idx="206">
                  <c:v>0</c:v>
                </c:pt>
                <c:pt idx="207">
                  <c:v>0</c:v>
                </c:pt>
                <c:pt idx="208">
                  <c:v>62</c:v>
                </c:pt>
                <c:pt idx="209">
                  <c:v>0</c:v>
                </c:pt>
                <c:pt idx="210">
                  <c:v>0</c:v>
                </c:pt>
                <c:pt idx="211">
                  <c:v>0</c:v>
                </c:pt>
                <c:pt idx="212">
                  <c:v>0</c:v>
                </c:pt>
                <c:pt idx="213">
                  <c:v>0</c:v>
                </c:pt>
                <c:pt idx="214">
                  <c:v>0</c:v>
                </c:pt>
                <c:pt idx="215">
                  <c:v>0</c:v>
                </c:pt>
                <c:pt idx="216">
                  <c:v>0</c:v>
                </c:pt>
                <c:pt idx="217">
                  <c:v>0</c:v>
                </c:pt>
                <c:pt idx="218">
                  <c:v>0</c:v>
                </c:pt>
                <c:pt idx="219">
                  <c:v>0</c:v>
                </c:pt>
                <c:pt idx="220">
                  <c:v>0</c:v>
                </c:pt>
                <c:pt idx="221">
                  <c:v>83</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104</c:v>
                </c:pt>
                <c:pt idx="238">
                  <c:v>0</c:v>
                </c:pt>
                <c:pt idx="239">
                  <c:v>0</c:v>
                </c:pt>
                <c:pt idx="240">
                  <c:v>65</c:v>
                </c:pt>
                <c:pt idx="241">
                  <c:v>0</c:v>
                </c:pt>
                <c:pt idx="242">
                  <c:v>76</c:v>
                </c:pt>
                <c:pt idx="243">
                  <c:v>0</c:v>
                </c:pt>
                <c:pt idx="244">
                  <c:v>74</c:v>
                </c:pt>
                <c:pt idx="245">
                  <c:v>0</c:v>
                </c:pt>
                <c:pt idx="246">
                  <c:v>0</c:v>
                </c:pt>
                <c:pt idx="247">
                  <c:v>0</c:v>
                </c:pt>
                <c:pt idx="248">
                  <c:v>0</c:v>
                </c:pt>
                <c:pt idx="249">
                  <c:v>0</c:v>
                </c:pt>
                <c:pt idx="250">
                  <c:v>0</c:v>
                </c:pt>
                <c:pt idx="251">
                  <c:v>0</c:v>
                </c:pt>
                <c:pt idx="252">
                  <c:v>0</c:v>
                </c:pt>
                <c:pt idx="253">
                  <c:v>0</c:v>
                </c:pt>
                <c:pt idx="254">
                  <c:v>0</c:v>
                </c:pt>
                <c:pt idx="255">
                  <c:v>115</c:v>
                </c:pt>
                <c:pt idx="256">
                  <c:v>45</c:v>
                </c:pt>
                <c:pt idx="257">
                  <c:v>0</c:v>
                </c:pt>
                <c:pt idx="258">
                  <c:v>0</c:v>
                </c:pt>
                <c:pt idx="259">
                  <c:v>0</c:v>
                </c:pt>
                <c:pt idx="260">
                  <c:v>0</c:v>
                </c:pt>
                <c:pt idx="261">
                  <c:v>0</c:v>
                </c:pt>
                <c:pt idx="262">
                  <c:v>0</c:v>
                </c:pt>
                <c:pt idx="263">
                  <c:v>0</c:v>
                </c:pt>
                <c:pt idx="264">
                  <c:v>37</c:v>
                </c:pt>
                <c:pt idx="265">
                  <c:v>0</c:v>
                </c:pt>
                <c:pt idx="266">
                  <c:v>0</c:v>
                </c:pt>
                <c:pt idx="267">
                  <c:v>0</c:v>
                </c:pt>
                <c:pt idx="268">
                  <c:v>57</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extLst>
            <c:ext xmlns:c16="http://schemas.microsoft.com/office/drawing/2014/chart" uri="{C3380CC4-5D6E-409C-BE32-E72D297353CC}">
              <c16:uniqueId val="{00000000-8750-43D6-964E-4B2DB2AA4A9E}"/>
            </c:ext>
          </c:extLst>
        </c:ser>
        <c:ser>
          <c:idx val="1"/>
          <c:order val="1"/>
          <c:tx>
            <c:strRef>
              <c:f>Sheet1!$C$1</c:f>
              <c:strCache>
                <c:ptCount val="1"/>
                <c:pt idx="0">
                  <c:v>firstinshi</c:v>
                </c:pt>
              </c:strCache>
            </c:strRef>
          </c:tx>
          <c:spPr>
            <a:solidFill>
              <a:schemeClr val="accent2"/>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Sheet1!$C$2:$C$366</c:f>
              <c:numCache>
                <c:formatCode>General</c:formatCode>
                <c:ptCount val="365"/>
                <c:pt idx="0">
                  <c:v>0</c:v>
                </c:pt>
                <c:pt idx="1">
                  <c:v>25</c:v>
                </c:pt>
                <c:pt idx="2">
                  <c:v>7</c:v>
                </c:pt>
                <c:pt idx="3">
                  <c:v>0</c:v>
                </c:pt>
                <c:pt idx="4">
                  <c:v>20</c:v>
                </c:pt>
                <c:pt idx="5">
                  <c:v>36</c:v>
                </c:pt>
                <c:pt idx="6">
                  <c:v>0</c:v>
                </c:pt>
                <c:pt idx="7">
                  <c:v>0</c:v>
                </c:pt>
                <c:pt idx="8">
                  <c:v>0</c:v>
                </c:pt>
                <c:pt idx="9">
                  <c:v>0</c:v>
                </c:pt>
                <c:pt idx="10">
                  <c:v>36</c:v>
                </c:pt>
                <c:pt idx="11">
                  <c:v>40</c:v>
                </c:pt>
                <c:pt idx="12">
                  <c:v>36</c:v>
                </c:pt>
                <c:pt idx="13">
                  <c:v>0</c:v>
                </c:pt>
                <c:pt idx="14">
                  <c:v>0</c:v>
                </c:pt>
                <c:pt idx="15">
                  <c:v>0</c:v>
                </c:pt>
                <c:pt idx="16">
                  <c:v>0</c:v>
                </c:pt>
                <c:pt idx="17">
                  <c:v>0</c:v>
                </c:pt>
                <c:pt idx="18">
                  <c:v>7</c:v>
                </c:pt>
                <c:pt idx="19">
                  <c:v>54</c:v>
                </c:pt>
                <c:pt idx="20">
                  <c:v>12</c:v>
                </c:pt>
                <c:pt idx="21">
                  <c:v>0</c:v>
                </c:pt>
                <c:pt idx="22">
                  <c:v>0</c:v>
                </c:pt>
                <c:pt idx="23">
                  <c:v>0</c:v>
                </c:pt>
                <c:pt idx="24">
                  <c:v>32</c:v>
                </c:pt>
                <c:pt idx="25">
                  <c:v>0</c:v>
                </c:pt>
                <c:pt idx="26">
                  <c:v>14</c:v>
                </c:pt>
                <c:pt idx="27">
                  <c:v>22</c:v>
                </c:pt>
                <c:pt idx="28">
                  <c:v>0</c:v>
                </c:pt>
                <c:pt idx="29">
                  <c:v>0</c:v>
                </c:pt>
                <c:pt idx="30">
                  <c:v>9</c:v>
                </c:pt>
                <c:pt idx="31">
                  <c:v>33</c:v>
                </c:pt>
                <c:pt idx="32">
                  <c:v>2</c:v>
                </c:pt>
                <c:pt idx="33">
                  <c:v>0</c:v>
                </c:pt>
                <c:pt idx="34">
                  <c:v>0</c:v>
                </c:pt>
                <c:pt idx="35">
                  <c:v>0</c:v>
                </c:pt>
                <c:pt idx="36">
                  <c:v>0</c:v>
                </c:pt>
                <c:pt idx="37">
                  <c:v>232</c:v>
                </c:pt>
                <c:pt idx="38">
                  <c:v>25</c:v>
                </c:pt>
                <c:pt idx="39">
                  <c:v>57</c:v>
                </c:pt>
                <c:pt idx="40">
                  <c:v>0</c:v>
                </c:pt>
                <c:pt idx="41">
                  <c:v>64</c:v>
                </c:pt>
                <c:pt idx="42">
                  <c:v>0</c:v>
                </c:pt>
                <c:pt idx="43">
                  <c:v>0</c:v>
                </c:pt>
                <c:pt idx="44">
                  <c:v>0</c:v>
                </c:pt>
                <c:pt idx="45">
                  <c:v>0</c:v>
                </c:pt>
                <c:pt idx="46">
                  <c:v>0</c:v>
                </c:pt>
                <c:pt idx="47">
                  <c:v>32</c:v>
                </c:pt>
                <c:pt idx="48">
                  <c:v>47</c:v>
                </c:pt>
                <c:pt idx="49">
                  <c:v>0</c:v>
                </c:pt>
                <c:pt idx="50">
                  <c:v>0</c:v>
                </c:pt>
                <c:pt idx="51">
                  <c:v>0</c:v>
                </c:pt>
                <c:pt idx="52">
                  <c:v>13</c:v>
                </c:pt>
                <c:pt idx="53">
                  <c:v>0</c:v>
                </c:pt>
                <c:pt idx="54">
                  <c:v>32</c:v>
                </c:pt>
                <c:pt idx="55">
                  <c:v>0</c:v>
                </c:pt>
                <c:pt idx="56">
                  <c:v>0</c:v>
                </c:pt>
                <c:pt idx="57">
                  <c:v>0</c:v>
                </c:pt>
                <c:pt idx="58">
                  <c:v>0</c:v>
                </c:pt>
                <c:pt idx="59">
                  <c:v>0</c:v>
                </c:pt>
                <c:pt idx="60">
                  <c:v>41</c:v>
                </c:pt>
                <c:pt idx="61">
                  <c:v>0</c:v>
                </c:pt>
                <c:pt idx="62">
                  <c:v>23</c:v>
                </c:pt>
                <c:pt idx="63">
                  <c:v>0</c:v>
                </c:pt>
                <c:pt idx="64">
                  <c:v>0</c:v>
                </c:pt>
                <c:pt idx="65">
                  <c:v>0</c:v>
                </c:pt>
                <c:pt idx="66">
                  <c:v>57</c:v>
                </c:pt>
                <c:pt idx="67">
                  <c:v>0</c:v>
                </c:pt>
                <c:pt idx="68">
                  <c:v>0</c:v>
                </c:pt>
                <c:pt idx="69">
                  <c:v>0</c:v>
                </c:pt>
                <c:pt idx="70">
                  <c:v>0</c:v>
                </c:pt>
                <c:pt idx="71">
                  <c:v>0</c:v>
                </c:pt>
                <c:pt idx="72">
                  <c:v>35</c:v>
                </c:pt>
                <c:pt idx="73">
                  <c:v>0</c:v>
                </c:pt>
                <c:pt idx="74">
                  <c:v>31</c:v>
                </c:pt>
                <c:pt idx="75">
                  <c:v>33</c:v>
                </c:pt>
                <c:pt idx="76">
                  <c:v>29</c:v>
                </c:pt>
                <c:pt idx="77">
                  <c:v>0</c:v>
                </c:pt>
                <c:pt idx="78">
                  <c:v>0</c:v>
                </c:pt>
                <c:pt idx="79">
                  <c:v>0</c:v>
                </c:pt>
                <c:pt idx="80">
                  <c:v>61</c:v>
                </c:pt>
                <c:pt idx="81">
                  <c:v>22</c:v>
                </c:pt>
                <c:pt idx="82">
                  <c:v>37</c:v>
                </c:pt>
                <c:pt idx="83">
                  <c:v>12</c:v>
                </c:pt>
                <c:pt idx="84">
                  <c:v>0</c:v>
                </c:pt>
                <c:pt idx="85">
                  <c:v>0</c:v>
                </c:pt>
                <c:pt idx="86">
                  <c:v>0</c:v>
                </c:pt>
                <c:pt idx="87">
                  <c:v>0</c:v>
                </c:pt>
                <c:pt idx="88">
                  <c:v>19</c:v>
                </c:pt>
                <c:pt idx="89">
                  <c:v>11</c:v>
                </c:pt>
                <c:pt idx="90">
                  <c:v>32</c:v>
                </c:pt>
                <c:pt idx="91">
                  <c:v>0</c:v>
                </c:pt>
                <c:pt idx="92">
                  <c:v>0</c:v>
                </c:pt>
                <c:pt idx="93">
                  <c:v>0</c:v>
                </c:pt>
                <c:pt idx="94">
                  <c:v>5</c:v>
                </c:pt>
                <c:pt idx="95">
                  <c:v>0</c:v>
                </c:pt>
                <c:pt idx="96">
                  <c:v>0</c:v>
                </c:pt>
                <c:pt idx="97">
                  <c:v>13</c:v>
                </c:pt>
                <c:pt idx="98">
                  <c:v>0</c:v>
                </c:pt>
                <c:pt idx="99">
                  <c:v>0</c:v>
                </c:pt>
                <c:pt idx="100">
                  <c:v>43</c:v>
                </c:pt>
                <c:pt idx="101">
                  <c:v>0</c:v>
                </c:pt>
                <c:pt idx="102">
                  <c:v>39</c:v>
                </c:pt>
                <c:pt idx="103">
                  <c:v>31</c:v>
                </c:pt>
                <c:pt idx="104">
                  <c:v>16</c:v>
                </c:pt>
                <c:pt idx="105">
                  <c:v>0</c:v>
                </c:pt>
                <c:pt idx="106">
                  <c:v>0</c:v>
                </c:pt>
                <c:pt idx="107">
                  <c:v>16</c:v>
                </c:pt>
                <c:pt idx="108">
                  <c:v>32</c:v>
                </c:pt>
                <c:pt idx="109">
                  <c:v>9</c:v>
                </c:pt>
                <c:pt idx="110">
                  <c:v>0</c:v>
                </c:pt>
                <c:pt idx="111">
                  <c:v>59</c:v>
                </c:pt>
                <c:pt idx="112">
                  <c:v>0</c:v>
                </c:pt>
                <c:pt idx="113">
                  <c:v>0</c:v>
                </c:pt>
                <c:pt idx="114">
                  <c:v>38</c:v>
                </c:pt>
                <c:pt idx="115">
                  <c:v>0</c:v>
                </c:pt>
                <c:pt idx="116">
                  <c:v>6</c:v>
                </c:pt>
                <c:pt idx="117">
                  <c:v>17</c:v>
                </c:pt>
                <c:pt idx="118">
                  <c:v>0</c:v>
                </c:pt>
                <c:pt idx="119">
                  <c:v>0</c:v>
                </c:pt>
                <c:pt idx="120">
                  <c:v>0</c:v>
                </c:pt>
                <c:pt idx="121">
                  <c:v>0</c:v>
                </c:pt>
                <c:pt idx="122">
                  <c:v>0</c:v>
                </c:pt>
                <c:pt idx="123">
                  <c:v>0</c:v>
                </c:pt>
                <c:pt idx="124">
                  <c:v>0</c:v>
                </c:pt>
                <c:pt idx="125">
                  <c:v>71</c:v>
                </c:pt>
                <c:pt idx="126">
                  <c:v>0</c:v>
                </c:pt>
                <c:pt idx="127">
                  <c:v>0</c:v>
                </c:pt>
                <c:pt idx="128">
                  <c:v>40</c:v>
                </c:pt>
                <c:pt idx="129">
                  <c:v>40</c:v>
                </c:pt>
                <c:pt idx="130">
                  <c:v>15</c:v>
                </c:pt>
                <c:pt idx="131">
                  <c:v>0</c:v>
                </c:pt>
                <c:pt idx="132">
                  <c:v>20</c:v>
                </c:pt>
                <c:pt idx="133">
                  <c:v>0</c:v>
                </c:pt>
                <c:pt idx="134">
                  <c:v>0</c:v>
                </c:pt>
                <c:pt idx="135">
                  <c:v>0</c:v>
                </c:pt>
                <c:pt idx="136">
                  <c:v>33</c:v>
                </c:pt>
                <c:pt idx="137">
                  <c:v>14</c:v>
                </c:pt>
                <c:pt idx="138">
                  <c:v>15</c:v>
                </c:pt>
                <c:pt idx="139">
                  <c:v>0</c:v>
                </c:pt>
                <c:pt idx="140">
                  <c:v>0</c:v>
                </c:pt>
                <c:pt idx="141">
                  <c:v>0</c:v>
                </c:pt>
                <c:pt idx="142">
                  <c:v>366</c:v>
                </c:pt>
                <c:pt idx="143">
                  <c:v>32</c:v>
                </c:pt>
                <c:pt idx="144">
                  <c:v>0</c:v>
                </c:pt>
                <c:pt idx="145">
                  <c:v>0</c:v>
                </c:pt>
                <c:pt idx="146">
                  <c:v>22</c:v>
                </c:pt>
                <c:pt idx="147">
                  <c:v>0</c:v>
                </c:pt>
                <c:pt idx="148">
                  <c:v>0</c:v>
                </c:pt>
                <c:pt idx="149">
                  <c:v>17</c:v>
                </c:pt>
                <c:pt idx="150">
                  <c:v>541</c:v>
                </c:pt>
                <c:pt idx="151">
                  <c:v>10</c:v>
                </c:pt>
                <c:pt idx="152">
                  <c:v>33</c:v>
                </c:pt>
                <c:pt idx="153">
                  <c:v>0</c:v>
                </c:pt>
                <c:pt idx="154">
                  <c:v>0</c:v>
                </c:pt>
                <c:pt idx="155">
                  <c:v>0</c:v>
                </c:pt>
                <c:pt idx="156">
                  <c:v>220</c:v>
                </c:pt>
                <c:pt idx="157">
                  <c:v>0</c:v>
                </c:pt>
                <c:pt idx="158">
                  <c:v>9</c:v>
                </c:pt>
                <c:pt idx="159">
                  <c:v>0</c:v>
                </c:pt>
                <c:pt idx="160">
                  <c:v>18</c:v>
                </c:pt>
                <c:pt idx="161">
                  <c:v>0</c:v>
                </c:pt>
                <c:pt idx="162">
                  <c:v>0</c:v>
                </c:pt>
                <c:pt idx="163">
                  <c:v>369</c:v>
                </c:pt>
                <c:pt idx="164">
                  <c:v>14</c:v>
                </c:pt>
                <c:pt idx="165">
                  <c:v>11</c:v>
                </c:pt>
                <c:pt idx="166">
                  <c:v>0</c:v>
                </c:pt>
                <c:pt idx="167">
                  <c:v>10</c:v>
                </c:pt>
                <c:pt idx="168">
                  <c:v>0</c:v>
                </c:pt>
                <c:pt idx="169">
                  <c:v>26</c:v>
                </c:pt>
                <c:pt idx="170">
                  <c:v>0</c:v>
                </c:pt>
                <c:pt idx="171">
                  <c:v>274</c:v>
                </c:pt>
                <c:pt idx="172">
                  <c:v>18</c:v>
                </c:pt>
                <c:pt idx="173">
                  <c:v>38</c:v>
                </c:pt>
                <c:pt idx="174">
                  <c:v>12</c:v>
                </c:pt>
                <c:pt idx="175">
                  <c:v>0</c:v>
                </c:pt>
                <c:pt idx="176">
                  <c:v>0</c:v>
                </c:pt>
                <c:pt idx="177">
                  <c:v>128</c:v>
                </c:pt>
                <c:pt idx="178">
                  <c:v>24</c:v>
                </c:pt>
                <c:pt idx="179">
                  <c:v>0</c:v>
                </c:pt>
                <c:pt idx="180">
                  <c:v>24</c:v>
                </c:pt>
                <c:pt idx="181">
                  <c:v>12</c:v>
                </c:pt>
                <c:pt idx="182">
                  <c:v>0</c:v>
                </c:pt>
                <c:pt idx="183">
                  <c:v>0</c:v>
                </c:pt>
                <c:pt idx="184">
                  <c:v>0</c:v>
                </c:pt>
                <c:pt idx="185">
                  <c:v>733</c:v>
                </c:pt>
                <c:pt idx="186">
                  <c:v>0</c:v>
                </c:pt>
                <c:pt idx="187">
                  <c:v>0</c:v>
                </c:pt>
                <c:pt idx="188">
                  <c:v>33</c:v>
                </c:pt>
                <c:pt idx="189">
                  <c:v>0</c:v>
                </c:pt>
                <c:pt idx="190">
                  <c:v>0</c:v>
                </c:pt>
                <c:pt idx="191">
                  <c:v>184</c:v>
                </c:pt>
                <c:pt idx="192">
                  <c:v>24</c:v>
                </c:pt>
                <c:pt idx="193">
                  <c:v>16</c:v>
                </c:pt>
                <c:pt idx="194">
                  <c:v>21</c:v>
                </c:pt>
                <c:pt idx="195">
                  <c:v>24</c:v>
                </c:pt>
                <c:pt idx="196">
                  <c:v>0</c:v>
                </c:pt>
                <c:pt idx="197">
                  <c:v>0</c:v>
                </c:pt>
                <c:pt idx="198">
                  <c:v>232</c:v>
                </c:pt>
                <c:pt idx="199">
                  <c:v>9</c:v>
                </c:pt>
                <c:pt idx="200">
                  <c:v>20</c:v>
                </c:pt>
                <c:pt idx="201">
                  <c:v>33</c:v>
                </c:pt>
                <c:pt idx="202">
                  <c:v>13</c:v>
                </c:pt>
                <c:pt idx="203">
                  <c:v>0</c:v>
                </c:pt>
                <c:pt idx="204">
                  <c:v>0</c:v>
                </c:pt>
                <c:pt idx="205">
                  <c:v>335</c:v>
                </c:pt>
                <c:pt idx="206">
                  <c:v>40</c:v>
                </c:pt>
                <c:pt idx="207">
                  <c:v>13</c:v>
                </c:pt>
                <c:pt idx="208">
                  <c:v>30</c:v>
                </c:pt>
                <c:pt idx="209">
                  <c:v>16</c:v>
                </c:pt>
                <c:pt idx="210">
                  <c:v>0</c:v>
                </c:pt>
                <c:pt idx="211">
                  <c:v>0</c:v>
                </c:pt>
                <c:pt idx="212">
                  <c:v>236</c:v>
                </c:pt>
                <c:pt idx="213">
                  <c:v>28</c:v>
                </c:pt>
                <c:pt idx="214">
                  <c:v>22</c:v>
                </c:pt>
                <c:pt idx="215">
                  <c:v>21</c:v>
                </c:pt>
                <c:pt idx="216">
                  <c:v>31</c:v>
                </c:pt>
                <c:pt idx="217">
                  <c:v>0</c:v>
                </c:pt>
                <c:pt idx="218">
                  <c:v>0</c:v>
                </c:pt>
                <c:pt idx="219">
                  <c:v>19</c:v>
                </c:pt>
                <c:pt idx="220">
                  <c:v>38</c:v>
                </c:pt>
                <c:pt idx="221">
                  <c:v>10</c:v>
                </c:pt>
                <c:pt idx="222">
                  <c:v>0</c:v>
                </c:pt>
                <c:pt idx="223">
                  <c:v>24</c:v>
                </c:pt>
                <c:pt idx="224">
                  <c:v>0</c:v>
                </c:pt>
                <c:pt idx="225">
                  <c:v>0</c:v>
                </c:pt>
                <c:pt idx="226">
                  <c:v>45</c:v>
                </c:pt>
                <c:pt idx="227">
                  <c:v>0</c:v>
                </c:pt>
                <c:pt idx="228">
                  <c:v>22</c:v>
                </c:pt>
                <c:pt idx="229">
                  <c:v>48</c:v>
                </c:pt>
                <c:pt idx="230">
                  <c:v>17</c:v>
                </c:pt>
                <c:pt idx="231">
                  <c:v>0</c:v>
                </c:pt>
                <c:pt idx="232">
                  <c:v>0</c:v>
                </c:pt>
                <c:pt idx="233">
                  <c:v>9</c:v>
                </c:pt>
                <c:pt idx="234">
                  <c:v>0</c:v>
                </c:pt>
                <c:pt idx="235">
                  <c:v>10</c:v>
                </c:pt>
                <c:pt idx="236">
                  <c:v>0</c:v>
                </c:pt>
                <c:pt idx="237">
                  <c:v>24</c:v>
                </c:pt>
                <c:pt idx="238">
                  <c:v>0</c:v>
                </c:pt>
                <c:pt idx="239">
                  <c:v>0</c:v>
                </c:pt>
                <c:pt idx="240">
                  <c:v>0</c:v>
                </c:pt>
                <c:pt idx="241">
                  <c:v>28</c:v>
                </c:pt>
                <c:pt idx="242">
                  <c:v>0</c:v>
                </c:pt>
                <c:pt idx="243">
                  <c:v>28</c:v>
                </c:pt>
                <c:pt idx="244">
                  <c:v>0</c:v>
                </c:pt>
                <c:pt idx="245">
                  <c:v>0</c:v>
                </c:pt>
                <c:pt idx="246">
                  <c:v>0</c:v>
                </c:pt>
                <c:pt idx="247">
                  <c:v>0</c:v>
                </c:pt>
                <c:pt idx="248">
                  <c:v>0</c:v>
                </c:pt>
                <c:pt idx="249">
                  <c:v>38</c:v>
                </c:pt>
                <c:pt idx="250">
                  <c:v>16</c:v>
                </c:pt>
                <c:pt idx="251">
                  <c:v>18</c:v>
                </c:pt>
                <c:pt idx="252">
                  <c:v>0</c:v>
                </c:pt>
                <c:pt idx="253">
                  <c:v>0</c:v>
                </c:pt>
                <c:pt idx="254">
                  <c:v>0</c:v>
                </c:pt>
                <c:pt idx="255">
                  <c:v>0</c:v>
                </c:pt>
                <c:pt idx="256">
                  <c:v>0</c:v>
                </c:pt>
                <c:pt idx="257">
                  <c:v>0</c:v>
                </c:pt>
                <c:pt idx="258">
                  <c:v>0</c:v>
                </c:pt>
                <c:pt idx="259">
                  <c:v>0</c:v>
                </c:pt>
                <c:pt idx="260">
                  <c:v>0</c:v>
                </c:pt>
                <c:pt idx="261">
                  <c:v>13</c:v>
                </c:pt>
                <c:pt idx="262">
                  <c:v>0</c:v>
                </c:pt>
                <c:pt idx="263">
                  <c:v>37</c:v>
                </c:pt>
                <c:pt idx="264">
                  <c:v>0</c:v>
                </c:pt>
                <c:pt idx="265">
                  <c:v>36</c:v>
                </c:pt>
                <c:pt idx="266">
                  <c:v>0</c:v>
                </c:pt>
                <c:pt idx="267">
                  <c:v>0</c:v>
                </c:pt>
                <c:pt idx="268">
                  <c:v>19</c:v>
                </c:pt>
                <c:pt idx="269">
                  <c:v>29</c:v>
                </c:pt>
                <c:pt idx="270">
                  <c:v>17</c:v>
                </c:pt>
                <c:pt idx="271">
                  <c:v>14</c:v>
                </c:pt>
                <c:pt idx="272">
                  <c:v>0</c:v>
                </c:pt>
                <c:pt idx="273">
                  <c:v>0</c:v>
                </c:pt>
                <c:pt idx="274">
                  <c:v>0</c:v>
                </c:pt>
                <c:pt idx="275">
                  <c:v>40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extLst>
            <c:ext xmlns:c16="http://schemas.microsoft.com/office/drawing/2014/chart" uri="{C3380CC4-5D6E-409C-BE32-E72D297353CC}">
              <c16:uniqueId val="{00000001-8750-43D6-964E-4B2DB2AA4A9E}"/>
            </c:ext>
          </c:extLst>
        </c:ser>
        <c:ser>
          <c:idx val="2"/>
          <c:order val="2"/>
          <c:tx>
            <c:strRef>
              <c:f>Sheet1!$D$1</c:f>
              <c:strCache>
                <c:ptCount val="1"/>
                <c:pt idx="0">
                  <c:v>phlyinsurance</c:v>
                </c:pt>
              </c:strCache>
            </c:strRef>
          </c:tx>
          <c:spPr>
            <a:solidFill>
              <a:schemeClr val="accent3"/>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Sheet1!$D$2:$D$366</c:f>
              <c:numCache>
                <c:formatCode>General</c:formatCode>
                <c:ptCount val="365"/>
                <c:pt idx="0">
                  <c:v>0</c:v>
                </c:pt>
                <c:pt idx="1">
                  <c:v>0</c:v>
                </c:pt>
                <c:pt idx="2">
                  <c:v>24</c:v>
                </c:pt>
                <c:pt idx="3">
                  <c:v>20</c:v>
                </c:pt>
                <c:pt idx="4">
                  <c:v>12</c:v>
                </c:pt>
                <c:pt idx="5">
                  <c:v>0</c:v>
                </c:pt>
                <c:pt idx="6">
                  <c:v>127</c:v>
                </c:pt>
                <c:pt idx="7">
                  <c:v>0</c:v>
                </c:pt>
                <c:pt idx="8">
                  <c:v>0</c:v>
                </c:pt>
                <c:pt idx="9">
                  <c:v>53</c:v>
                </c:pt>
                <c:pt idx="10">
                  <c:v>24</c:v>
                </c:pt>
                <c:pt idx="11">
                  <c:v>33</c:v>
                </c:pt>
                <c:pt idx="12">
                  <c:v>54</c:v>
                </c:pt>
                <c:pt idx="13">
                  <c:v>14</c:v>
                </c:pt>
                <c:pt idx="14">
                  <c:v>0</c:v>
                </c:pt>
                <c:pt idx="15">
                  <c:v>0</c:v>
                </c:pt>
                <c:pt idx="16">
                  <c:v>0</c:v>
                </c:pt>
                <c:pt idx="17">
                  <c:v>57</c:v>
                </c:pt>
                <c:pt idx="18">
                  <c:v>17</c:v>
                </c:pt>
                <c:pt idx="19">
                  <c:v>26</c:v>
                </c:pt>
                <c:pt idx="20">
                  <c:v>41</c:v>
                </c:pt>
                <c:pt idx="21">
                  <c:v>0</c:v>
                </c:pt>
                <c:pt idx="22">
                  <c:v>0</c:v>
                </c:pt>
                <c:pt idx="23">
                  <c:v>25</c:v>
                </c:pt>
                <c:pt idx="24">
                  <c:v>19</c:v>
                </c:pt>
                <c:pt idx="25">
                  <c:v>14</c:v>
                </c:pt>
                <c:pt idx="26">
                  <c:v>61</c:v>
                </c:pt>
                <c:pt idx="27">
                  <c:v>8</c:v>
                </c:pt>
                <c:pt idx="28">
                  <c:v>0</c:v>
                </c:pt>
                <c:pt idx="29">
                  <c:v>0</c:v>
                </c:pt>
                <c:pt idx="30">
                  <c:v>47</c:v>
                </c:pt>
                <c:pt idx="31">
                  <c:v>19</c:v>
                </c:pt>
                <c:pt idx="32">
                  <c:v>17</c:v>
                </c:pt>
                <c:pt idx="33">
                  <c:v>24</c:v>
                </c:pt>
                <c:pt idx="34">
                  <c:v>32</c:v>
                </c:pt>
                <c:pt idx="35">
                  <c:v>0</c:v>
                </c:pt>
                <c:pt idx="36">
                  <c:v>0</c:v>
                </c:pt>
                <c:pt idx="37">
                  <c:v>16</c:v>
                </c:pt>
                <c:pt idx="38">
                  <c:v>15</c:v>
                </c:pt>
                <c:pt idx="39">
                  <c:v>17</c:v>
                </c:pt>
                <c:pt idx="40">
                  <c:v>28</c:v>
                </c:pt>
                <c:pt idx="41">
                  <c:v>10</c:v>
                </c:pt>
                <c:pt idx="42">
                  <c:v>0</c:v>
                </c:pt>
                <c:pt idx="43">
                  <c:v>0</c:v>
                </c:pt>
                <c:pt idx="44">
                  <c:v>29</c:v>
                </c:pt>
                <c:pt idx="45">
                  <c:v>9</c:v>
                </c:pt>
                <c:pt idx="46">
                  <c:v>19</c:v>
                </c:pt>
                <c:pt idx="47">
                  <c:v>18</c:v>
                </c:pt>
                <c:pt idx="48">
                  <c:v>17</c:v>
                </c:pt>
                <c:pt idx="49">
                  <c:v>0</c:v>
                </c:pt>
                <c:pt idx="50">
                  <c:v>0</c:v>
                </c:pt>
                <c:pt idx="51">
                  <c:v>0</c:v>
                </c:pt>
                <c:pt idx="52">
                  <c:v>8</c:v>
                </c:pt>
                <c:pt idx="53">
                  <c:v>13</c:v>
                </c:pt>
                <c:pt idx="54">
                  <c:v>72</c:v>
                </c:pt>
                <c:pt idx="55">
                  <c:v>21</c:v>
                </c:pt>
                <c:pt idx="56">
                  <c:v>0</c:v>
                </c:pt>
                <c:pt idx="57">
                  <c:v>0</c:v>
                </c:pt>
                <c:pt idx="58">
                  <c:v>44</c:v>
                </c:pt>
                <c:pt idx="59">
                  <c:v>24</c:v>
                </c:pt>
                <c:pt idx="60">
                  <c:v>54</c:v>
                </c:pt>
                <c:pt idx="61">
                  <c:v>32</c:v>
                </c:pt>
                <c:pt idx="62">
                  <c:v>44</c:v>
                </c:pt>
                <c:pt idx="63">
                  <c:v>0</c:v>
                </c:pt>
                <c:pt idx="64">
                  <c:v>0</c:v>
                </c:pt>
                <c:pt idx="65">
                  <c:v>72</c:v>
                </c:pt>
                <c:pt idx="66">
                  <c:v>17</c:v>
                </c:pt>
                <c:pt idx="67">
                  <c:v>49</c:v>
                </c:pt>
                <c:pt idx="68">
                  <c:v>26</c:v>
                </c:pt>
                <c:pt idx="69">
                  <c:v>21</c:v>
                </c:pt>
                <c:pt idx="70">
                  <c:v>0</c:v>
                </c:pt>
                <c:pt idx="71">
                  <c:v>0</c:v>
                </c:pt>
                <c:pt idx="72">
                  <c:v>67</c:v>
                </c:pt>
                <c:pt idx="73">
                  <c:v>18</c:v>
                </c:pt>
                <c:pt idx="74">
                  <c:v>0</c:v>
                </c:pt>
                <c:pt idx="75">
                  <c:v>46</c:v>
                </c:pt>
                <c:pt idx="76">
                  <c:v>15</c:v>
                </c:pt>
                <c:pt idx="77">
                  <c:v>0</c:v>
                </c:pt>
                <c:pt idx="78">
                  <c:v>0</c:v>
                </c:pt>
                <c:pt idx="79">
                  <c:v>37</c:v>
                </c:pt>
                <c:pt idx="80">
                  <c:v>19</c:v>
                </c:pt>
                <c:pt idx="81">
                  <c:v>45</c:v>
                </c:pt>
                <c:pt idx="82">
                  <c:v>53</c:v>
                </c:pt>
                <c:pt idx="83">
                  <c:v>39</c:v>
                </c:pt>
                <c:pt idx="84">
                  <c:v>0</c:v>
                </c:pt>
                <c:pt idx="85">
                  <c:v>0</c:v>
                </c:pt>
                <c:pt idx="86">
                  <c:v>59</c:v>
                </c:pt>
                <c:pt idx="87">
                  <c:v>47</c:v>
                </c:pt>
                <c:pt idx="88">
                  <c:v>23</c:v>
                </c:pt>
                <c:pt idx="89">
                  <c:v>19</c:v>
                </c:pt>
                <c:pt idx="90">
                  <c:v>47</c:v>
                </c:pt>
                <c:pt idx="91">
                  <c:v>0</c:v>
                </c:pt>
                <c:pt idx="92">
                  <c:v>0</c:v>
                </c:pt>
                <c:pt idx="93">
                  <c:v>38</c:v>
                </c:pt>
                <c:pt idx="94">
                  <c:v>18</c:v>
                </c:pt>
                <c:pt idx="95">
                  <c:v>23</c:v>
                </c:pt>
                <c:pt idx="96">
                  <c:v>50</c:v>
                </c:pt>
                <c:pt idx="97">
                  <c:v>23</c:v>
                </c:pt>
                <c:pt idx="98">
                  <c:v>0</c:v>
                </c:pt>
                <c:pt idx="99">
                  <c:v>0</c:v>
                </c:pt>
                <c:pt idx="100">
                  <c:v>21</c:v>
                </c:pt>
                <c:pt idx="101">
                  <c:v>23</c:v>
                </c:pt>
                <c:pt idx="102">
                  <c:v>56</c:v>
                </c:pt>
                <c:pt idx="103">
                  <c:v>28</c:v>
                </c:pt>
                <c:pt idx="104">
                  <c:v>0</c:v>
                </c:pt>
                <c:pt idx="105">
                  <c:v>0</c:v>
                </c:pt>
                <c:pt idx="106">
                  <c:v>0</c:v>
                </c:pt>
                <c:pt idx="107">
                  <c:v>12</c:v>
                </c:pt>
                <c:pt idx="108">
                  <c:v>35</c:v>
                </c:pt>
                <c:pt idx="109">
                  <c:v>48</c:v>
                </c:pt>
                <c:pt idx="110">
                  <c:v>11</c:v>
                </c:pt>
                <c:pt idx="111">
                  <c:v>99</c:v>
                </c:pt>
                <c:pt idx="112">
                  <c:v>0</c:v>
                </c:pt>
                <c:pt idx="113">
                  <c:v>0</c:v>
                </c:pt>
                <c:pt idx="114">
                  <c:v>38</c:v>
                </c:pt>
                <c:pt idx="115">
                  <c:v>42</c:v>
                </c:pt>
                <c:pt idx="116">
                  <c:v>16</c:v>
                </c:pt>
                <c:pt idx="117">
                  <c:v>29</c:v>
                </c:pt>
                <c:pt idx="118">
                  <c:v>23</c:v>
                </c:pt>
                <c:pt idx="119">
                  <c:v>0</c:v>
                </c:pt>
                <c:pt idx="120">
                  <c:v>0</c:v>
                </c:pt>
                <c:pt idx="121">
                  <c:v>90</c:v>
                </c:pt>
                <c:pt idx="122">
                  <c:v>0</c:v>
                </c:pt>
                <c:pt idx="123">
                  <c:v>57</c:v>
                </c:pt>
                <c:pt idx="124">
                  <c:v>66</c:v>
                </c:pt>
                <c:pt idx="125">
                  <c:v>19</c:v>
                </c:pt>
                <c:pt idx="126">
                  <c:v>0</c:v>
                </c:pt>
                <c:pt idx="127">
                  <c:v>0</c:v>
                </c:pt>
                <c:pt idx="128">
                  <c:v>15</c:v>
                </c:pt>
                <c:pt idx="129">
                  <c:v>20</c:v>
                </c:pt>
                <c:pt idx="130">
                  <c:v>9</c:v>
                </c:pt>
                <c:pt idx="131">
                  <c:v>28</c:v>
                </c:pt>
                <c:pt idx="132">
                  <c:v>46</c:v>
                </c:pt>
                <c:pt idx="133">
                  <c:v>0</c:v>
                </c:pt>
                <c:pt idx="134">
                  <c:v>0</c:v>
                </c:pt>
                <c:pt idx="135">
                  <c:v>14</c:v>
                </c:pt>
                <c:pt idx="136">
                  <c:v>54</c:v>
                </c:pt>
                <c:pt idx="137">
                  <c:v>7</c:v>
                </c:pt>
                <c:pt idx="138">
                  <c:v>53</c:v>
                </c:pt>
                <c:pt idx="139">
                  <c:v>17</c:v>
                </c:pt>
                <c:pt idx="140">
                  <c:v>0</c:v>
                </c:pt>
                <c:pt idx="141">
                  <c:v>0</c:v>
                </c:pt>
                <c:pt idx="142">
                  <c:v>39</c:v>
                </c:pt>
                <c:pt idx="143">
                  <c:v>18</c:v>
                </c:pt>
                <c:pt idx="144">
                  <c:v>0</c:v>
                </c:pt>
                <c:pt idx="145">
                  <c:v>32</c:v>
                </c:pt>
                <c:pt idx="146">
                  <c:v>47</c:v>
                </c:pt>
                <c:pt idx="147">
                  <c:v>0</c:v>
                </c:pt>
                <c:pt idx="148">
                  <c:v>0</c:v>
                </c:pt>
                <c:pt idx="149">
                  <c:v>0</c:v>
                </c:pt>
                <c:pt idx="150">
                  <c:v>42</c:v>
                </c:pt>
                <c:pt idx="151">
                  <c:v>14</c:v>
                </c:pt>
                <c:pt idx="152">
                  <c:v>13</c:v>
                </c:pt>
                <c:pt idx="153">
                  <c:v>60</c:v>
                </c:pt>
                <c:pt idx="154">
                  <c:v>0</c:v>
                </c:pt>
                <c:pt idx="155">
                  <c:v>0</c:v>
                </c:pt>
                <c:pt idx="156">
                  <c:v>26</c:v>
                </c:pt>
                <c:pt idx="157">
                  <c:v>22</c:v>
                </c:pt>
                <c:pt idx="158">
                  <c:v>21</c:v>
                </c:pt>
                <c:pt idx="159">
                  <c:v>36</c:v>
                </c:pt>
                <c:pt idx="160">
                  <c:v>55</c:v>
                </c:pt>
                <c:pt idx="161">
                  <c:v>0</c:v>
                </c:pt>
                <c:pt idx="162">
                  <c:v>0</c:v>
                </c:pt>
                <c:pt idx="163">
                  <c:v>10</c:v>
                </c:pt>
                <c:pt idx="164">
                  <c:v>46</c:v>
                </c:pt>
                <c:pt idx="165">
                  <c:v>51</c:v>
                </c:pt>
                <c:pt idx="166">
                  <c:v>38</c:v>
                </c:pt>
                <c:pt idx="167">
                  <c:v>36</c:v>
                </c:pt>
                <c:pt idx="168">
                  <c:v>0</c:v>
                </c:pt>
                <c:pt idx="169">
                  <c:v>20</c:v>
                </c:pt>
                <c:pt idx="170">
                  <c:v>0</c:v>
                </c:pt>
                <c:pt idx="171">
                  <c:v>14</c:v>
                </c:pt>
                <c:pt idx="172">
                  <c:v>51</c:v>
                </c:pt>
                <c:pt idx="173">
                  <c:v>11</c:v>
                </c:pt>
                <c:pt idx="174">
                  <c:v>38</c:v>
                </c:pt>
                <c:pt idx="175">
                  <c:v>0</c:v>
                </c:pt>
                <c:pt idx="176">
                  <c:v>0</c:v>
                </c:pt>
                <c:pt idx="177">
                  <c:v>15</c:v>
                </c:pt>
                <c:pt idx="178">
                  <c:v>12</c:v>
                </c:pt>
                <c:pt idx="179">
                  <c:v>27</c:v>
                </c:pt>
                <c:pt idx="180">
                  <c:v>35</c:v>
                </c:pt>
                <c:pt idx="181">
                  <c:v>16</c:v>
                </c:pt>
                <c:pt idx="182">
                  <c:v>0</c:v>
                </c:pt>
                <c:pt idx="183">
                  <c:v>0</c:v>
                </c:pt>
                <c:pt idx="184">
                  <c:v>0</c:v>
                </c:pt>
                <c:pt idx="185">
                  <c:v>31</c:v>
                </c:pt>
                <c:pt idx="186">
                  <c:v>29</c:v>
                </c:pt>
                <c:pt idx="187">
                  <c:v>76</c:v>
                </c:pt>
                <c:pt idx="188">
                  <c:v>30</c:v>
                </c:pt>
                <c:pt idx="189">
                  <c:v>0</c:v>
                </c:pt>
                <c:pt idx="190">
                  <c:v>0</c:v>
                </c:pt>
                <c:pt idx="191">
                  <c:v>57</c:v>
                </c:pt>
                <c:pt idx="192">
                  <c:v>26</c:v>
                </c:pt>
                <c:pt idx="193">
                  <c:v>76</c:v>
                </c:pt>
                <c:pt idx="194">
                  <c:v>41</c:v>
                </c:pt>
                <c:pt idx="195">
                  <c:v>40</c:v>
                </c:pt>
                <c:pt idx="196">
                  <c:v>0</c:v>
                </c:pt>
                <c:pt idx="197">
                  <c:v>0</c:v>
                </c:pt>
                <c:pt idx="198">
                  <c:v>12</c:v>
                </c:pt>
                <c:pt idx="199">
                  <c:v>11</c:v>
                </c:pt>
                <c:pt idx="200">
                  <c:v>15</c:v>
                </c:pt>
                <c:pt idx="201">
                  <c:v>12</c:v>
                </c:pt>
                <c:pt idx="202">
                  <c:v>32</c:v>
                </c:pt>
                <c:pt idx="203">
                  <c:v>0</c:v>
                </c:pt>
                <c:pt idx="204">
                  <c:v>0</c:v>
                </c:pt>
                <c:pt idx="205">
                  <c:v>10</c:v>
                </c:pt>
                <c:pt idx="206">
                  <c:v>29</c:v>
                </c:pt>
                <c:pt idx="207">
                  <c:v>9</c:v>
                </c:pt>
                <c:pt idx="208">
                  <c:v>0</c:v>
                </c:pt>
                <c:pt idx="209">
                  <c:v>0</c:v>
                </c:pt>
                <c:pt idx="210">
                  <c:v>0</c:v>
                </c:pt>
                <c:pt idx="211">
                  <c:v>0</c:v>
                </c:pt>
                <c:pt idx="212">
                  <c:v>9</c:v>
                </c:pt>
                <c:pt idx="213">
                  <c:v>19</c:v>
                </c:pt>
                <c:pt idx="214">
                  <c:v>97</c:v>
                </c:pt>
                <c:pt idx="215">
                  <c:v>0</c:v>
                </c:pt>
                <c:pt idx="216">
                  <c:v>0</c:v>
                </c:pt>
                <c:pt idx="217">
                  <c:v>0</c:v>
                </c:pt>
                <c:pt idx="218">
                  <c:v>0</c:v>
                </c:pt>
                <c:pt idx="219">
                  <c:v>32</c:v>
                </c:pt>
                <c:pt idx="220">
                  <c:v>1</c:v>
                </c:pt>
                <c:pt idx="221">
                  <c:v>0</c:v>
                </c:pt>
                <c:pt idx="222">
                  <c:v>1</c:v>
                </c:pt>
                <c:pt idx="223">
                  <c:v>109</c:v>
                </c:pt>
                <c:pt idx="224">
                  <c:v>0</c:v>
                </c:pt>
                <c:pt idx="225">
                  <c:v>0</c:v>
                </c:pt>
                <c:pt idx="226">
                  <c:v>59</c:v>
                </c:pt>
                <c:pt idx="227">
                  <c:v>26</c:v>
                </c:pt>
                <c:pt idx="228">
                  <c:v>40</c:v>
                </c:pt>
                <c:pt idx="229">
                  <c:v>1</c:v>
                </c:pt>
                <c:pt idx="230">
                  <c:v>52</c:v>
                </c:pt>
                <c:pt idx="231">
                  <c:v>0</c:v>
                </c:pt>
                <c:pt idx="232">
                  <c:v>0</c:v>
                </c:pt>
                <c:pt idx="233">
                  <c:v>0</c:v>
                </c:pt>
                <c:pt idx="234">
                  <c:v>0</c:v>
                </c:pt>
                <c:pt idx="235">
                  <c:v>0</c:v>
                </c:pt>
                <c:pt idx="236">
                  <c:v>0</c:v>
                </c:pt>
                <c:pt idx="237">
                  <c:v>62</c:v>
                </c:pt>
                <c:pt idx="238">
                  <c:v>0</c:v>
                </c:pt>
                <c:pt idx="239">
                  <c:v>0</c:v>
                </c:pt>
                <c:pt idx="240">
                  <c:v>150</c:v>
                </c:pt>
                <c:pt idx="241">
                  <c:v>0</c:v>
                </c:pt>
                <c:pt idx="242">
                  <c:v>0</c:v>
                </c:pt>
                <c:pt idx="243">
                  <c:v>0</c:v>
                </c:pt>
                <c:pt idx="244">
                  <c:v>21</c:v>
                </c:pt>
                <c:pt idx="245">
                  <c:v>0</c:v>
                </c:pt>
                <c:pt idx="246">
                  <c:v>0</c:v>
                </c:pt>
                <c:pt idx="247">
                  <c:v>0</c:v>
                </c:pt>
                <c:pt idx="248">
                  <c:v>16</c:v>
                </c:pt>
                <c:pt idx="249">
                  <c:v>2</c:v>
                </c:pt>
                <c:pt idx="250">
                  <c:v>88</c:v>
                </c:pt>
                <c:pt idx="251">
                  <c:v>78</c:v>
                </c:pt>
                <c:pt idx="252">
                  <c:v>0</c:v>
                </c:pt>
                <c:pt idx="253">
                  <c:v>0</c:v>
                </c:pt>
                <c:pt idx="254">
                  <c:v>0</c:v>
                </c:pt>
                <c:pt idx="255">
                  <c:v>1</c:v>
                </c:pt>
                <c:pt idx="256">
                  <c:v>0</c:v>
                </c:pt>
                <c:pt idx="257">
                  <c:v>2</c:v>
                </c:pt>
                <c:pt idx="258">
                  <c:v>0</c:v>
                </c:pt>
                <c:pt idx="259">
                  <c:v>0</c:v>
                </c:pt>
                <c:pt idx="260">
                  <c:v>0</c:v>
                </c:pt>
                <c:pt idx="261">
                  <c:v>66</c:v>
                </c:pt>
                <c:pt idx="262">
                  <c:v>10</c:v>
                </c:pt>
                <c:pt idx="263">
                  <c:v>65</c:v>
                </c:pt>
                <c:pt idx="264">
                  <c:v>0</c:v>
                </c:pt>
                <c:pt idx="265">
                  <c:v>57</c:v>
                </c:pt>
                <c:pt idx="266">
                  <c:v>0</c:v>
                </c:pt>
                <c:pt idx="267">
                  <c:v>133</c:v>
                </c:pt>
                <c:pt idx="268">
                  <c:v>98</c:v>
                </c:pt>
                <c:pt idx="269">
                  <c:v>1</c:v>
                </c:pt>
                <c:pt idx="270">
                  <c:v>35</c:v>
                </c:pt>
                <c:pt idx="271">
                  <c:v>0</c:v>
                </c:pt>
                <c:pt idx="272">
                  <c:v>90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extLst>
            <c:ext xmlns:c16="http://schemas.microsoft.com/office/drawing/2014/chart" uri="{C3380CC4-5D6E-409C-BE32-E72D297353CC}">
              <c16:uniqueId val="{00000002-8750-43D6-964E-4B2DB2AA4A9E}"/>
            </c:ext>
          </c:extLst>
        </c:ser>
        <c:ser>
          <c:idx val="3"/>
          <c:order val="3"/>
          <c:tx>
            <c:strRef>
              <c:f>Sheet1!$E$1</c:f>
              <c:strCache>
                <c:ptCount val="1"/>
                <c:pt idx="0">
                  <c:v>tmna_services</c:v>
                </c:pt>
              </c:strCache>
            </c:strRef>
          </c:tx>
          <c:spPr>
            <a:solidFill>
              <a:schemeClr val="accent4"/>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Sheet1!$E$2:$E$366</c:f>
              <c:numCache>
                <c:formatCode>General</c:formatCode>
                <c:ptCount val="365"/>
                <c:pt idx="0">
                  <c:v>0</c:v>
                </c:pt>
                <c:pt idx="1">
                  <c:v>0</c:v>
                </c:pt>
                <c:pt idx="2">
                  <c:v>8</c:v>
                </c:pt>
                <c:pt idx="3">
                  <c:v>0</c:v>
                </c:pt>
                <c:pt idx="4">
                  <c:v>7</c:v>
                </c:pt>
                <c:pt idx="5">
                  <c:v>0</c:v>
                </c:pt>
                <c:pt idx="6">
                  <c:v>0</c:v>
                </c:pt>
                <c:pt idx="7">
                  <c:v>0</c:v>
                </c:pt>
                <c:pt idx="8">
                  <c:v>0</c:v>
                </c:pt>
                <c:pt idx="9">
                  <c:v>0</c:v>
                </c:pt>
                <c:pt idx="10">
                  <c:v>15</c:v>
                </c:pt>
                <c:pt idx="11">
                  <c:v>7</c:v>
                </c:pt>
                <c:pt idx="12">
                  <c:v>0</c:v>
                </c:pt>
                <c:pt idx="13">
                  <c:v>8</c:v>
                </c:pt>
                <c:pt idx="14">
                  <c:v>0</c:v>
                </c:pt>
                <c:pt idx="15">
                  <c:v>0</c:v>
                </c:pt>
                <c:pt idx="16">
                  <c:v>0</c:v>
                </c:pt>
                <c:pt idx="17">
                  <c:v>0</c:v>
                </c:pt>
                <c:pt idx="18">
                  <c:v>0</c:v>
                </c:pt>
                <c:pt idx="19">
                  <c:v>0</c:v>
                </c:pt>
                <c:pt idx="20">
                  <c:v>0</c:v>
                </c:pt>
                <c:pt idx="21">
                  <c:v>0</c:v>
                </c:pt>
                <c:pt idx="22">
                  <c:v>0</c:v>
                </c:pt>
                <c:pt idx="23">
                  <c:v>0</c:v>
                </c:pt>
                <c:pt idx="24">
                  <c:v>0</c:v>
                </c:pt>
                <c:pt idx="25">
                  <c:v>0</c:v>
                </c:pt>
                <c:pt idx="26">
                  <c:v>5</c:v>
                </c:pt>
                <c:pt idx="27">
                  <c:v>0</c:v>
                </c:pt>
                <c:pt idx="28">
                  <c:v>0</c:v>
                </c:pt>
                <c:pt idx="29">
                  <c:v>0</c:v>
                </c:pt>
                <c:pt idx="30">
                  <c:v>0</c:v>
                </c:pt>
                <c:pt idx="31">
                  <c:v>22</c:v>
                </c:pt>
                <c:pt idx="32">
                  <c:v>0</c:v>
                </c:pt>
                <c:pt idx="33">
                  <c:v>0</c:v>
                </c:pt>
                <c:pt idx="34">
                  <c:v>10</c:v>
                </c:pt>
                <c:pt idx="35">
                  <c:v>0</c:v>
                </c:pt>
                <c:pt idx="36">
                  <c:v>0</c:v>
                </c:pt>
                <c:pt idx="37">
                  <c:v>16</c:v>
                </c:pt>
                <c:pt idx="38">
                  <c:v>0</c:v>
                </c:pt>
                <c:pt idx="39">
                  <c:v>86</c:v>
                </c:pt>
                <c:pt idx="40">
                  <c:v>0</c:v>
                </c:pt>
                <c:pt idx="41">
                  <c:v>19</c:v>
                </c:pt>
                <c:pt idx="42">
                  <c:v>0</c:v>
                </c:pt>
                <c:pt idx="43">
                  <c:v>0</c:v>
                </c:pt>
                <c:pt idx="44">
                  <c:v>17</c:v>
                </c:pt>
                <c:pt idx="45">
                  <c:v>0</c:v>
                </c:pt>
                <c:pt idx="46">
                  <c:v>21</c:v>
                </c:pt>
                <c:pt idx="47">
                  <c:v>0</c:v>
                </c:pt>
                <c:pt idx="48">
                  <c:v>12</c:v>
                </c:pt>
                <c:pt idx="49">
                  <c:v>0</c:v>
                </c:pt>
                <c:pt idx="50">
                  <c:v>0</c:v>
                </c:pt>
                <c:pt idx="51">
                  <c:v>0</c:v>
                </c:pt>
                <c:pt idx="52">
                  <c:v>0</c:v>
                </c:pt>
                <c:pt idx="53">
                  <c:v>0</c:v>
                </c:pt>
                <c:pt idx="54">
                  <c:v>0</c:v>
                </c:pt>
                <c:pt idx="55">
                  <c:v>0</c:v>
                </c:pt>
                <c:pt idx="56">
                  <c:v>0</c:v>
                </c:pt>
                <c:pt idx="57">
                  <c:v>0</c:v>
                </c:pt>
                <c:pt idx="58">
                  <c:v>7</c:v>
                </c:pt>
                <c:pt idx="59">
                  <c:v>19</c:v>
                </c:pt>
                <c:pt idx="60">
                  <c:v>41</c:v>
                </c:pt>
                <c:pt idx="61">
                  <c:v>0</c:v>
                </c:pt>
                <c:pt idx="62">
                  <c:v>19</c:v>
                </c:pt>
                <c:pt idx="63">
                  <c:v>0</c:v>
                </c:pt>
                <c:pt idx="64">
                  <c:v>0</c:v>
                </c:pt>
                <c:pt idx="65">
                  <c:v>0</c:v>
                </c:pt>
                <c:pt idx="66">
                  <c:v>32</c:v>
                </c:pt>
                <c:pt idx="67">
                  <c:v>0</c:v>
                </c:pt>
                <c:pt idx="68">
                  <c:v>0</c:v>
                </c:pt>
                <c:pt idx="69">
                  <c:v>0</c:v>
                </c:pt>
                <c:pt idx="70">
                  <c:v>0</c:v>
                </c:pt>
                <c:pt idx="71">
                  <c:v>0</c:v>
                </c:pt>
                <c:pt idx="72">
                  <c:v>40</c:v>
                </c:pt>
                <c:pt idx="73">
                  <c:v>0</c:v>
                </c:pt>
                <c:pt idx="74">
                  <c:v>0</c:v>
                </c:pt>
                <c:pt idx="75">
                  <c:v>0</c:v>
                </c:pt>
                <c:pt idx="76">
                  <c:v>34</c:v>
                </c:pt>
                <c:pt idx="77">
                  <c:v>0</c:v>
                </c:pt>
                <c:pt idx="78">
                  <c:v>0</c:v>
                </c:pt>
                <c:pt idx="79">
                  <c:v>0</c:v>
                </c:pt>
                <c:pt idx="80">
                  <c:v>0</c:v>
                </c:pt>
                <c:pt idx="81">
                  <c:v>0</c:v>
                </c:pt>
                <c:pt idx="82">
                  <c:v>0</c:v>
                </c:pt>
                <c:pt idx="83">
                  <c:v>21</c:v>
                </c:pt>
                <c:pt idx="84">
                  <c:v>0</c:v>
                </c:pt>
                <c:pt idx="85">
                  <c:v>0</c:v>
                </c:pt>
                <c:pt idx="86">
                  <c:v>0</c:v>
                </c:pt>
                <c:pt idx="87">
                  <c:v>11</c:v>
                </c:pt>
                <c:pt idx="88">
                  <c:v>0</c:v>
                </c:pt>
                <c:pt idx="89">
                  <c:v>0</c:v>
                </c:pt>
                <c:pt idx="90">
                  <c:v>0</c:v>
                </c:pt>
                <c:pt idx="91">
                  <c:v>0</c:v>
                </c:pt>
                <c:pt idx="92">
                  <c:v>0</c:v>
                </c:pt>
                <c:pt idx="93">
                  <c:v>51</c:v>
                </c:pt>
                <c:pt idx="94">
                  <c:v>0</c:v>
                </c:pt>
                <c:pt idx="95">
                  <c:v>48</c:v>
                </c:pt>
                <c:pt idx="96">
                  <c:v>41</c:v>
                </c:pt>
                <c:pt idx="97">
                  <c:v>0</c:v>
                </c:pt>
                <c:pt idx="98">
                  <c:v>0</c:v>
                </c:pt>
                <c:pt idx="99">
                  <c:v>0</c:v>
                </c:pt>
                <c:pt idx="100">
                  <c:v>0</c:v>
                </c:pt>
                <c:pt idx="101">
                  <c:v>33</c:v>
                </c:pt>
                <c:pt idx="102">
                  <c:v>28</c:v>
                </c:pt>
                <c:pt idx="103">
                  <c:v>16</c:v>
                </c:pt>
                <c:pt idx="104">
                  <c:v>0</c:v>
                </c:pt>
                <c:pt idx="105">
                  <c:v>0</c:v>
                </c:pt>
                <c:pt idx="106">
                  <c:v>0</c:v>
                </c:pt>
                <c:pt idx="107">
                  <c:v>0</c:v>
                </c:pt>
                <c:pt idx="108">
                  <c:v>0</c:v>
                </c:pt>
                <c:pt idx="109">
                  <c:v>0</c:v>
                </c:pt>
                <c:pt idx="110">
                  <c:v>0</c:v>
                </c:pt>
                <c:pt idx="111">
                  <c:v>37</c:v>
                </c:pt>
                <c:pt idx="112">
                  <c:v>0</c:v>
                </c:pt>
                <c:pt idx="113">
                  <c:v>0</c:v>
                </c:pt>
                <c:pt idx="114">
                  <c:v>0</c:v>
                </c:pt>
                <c:pt idx="115">
                  <c:v>0</c:v>
                </c:pt>
                <c:pt idx="116">
                  <c:v>0</c:v>
                </c:pt>
                <c:pt idx="117">
                  <c:v>0</c:v>
                </c:pt>
                <c:pt idx="118">
                  <c:v>0</c:v>
                </c:pt>
                <c:pt idx="119">
                  <c:v>0</c:v>
                </c:pt>
                <c:pt idx="120">
                  <c:v>0</c:v>
                </c:pt>
                <c:pt idx="121">
                  <c:v>10</c:v>
                </c:pt>
                <c:pt idx="122">
                  <c:v>0</c:v>
                </c:pt>
                <c:pt idx="123">
                  <c:v>34</c:v>
                </c:pt>
                <c:pt idx="124">
                  <c:v>34</c:v>
                </c:pt>
                <c:pt idx="125">
                  <c:v>11</c:v>
                </c:pt>
                <c:pt idx="126">
                  <c:v>0</c:v>
                </c:pt>
                <c:pt idx="127">
                  <c:v>0</c:v>
                </c:pt>
                <c:pt idx="128">
                  <c:v>0</c:v>
                </c:pt>
                <c:pt idx="129">
                  <c:v>0</c:v>
                </c:pt>
                <c:pt idx="130">
                  <c:v>0</c:v>
                </c:pt>
                <c:pt idx="131">
                  <c:v>0</c:v>
                </c:pt>
                <c:pt idx="132">
                  <c:v>32</c:v>
                </c:pt>
                <c:pt idx="133">
                  <c:v>0</c:v>
                </c:pt>
                <c:pt idx="134">
                  <c:v>0</c:v>
                </c:pt>
                <c:pt idx="135">
                  <c:v>0</c:v>
                </c:pt>
                <c:pt idx="136">
                  <c:v>0</c:v>
                </c:pt>
                <c:pt idx="137">
                  <c:v>54</c:v>
                </c:pt>
                <c:pt idx="138">
                  <c:v>21</c:v>
                </c:pt>
                <c:pt idx="139">
                  <c:v>0</c:v>
                </c:pt>
                <c:pt idx="140">
                  <c:v>0</c:v>
                </c:pt>
                <c:pt idx="141">
                  <c:v>0</c:v>
                </c:pt>
                <c:pt idx="142">
                  <c:v>0</c:v>
                </c:pt>
                <c:pt idx="143">
                  <c:v>0</c:v>
                </c:pt>
                <c:pt idx="144">
                  <c:v>0</c:v>
                </c:pt>
                <c:pt idx="145">
                  <c:v>0</c:v>
                </c:pt>
                <c:pt idx="146">
                  <c:v>11</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11</c:v>
                </c:pt>
                <c:pt idx="165">
                  <c:v>0</c:v>
                </c:pt>
                <c:pt idx="166">
                  <c:v>0</c:v>
                </c:pt>
                <c:pt idx="167">
                  <c:v>20</c:v>
                </c:pt>
                <c:pt idx="168">
                  <c:v>0</c:v>
                </c:pt>
                <c:pt idx="169">
                  <c:v>0</c:v>
                </c:pt>
                <c:pt idx="170">
                  <c:v>0</c:v>
                </c:pt>
                <c:pt idx="171">
                  <c:v>0</c:v>
                </c:pt>
                <c:pt idx="172">
                  <c:v>9</c:v>
                </c:pt>
                <c:pt idx="173">
                  <c:v>0</c:v>
                </c:pt>
                <c:pt idx="174">
                  <c:v>18</c:v>
                </c:pt>
                <c:pt idx="175">
                  <c:v>0</c:v>
                </c:pt>
                <c:pt idx="176">
                  <c:v>0</c:v>
                </c:pt>
                <c:pt idx="177">
                  <c:v>0</c:v>
                </c:pt>
                <c:pt idx="178">
                  <c:v>0</c:v>
                </c:pt>
                <c:pt idx="179">
                  <c:v>75</c:v>
                </c:pt>
                <c:pt idx="180">
                  <c:v>28</c:v>
                </c:pt>
                <c:pt idx="181">
                  <c:v>15</c:v>
                </c:pt>
                <c:pt idx="182">
                  <c:v>0</c:v>
                </c:pt>
                <c:pt idx="183">
                  <c:v>0</c:v>
                </c:pt>
                <c:pt idx="184">
                  <c:v>0</c:v>
                </c:pt>
                <c:pt idx="185">
                  <c:v>0</c:v>
                </c:pt>
                <c:pt idx="186">
                  <c:v>27</c:v>
                </c:pt>
                <c:pt idx="187">
                  <c:v>30</c:v>
                </c:pt>
                <c:pt idx="188">
                  <c:v>0</c:v>
                </c:pt>
                <c:pt idx="189">
                  <c:v>0</c:v>
                </c:pt>
                <c:pt idx="190">
                  <c:v>0</c:v>
                </c:pt>
                <c:pt idx="191">
                  <c:v>0</c:v>
                </c:pt>
                <c:pt idx="192">
                  <c:v>11</c:v>
                </c:pt>
                <c:pt idx="193">
                  <c:v>0</c:v>
                </c:pt>
                <c:pt idx="194">
                  <c:v>0</c:v>
                </c:pt>
                <c:pt idx="195">
                  <c:v>12</c:v>
                </c:pt>
                <c:pt idx="196">
                  <c:v>0</c:v>
                </c:pt>
                <c:pt idx="197">
                  <c:v>0</c:v>
                </c:pt>
                <c:pt idx="198">
                  <c:v>0</c:v>
                </c:pt>
                <c:pt idx="199">
                  <c:v>0</c:v>
                </c:pt>
                <c:pt idx="200">
                  <c:v>0</c:v>
                </c:pt>
                <c:pt idx="201">
                  <c:v>30</c:v>
                </c:pt>
                <c:pt idx="202">
                  <c:v>0</c:v>
                </c:pt>
                <c:pt idx="203">
                  <c:v>0</c:v>
                </c:pt>
                <c:pt idx="204">
                  <c:v>0</c:v>
                </c:pt>
                <c:pt idx="205">
                  <c:v>0</c:v>
                </c:pt>
                <c:pt idx="206">
                  <c:v>0</c:v>
                </c:pt>
                <c:pt idx="207">
                  <c:v>0</c:v>
                </c:pt>
                <c:pt idx="208">
                  <c:v>0</c:v>
                </c:pt>
                <c:pt idx="209">
                  <c:v>50</c:v>
                </c:pt>
                <c:pt idx="210">
                  <c:v>0</c:v>
                </c:pt>
                <c:pt idx="211">
                  <c:v>0</c:v>
                </c:pt>
                <c:pt idx="212">
                  <c:v>0</c:v>
                </c:pt>
                <c:pt idx="213">
                  <c:v>0</c:v>
                </c:pt>
                <c:pt idx="214">
                  <c:v>0</c:v>
                </c:pt>
                <c:pt idx="215">
                  <c:v>0</c:v>
                </c:pt>
                <c:pt idx="216">
                  <c:v>28</c:v>
                </c:pt>
                <c:pt idx="217">
                  <c:v>0</c:v>
                </c:pt>
                <c:pt idx="218">
                  <c:v>0</c:v>
                </c:pt>
                <c:pt idx="219">
                  <c:v>0</c:v>
                </c:pt>
                <c:pt idx="220">
                  <c:v>43</c:v>
                </c:pt>
                <c:pt idx="221">
                  <c:v>0</c:v>
                </c:pt>
                <c:pt idx="222">
                  <c:v>40</c:v>
                </c:pt>
                <c:pt idx="223">
                  <c:v>0</c:v>
                </c:pt>
                <c:pt idx="224">
                  <c:v>0</c:v>
                </c:pt>
                <c:pt idx="225">
                  <c:v>0</c:v>
                </c:pt>
                <c:pt idx="226">
                  <c:v>7</c:v>
                </c:pt>
                <c:pt idx="227">
                  <c:v>0</c:v>
                </c:pt>
                <c:pt idx="228">
                  <c:v>0</c:v>
                </c:pt>
                <c:pt idx="229">
                  <c:v>44</c:v>
                </c:pt>
                <c:pt idx="230">
                  <c:v>0</c:v>
                </c:pt>
                <c:pt idx="231">
                  <c:v>0</c:v>
                </c:pt>
                <c:pt idx="232">
                  <c:v>0</c:v>
                </c:pt>
                <c:pt idx="233">
                  <c:v>14</c:v>
                </c:pt>
                <c:pt idx="234">
                  <c:v>15</c:v>
                </c:pt>
                <c:pt idx="235">
                  <c:v>0</c:v>
                </c:pt>
                <c:pt idx="236">
                  <c:v>59</c:v>
                </c:pt>
                <c:pt idx="237">
                  <c:v>29</c:v>
                </c:pt>
                <c:pt idx="238">
                  <c:v>0</c:v>
                </c:pt>
                <c:pt idx="239">
                  <c:v>0</c:v>
                </c:pt>
                <c:pt idx="240">
                  <c:v>0</c:v>
                </c:pt>
                <c:pt idx="241">
                  <c:v>19</c:v>
                </c:pt>
                <c:pt idx="242">
                  <c:v>0</c:v>
                </c:pt>
                <c:pt idx="243">
                  <c:v>25</c:v>
                </c:pt>
                <c:pt idx="244">
                  <c:v>14</c:v>
                </c:pt>
                <c:pt idx="245">
                  <c:v>0</c:v>
                </c:pt>
                <c:pt idx="246">
                  <c:v>0</c:v>
                </c:pt>
                <c:pt idx="247">
                  <c:v>0</c:v>
                </c:pt>
                <c:pt idx="248">
                  <c:v>0</c:v>
                </c:pt>
                <c:pt idx="249">
                  <c:v>9</c:v>
                </c:pt>
                <c:pt idx="250">
                  <c:v>32</c:v>
                </c:pt>
                <c:pt idx="251">
                  <c:v>0</c:v>
                </c:pt>
                <c:pt idx="252">
                  <c:v>0</c:v>
                </c:pt>
                <c:pt idx="253">
                  <c:v>0</c:v>
                </c:pt>
                <c:pt idx="254">
                  <c:v>13</c:v>
                </c:pt>
                <c:pt idx="255">
                  <c:v>22</c:v>
                </c:pt>
                <c:pt idx="256">
                  <c:v>0</c:v>
                </c:pt>
                <c:pt idx="257">
                  <c:v>31</c:v>
                </c:pt>
                <c:pt idx="258">
                  <c:v>0</c:v>
                </c:pt>
                <c:pt idx="259">
                  <c:v>0</c:v>
                </c:pt>
                <c:pt idx="260">
                  <c:v>0</c:v>
                </c:pt>
                <c:pt idx="261">
                  <c:v>0</c:v>
                </c:pt>
                <c:pt idx="262">
                  <c:v>75</c:v>
                </c:pt>
                <c:pt idx="263">
                  <c:v>20</c:v>
                </c:pt>
                <c:pt idx="264">
                  <c:v>0</c:v>
                </c:pt>
                <c:pt idx="265">
                  <c:v>19</c:v>
                </c:pt>
                <c:pt idx="266">
                  <c:v>0</c:v>
                </c:pt>
                <c:pt idx="267">
                  <c:v>0</c:v>
                </c:pt>
                <c:pt idx="268">
                  <c:v>29</c:v>
                </c:pt>
                <c:pt idx="269">
                  <c:v>0</c:v>
                </c:pt>
                <c:pt idx="270">
                  <c:v>0</c:v>
                </c:pt>
                <c:pt idx="271">
                  <c:v>0</c:v>
                </c:pt>
                <c:pt idx="272">
                  <c:v>0</c:v>
                </c:pt>
                <c:pt idx="273">
                  <c:v>0</c:v>
                </c:pt>
                <c:pt idx="274">
                  <c:v>0</c:v>
                </c:pt>
                <c:pt idx="275">
                  <c:v>0</c:v>
                </c:pt>
                <c:pt idx="276">
                  <c:v>39</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extLst>
            <c:ext xmlns:c16="http://schemas.microsoft.com/office/drawing/2014/chart" uri="{C3380CC4-5D6E-409C-BE32-E72D297353CC}">
              <c16:uniqueId val="{00000003-8750-43D6-964E-4B2DB2AA4A9E}"/>
            </c:ext>
          </c:extLst>
        </c:ser>
        <c:ser>
          <c:idx val="4"/>
          <c:order val="4"/>
          <c:tx>
            <c:strRef>
              <c:f>Sheet1!$F$1</c:f>
              <c:strCache>
                <c:ptCount val="1"/>
                <c:pt idx="0">
                  <c:v>tmamerica</c:v>
                </c:pt>
              </c:strCache>
            </c:strRef>
          </c:tx>
          <c:spPr>
            <a:solidFill>
              <a:schemeClr val="accent5"/>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Sheet1!$F$2:$F$366</c:f>
              <c:numCache>
                <c:formatCode>General</c:formatCode>
                <c:ptCount val="365"/>
                <c:pt idx="0">
                  <c:v>0</c:v>
                </c:pt>
                <c:pt idx="1">
                  <c:v>0</c:v>
                </c:pt>
                <c:pt idx="2">
                  <c:v>12</c:v>
                </c:pt>
                <c:pt idx="3">
                  <c:v>0</c:v>
                </c:pt>
                <c:pt idx="4">
                  <c:v>0</c:v>
                </c:pt>
                <c:pt idx="5">
                  <c:v>0</c:v>
                </c:pt>
                <c:pt idx="6">
                  <c:v>4</c:v>
                </c:pt>
                <c:pt idx="7">
                  <c:v>0</c:v>
                </c:pt>
                <c:pt idx="8">
                  <c:v>0</c:v>
                </c:pt>
                <c:pt idx="9">
                  <c:v>9</c:v>
                </c:pt>
                <c:pt idx="10">
                  <c:v>0</c:v>
                </c:pt>
                <c:pt idx="11">
                  <c:v>3</c:v>
                </c:pt>
                <c:pt idx="12">
                  <c:v>0</c:v>
                </c:pt>
                <c:pt idx="13">
                  <c:v>9</c:v>
                </c:pt>
                <c:pt idx="14">
                  <c:v>0</c:v>
                </c:pt>
                <c:pt idx="15">
                  <c:v>0</c:v>
                </c:pt>
                <c:pt idx="16">
                  <c:v>0</c:v>
                </c:pt>
                <c:pt idx="17">
                  <c:v>0</c:v>
                </c:pt>
                <c:pt idx="18">
                  <c:v>7</c:v>
                </c:pt>
                <c:pt idx="19">
                  <c:v>0</c:v>
                </c:pt>
                <c:pt idx="20">
                  <c:v>4</c:v>
                </c:pt>
                <c:pt idx="21">
                  <c:v>0</c:v>
                </c:pt>
                <c:pt idx="22">
                  <c:v>0</c:v>
                </c:pt>
                <c:pt idx="23">
                  <c:v>0</c:v>
                </c:pt>
                <c:pt idx="24">
                  <c:v>9</c:v>
                </c:pt>
                <c:pt idx="25">
                  <c:v>6</c:v>
                </c:pt>
                <c:pt idx="26">
                  <c:v>0</c:v>
                </c:pt>
                <c:pt idx="27">
                  <c:v>5</c:v>
                </c:pt>
                <c:pt idx="28">
                  <c:v>0</c:v>
                </c:pt>
                <c:pt idx="29">
                  <c:v>0</c:v>
                </c:pt>
                <c:pt idx="30">
                  <c:v>8</c:v>
                </c:pt>
                <c:pt idx="31">
                  <c:v>0</c:v>
                </c:pt>
                <c:pt idx="32">
                  <c:v>0</c:v>
                </c:pt>
                <c:pt idx="33">
                  <c:v>9</c:v>
                </c:pt>
                <c:pt idx="34">
                  <c:v>16</c:v>
                </c:pt>
                <c:pt idx="35">
                  <c:v>0</c:v>
                </c:pt>
                <c:pt idx="36">
                  <c:v>0</c:v>
                </c:pt>
                <c:pt idx="37">
                  <c:v>9</c:v>
                </c:pt>
                <c:pt idx="38">
                  <c:v>0</c:v>
                </c:pt>
                <c:pt idx="39">
                  <c:v>11</c:v>
                </c:pt>
                <c:pt idx="40">
                  <c:v>0</c:v>
                </c:pt>
                <c:pt idx="41">
                  <c:v>18</c:v>
                </c:pt>
                <c:pt idx="42">
                  <c:v>0</c:v>
                </c:pt>
                <c:pt idx="43">
                  <c:v>0</c:v>
                </c:pt>
                <c:pt idx="44">
                  <c:v>9</c:v>
                </c:pt>
                <c:pt idx="45">
                  <c:v>0</c:v>
                </c:pt>
                <c:pt idx="46">
                  <c:v>12</c:v>
                </c:pt>
                <c:pt idx="47">
                  <c:v>0</c:v>
                </c:pt>
                <c:pt idx="48">
                  <c:v>8</c:v>
                </c:pt>
                <c:pt idx="49">
                  <c:v>0</c:v>
                </c:pt>
                <c:pt idx="50">
                  <c:v>0</c:v>
                </c:pt>
                <c:pt idx="51">
                  <c:v>0</c:v>
                </c:pt>
                <c:pt idx="52">
                  <c:v>22</c:v>
                </c:pt>
                <c:pt idx="53">
                  <c:v>0</c:v>
                </c:pt>
                <c:pt idx="54">
                  <c:v>0</c:v>
                </c:pt>
                <c:pt idx="55">
                  <c:v>7</c:v>
                </c:pt>
                <c:pt idx="56">
                  <c:v>0</c:v>
                </c:pt>
                <c:pt idx="57">
                  <c:v>0</c:v>
                </c:pt>
                <c:pt idx="58">
                  <c:v>4</c:v>
                </c:pt>
                <c:pt idx="59">
                  <c:v>0</c:v>
                </c:pt>
                <c:pt idx="60">
                  <c:v>8</c:v>
                </c:pt>
                <c:pt idx="61">
                  <c:v>0</c:v>
                </c:pt>
                <c:pt idx="62">
                  <c:v>6</c:v>
                </c:pt>
                <c:pt idx="63">
                  <c:v>0</c:v>
                </c:pt>
                <c:pt idx="64">
                  <c:v>0</c:v>
                </c:pt>
                <c:pt idx="65">
                  <c:v>8</c:v>
                </c:pt>
                <c:pt idx="66">
                  <c:v>0</c:v>
                </c:pt>
                <c:pt idx="67">
                  <c:v>12</c:v>
                </c:pt>
                <c:pt idx="68">
                  <c:v>0</c:v>
                </c:pt>
                <c:pt idx="69">
                  <c:v>7</c:v>
                </c:pt>
                <c:pt idx="70">
                  <c:v>0</c:v>
                </c:pt>
                <c:pt idx="71">
                  <c:v>0</c:v>
                </c:pt>
                <c:pt idx="72">
                  <c:v>10</c:v>
                </c:pt>
                <c:pt idx="73">
                  <c:v>0</c:v>
                </c:pt>
                <c:pt idx="74">
                  <c:v>8</c:v>
                </c:pt>
                <c:pt idx="75">
                  <c:v>0</c:v>
                </c:pt>
                <c:pt idx="76">
                  <c:v>11</c:v>
                </c:pt>
                <c:pt idx="77">
                  <c:v>0</c:v>
                </c:pt>
                <c:pt idx="78">
                  <c:v>0</c:v>
                </c:pt>
                <c:pt idx="79">
                  <c:v>7</c:v>
                </c:pt>
                <c:pt idx="80">
                  <c:v>0</c:v>
                </c:pt>
                <c:pt idx="81">
                  <c:v>10</c:v>
                </c:pt>
                <c:pt idx="82">
                  <c:v>0</c:v>
                </c:pt>
                <c:pt idx="83">
                  <c:v>15</c:v>
                </c:pt>
                <c:pt idx="84">
                  <c:v>0</c:v>
                </c:pt>
                <c:pt idx="85">
                  <c:v>0</c:v>
                </c:pt>
                <c:pt idx="86">
                  <c:v>10</c:v>
                </c:pt>
                <c:pt idx="87">
                  <c:v>0</c:v>
                </c:pt>
                <c:pt idx="88">
                  <c:v>6</c:v>
                </c:pt>
                <c:pt idx="89">
                  <c:v>0</c:v>
                </c:pt>
                <c:pt idx="90">
                  <c:v>5</c:v>
                </c:pt>
                <c:pt idx="91">
                  <c:v>0</c:v>
                </c:pt>
                <c:pt idx="92">
                  <c:v>0</c:v>
                </c:pt>
                <c:pt idx="93">
                  <c:v>5</c:v>
                </c:pt>
                <c:pt idx="94">
                  <c:v>0</c:v>
                </c:pt>
                <c:pt idx="95">
                  <c:v>11</c:v>
                </c:pt>
                <c:pt idx="96">
                  <c:v>0</c:v>
                </c:pt>
                <c:pt idx="97">
                  <c:v>9</c:v>
                </c:pt>
                <c:pt idx="98">
                  <c:v>0</c:v>
                </c:pt>
                <c:pt idx="99">
                  <c:v>0</c:v>
                </c:pt>
                <c:pt idx="100">
                  <c:v>22</c:v>
                </c:pt>
                <c:pt idx="101">
                  <c:v>0</c:v>
                </c:pt>
                <c:pt idx="102">
                  <c:v>14</c:v>
                </c:pt>
                <c:pt idx="103">
                  <c:v>5</c:v>
                </c:pt>
                <c:pt idx="104">
                  <c:v>0</c:v>
                </c:pt>
                <c:pt idx="105">
                  <c:v>0</c:v>
                </c:pt>
                <c:pt idx="106">
                  <c:v>0</c:v>
                </c:pt>
                <c:pt idx="107">
                  <c:v>5</c:v>
                </c:pt>
                <c:pt idx="108">
                  <c:v>0</c:v>
                </c:pt>
                <c:pt idx="109">
                  <c:v>6</c:v>
                </c:pt>
                <c:pt idx="110">
                  <c:v>0</c:v>
                </c:pt>
                <c:pt idx="111">
                  <c:v>6</c:v>
                </c:pt>
                <c:pt idx="112">
                  <c:v>0</c:v>
                </c:pt>
                <c:pt idx="113">
                  <c:v>0</c:v>
                </c:pt>
                <c:pt idx="114">
                  <c:v>14</c:v>
                </c:pt>
                <c:pt idx="115">
                  <c:v>0</c:v>
                </c:pt>
                <c:pt idx="116">
                  <c:v>7</c:v>
                </c:pt>
                <c:pt idx="117">
                  <c:v>0</c:v>
                </c:pt>
                <c:pt idx="118">
                  <c:v>6</c:v>
                </c:pt>
                <c:pt idx="119">
                  <c:v>0</c:v>
                </c:pt>
                <c:pt idx="120">
                  <c:v>0</c:v>
                </c:pt>
                <c:pt idx="121">
                  <c:v>7</c:v>
                </c:pt>
                <c:pt idx="122">
                  <c:v>0</c:v>
                </c:pt>
                <c:pt idx="123">
                  <c:v>10</c:v>
                </c:pt>
                <c:pt idx="124">
                  <c:v>0</c:v>
                </c:pt>
                <c:pt idx="125">
                  <c:v>1</c:v>
                </c:pt>
                <c:pt idx="126">
                  <c:v>0</c:v>
                </c:pt>
                <c:pt idx="127">
                  <c:v>9</c:v>
                </c:pt>
                <c:pt idx="128">
                  <c:v>13</c:v>
                </c:pt>
                <c:pt idx="129">
                  <c:v>0</c:v>
                </c:pt>
                <c:pt idx="130">
                  <c:v>5</c:v>
                </c:pt>
                <c:pt idx="131">
                  <c:v>0</c:v>
                </c:pt>
                <c:pt idx="132">
                  <c:v>13</c:v>
                </c:pt>
                <c:pt idx="133">
                  <c:v>0</c:v>
                </c:pt>
                <c:pt idx="134">
                  <c:v>0</c:v>
                </c:pt>
                <c:pt idx="135">
                  <c:v>7</c:v>
                </c:pt>
                <c:pt idx="136">
                  <c:v>0</c:v>
                </c:pt>
                <c:pt idx="137">
                  <c:v>6</c:v>
                </c:pt>
                <c:pt idx="138">
                  <c:v>0</c:v>
                </c:pt>
                <c:pt idx="139">
                  <c:v>15</c:v>
                </c:pt>
                <c:pt idx="140">
                  <c:v>0</c:v>
                </c:pt>
                <c:pt idx="141">
                  <c:v>0</c:v>
                </c:pt>
                <c:pt idx="142">
                  <c:v>15</c:v>
                </c:pt>
                <c:pt idx="143">
                  <c:v>0</c:v>
                </c:pt>
                <c:pt idx="144">
                  <c:v>0</c:v>
                </c:pt>
                <c:pt idx="145">
                  <c:v>6</c:v>
                </c:pt>
                <c:pt idx="146">
                  <c:v>5</c:v>
                </c:pt>
                <c:pt idx="147">
                  <c:v>0</c:v>
                </c:pt>
                <c:pt idx="148">
                  <c:v>0</c:v>
                </c:pt>
                <c:pt idx="149">
                  <c:v>0</c:v>
                </c:pt>
                <c:pt idx="150">
                  <c:v>6</c:v>
                </c:pt>
                <c:pt idx="151">
                  <c:v>3</c:v>
                </c:pt>
                <c:pt idx="152">
                  <c:v>0</c:v>
                </c:pt>
                <c:pt idx="153">
                  <c:v>4</c:v>
                </c:pt>
                <c:pt idx="154">
                  <c:v>0</c:v>
                </c:pt>
                <c:pt idx="155">
                  <c:v>0</c:v>
                </c:pt>
                <c:pt idx="156">
                  <c:v>0</c:v>
                </c:pt>
                <c:pt idx="157">
                  <c:v>0</c:v>
                </c:pt>
                <c:pt idx="158">
                  <c:v>5</c:v>
                </c:pt>
                <c:pt idx="159">
                  <c:v>0</c:v>
                </c:pt>
                <c:pt idx="160">
                  <c:v>8</c:v>
                </c:pt>
                <c:pt idx="161">
                  <c:v>0</c:v>
                </c:pt>
                <c:pt idx="162">
                  <c:v>0</c:v>
                </c:pt>
                <c:pt idx="163">
                  <c:v>0</c:v>
                </c:pt>
                <c:pt idx="164">
                  <c:v>0</c:v>
                </c:pt>
                <c:pt idx="165">
                  <c:v>12</c:v>
                </c:pt>
                <c:pt idx="166">
                  <c:v>4</c:v>
                </c:pt>
                <c:pt idx="167">
                  <c:v>7</c:v>
                </c:pt>
                <c:pt idx="168">
                  <c:v>0</c:v>
                </c:pt>
                <c:pt idx="169">
                  <c:v>10</c:v>
                </c:pt>
                <c:pt idx="170">
                  <c:v>0</c:v>
                </c:pt>
                <c:pt idx="171">
                  <c:v>0</c:v>
                </c:pt>
                <c:pt idx="172">
                  <c:v>4</c:v>
                </c:pt>
                <c:pt idx="173">
                  <c:v>0</c:v>
                </c:pt>
                <c:pt idx="174">
                  <c:v>4</c:v>
                </c:pt>
                <c:pt idx="175">
                  <c:v>0</c:v>
                </c:pt>
                <c:pt idx="176">
                  <c:v>0</c:v>
                </c:pt>
                <c:pt idx="177">
                  <c:v>12</c:v>
                </c:pt>
                <c:pt idx="178">
                  <c:v>0</c:v>
                </c:pt>
                <c:pt idx="179">
                  <c:v>8</c:v>
                </c:pt>
                <c:pt idx="180">
                  <c:v>0</c:v>
                </c:pt>
                <c:pt idx="181">
                  <c:v>6</c:v>
                </c:pt>
                <c:pt idx="182">
                  <c:v>0</c:v>
                </c:pt>
                <c:pt idx="183">
                  <c:v>0</c:v>
                </c:pt>
                <c:pt idx="184">
                  <c:v>0</c:v>
                </c:pt>
                <c:pt idx="185">
                  <c:v>6</c:v>
                </c:pt>
                <c:pt idx="186">
                  <c:v>3</c:v>
                </c:pt>
                <c:pt idx="187">
                  <c:v>0</c:v>
                </c:pt>
                <c:pt idx="188">
                  <c:v>5</c:v>
                </c:pt>
                <c:pt idx="189">
                  <c:v>0</c:v>
                </c:pt>
                <c:pt idx="190">
                  <c:v>0</c:v>
                </c:pt>
                <c:pt idx="191">
                  <c:v>9</c:v>
                </c:pt>
                <c:pt idx="192">
                  <c:v>0</c:v>
                </c:pt>
                <c:pt idx="193">
                  <c:v>0</c:v>
                </c:pt>
                <c:pt idx="194">
                  <c:v>4</c:v>
                </c:pt>
                <c:pt idx="195">
                  <c:v>8</c:v>
                </c:pt>
                <c:pt idx="196">
                  <c:v>0</c:v>
                </c:pt>
                <c:pt idx="197">
                  <c:v>0</c:v>
                </c:pt>
                <c:pt idx="198">
                  <c:v>6</c:v>
                </c:pt>
                <c:pt idx="199">
                  <c:v>0</c:v>
                </c:pt>
                <c:pt idx="200">
                  <c:v>4</c:v>
                </c:pt>
                <c:pt idx="201">
                  <c:v>0</c:v>
                </c:pt>
                <c:pt idx="202">
                  <c:v>2</c:v>
                </c:pt>
                <c:pt idx="203">
                  <c:v>0</c:v>
                </c:pt>
                <c:pt idx="204">
                  <c:v>0</c:v>
                </c:pt>
                <c:pt idx="205">
                  <c:v>0</c:v>
                </c:pt>
                <c:pt idx="206">
                  <c:v>24</c:v>
                </c:pt>
                <c:pt idx="207">
                  <c:v>4</c:v>
                </c:pt>
                <c:pt idx="208">
                  <c:v>0</c:v>
                </c:pt>
                <c:pt idx="209">
                  <c:v>6</c:v>
                </c:pt>
                <c:pt idx="210">
                  <c:v>0</c:v>
                </c:pt>
                <c:pt idx="211">
                  <c:v>0</c:v>
                </c:pt>
                <c:pt idx="212">
                  <c:v>10</c:v>
                </c:pt>
                <c:pt idx="213">
                  <c:v>0</c:v>
                </c:pt>
                <c:pt idx="214">
                  <c:v>3</c:v>
                </c:pt>
                <c:pt idx="215">
                  <c:v>0</c:v>
                </c:pt>
                <c:pt idx="216">
                  <c:v>20</c:v>
                </c:pt>
                <c:pt idx="217">
                  <c:v>0</c:v>
                </c:pt>
                <c:pt idx="218">
                  <c:v>0</c:v>
                </c:pt>
                <c:pt idx="219">
                  <c:v>9</c:v>
                </c:pt>
                <c:pt idx="220">
                  <c:v>0</c:v>
                </c:pt>
                <c:pt idx="221">
                  <c:v>0</c:v>
                </c:pt>
                <c:pt idx="222">
                  <c:v>4</c:v>
                </c:pt>
                <c:pt idx="223">
                  <c:v>19</c:v>
                </c:pt>
                <c:pt idx="224">
                  <c:v>0</c:v>
                </c:pt>
                <c:pt idx="225">
                  <c:v>0</c:v>
                </c:pt>
                <c:pt idx="226">
                  <c:v>12</c:v>
                </c:pt>
                <c:pt idx="227">
                  <c:v>0</c:v>
                </c:pt>
                <c:pt idx="228">
                  <c:v>4</c:v>
                </c:pt>
                <c:pt idx="229">
                  <c:v>0</c:v>
                </c:pt>
                <c:pt idx="230">
                  <c:v>9</c:v>
                </c:pt>
                <c:pt idx="231">
                  <c:v>0</c:v>
                </c:pt>
                <c:pt idx="232">
                  <c:v>0</c:v>
                </c:pt>
                <c:pt idx="233">
                  <c:v>15</c:v>
                </c:pt>
                <c:pt idx="234">
                  <c:v>0</c:v>
                </c:pt>
                <c:pt idx="235">
                  <c:v>0</c:v>
                </c:pt>
                <c:pt idx="236">
                  <c:v>8</c:v>
                </c:pt>
                <c:pt idx="237">
                  <c:v>4</c:v>
                </c:pt>
                <c:pt idx="238">
                  <c:v>0</c:v>
                </c:pt>
                <c:pt idx="239">
                  <c:v>0</c:v>
                </c:pt>
                <c:pt idx="240">
                  <c:v>12</c:v>
                </c:pt>
                <c:pt idx="241">
                  <c:v>0</c:v>
                </c:pt>
                <c:pt idx="242">
                  <c:v>4</c:v>
                </c:pt>
                <c:pt idx="243">
                  <c:v>0</c:v>
                </c:pt>
                <c:pt idx="244">
                  <c:v>15</c:v>
                </c:pt>
                <c:pt idx="245">
                  <c:v>0</c:v>
                </c:pt>
                <c:pt idx="246">
                  <c:v>0</c:v>
                </c:pt>
                <c:pt idx="247">
                  <c:v>0</c:v>
                </c:pt>
                <c:pt idx="248">
                  <c:v>0</c:v>
                </c:pt>
                <c:pt idx="249">
                  <c:v>2</c:v>
                </c:pt>
                <c:pt idx="250">
                  <c:v>0</c:v>
                </c:pt>
                <c:pt idx="251">
                  <c:v>4</c:v>
                </c:pt>
                <c:pt idx="252">
                  <c:v>0</c:v>
                </c:pt>
                <c:pt idx="253">
                  <c:v>0</c:v>
                </c:pt>
                <c:pt idx="254">
                  <c:v>17</c:v>
                </c:pt>
                <c:pt idx="255">
                  <c:v>0</c:v>
                </c:pt>
                <c:pt idx="256">
                  <c:v>3</c:v>
                </c:pt>
                <c:pt idx="257">
                  <c:v>0</c:v>
                </c:pt>
                <c:pt idx="258">
                  <c:v>6</c:v>
                </c:pt>
                <c:pt idx="259">
                  <c:v>0</c:v>
                </c:pt>
                <c:pt idx="260">
                  <c:v>0</c:v>
                </c:pt>
                <c:pt idx="261">
                  <c:v>20</c:v>
                </c:pt>
                <c:pt idx="262">
                  <c:v>0</c:v>
                </c:pt>
                <c:pt idx="263">
                  <c:v>3</c:v>
                </c:pt>
                <c:pt idx="264">
                  <c:v>0</c:v>
                </c:pt>
                <c:pt idx="265">
                  <c:v>18</c:v>
                </c:pt>
                <c:pt idx="266">
                  <c:v>0</c:v>
                </c:pt>
                <c:pt idx="267">
                  <c:v>0</c:v>
                </c:pt>
                <c:pt idx="268">
                  <c:v>2</c:v>
                </c:pt>
                <c:pt idx="269">
                  <c:v>0</c:v>
                </c:pt>
                <c:pt idx="270">
                  <c:v>9</c:v>
                </c:pt>
                <c:pt idx="271">
                  <c:v>0</c:v>
                </c:pt>
                <c:pt idx="272">
                  <c:v>8</c:v>
                </c:pt>
                <c:pt idx="273">
                  <c:v>0</c:v>
                </c:pt>
                <c:pt idx="274">
                  <c:v>0</c:v>
                </c:pt>
                <c:pt idx="275">
                  <c:v>7</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extLst>
            <c:ext xmlns:c16="http://schemas.microsoft.com/office/drawing/2014/chart" uri="{C3380CC4-5D6E-409C-BE32-E72D297353CC}">
              <c16:uniqueId val="{00000004-8750-43D6-964E-4B2DB2AA4A9E}"/>
            </c:ext>
          </c:extLst>
        </c:ser>
        <c:ser>
          <c:idx val="5"/>
          <c:order val="5"/>
          <c:tx>
            <c:strRef>
              <c:f>Sheet1!$G$1</c:f>
              <c:strCache>
                <c:ptCount val="1"/>
                <c:pt idx="0">
                  <c:v>travelersinsurance</c:v>
                </c:pt>
              </c:strCache>
            </c:strRef>
          </c:tx>
          <c:spPr>
            <a:solidFill>
              <a:schemeClr val="accent6"/>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Sheet1!$G$2:$G$366</c:f>
              <c:numCache>
                <c:formatCode>General</c:formatCode>
                <c:ptCount val="365"/>
                <c:pt idx="0">
                  <c:v>0</c:v>
                </c:pt>
                <c:pt idx="1">
                  <c:v>0</c:v>
                </c:pt>
                <c:pt idx="2">
                  <c:v>80</c:v>
                </c:pt>
                <c:pt idx="3">
                  <c:v>0</c:v>
                </c:pt>
                <c:pt idx="4">
                  <c:v>80</c:v>
                </c:pt>
                <c:pt idx="5">
                  <c:v>0</c:v>
                </c:pt>
                <c:pt idx="6">
                  <c:v>98</c:v>
                </c:pt>
                <c:pt idx="7">
                  <c:v>0</c:v>
                </c:pt>
                <c:pt idx="8">
                  <c:v>0</c:v>
                </c:pt>
                <c:pt idx="9">
                  <c:v>0</c:v>
                </c:pt>
                <c:pt idx="10">
                  <c:v>0</c:v>
                </c:pt>
                <c:pt idx="11">
                  <c:v>88</c:v>
                </c:pt>
                <c:pt idx="12">
                  <c:v>0</c:v>
                </c:pt>
                <c:pt idx="13">
                  <c:v>134</c:v>
                </c:pt>
                <c:pt idx="14">
                  <c:v>0</c:v>
                </c:pt>
                <c:pt idx="15">
                  <c:v>0</c:v>
                </c:pt>
                <c:pt idx="16">
                  <c:v>125</c:v>
                </c:pt>
                <c:pt idx="17">
                  <c:v>57</c:v>
                </c:pt>
                <c:pt idx="18">
                  <c:v>0</c:v>
                </c:pt>
                <c:pt idx="19">
                  <c:v>80</c:v>
                </c:pt>
                <c:pt idx="20">
                  <c:v>64</c:v>
                </c:pt>
                <c:pt idx="21">
                  <c:v>0</c:v>
                </c:pt>
                <c:pt idx="22">
                  <c:v>0</c:v>
                </c:pt>
                <c:pt idx="23">
                  <c:v>0</c:v>
                </c:pt>
                <c:pt idx="24">
                  <c:v>0</c:v>
                </c:pt>
                <c:pt idx="25">
                  <c:v>85</c:v>
                </c:pt>
                <c:pt idx="26">
                  <c:v>75</c:v>
                </c:pt>
                <c:pt idx="27">
                  <c:v>80</c:v>
                </c:pt>
                <c:pt idx="28">
                  <c:v>74</c:v>
                </c:pt>
                <c:pt idx="29">
                  <c:v>0</c:v>
                </c:pt>
                <c:pt idx="30">
                  <c:v>93</c:v>
                </c:pt>
                <c:pt idx="31">
                  <c:v>0</c:v>
                </c:pt>
                <c:pt idx="32">
                  <c:v>0</c:v>
                </c:pt>
                <c:pt idx="33">
                  <c:v>75</c:v>
                </c:pt>
                <c:pt idx="34">
                  <c:v>0</c:v>
                </c:pt>
                <c:pt idx="35">
                  <c:v>0</c:v>
                </c:pt>
                <c:pt idx="36">
                  <c:v>0</c:v>
                </c:pt>
                <c:pt idx="37">
                  <c:v>0</c:v>
                </c:pt>
                <c:pt idx="38">
                  <c:v>0</c:v>
                </c:pt>
                <c:pt idx="39">
                  <c:v>0</c:v>
                </c:pt>
                <c:pt idx="40">
                  <c:v>124</c:v>
                </c:pt>
                <c:pt idx="41">
                  <c:v>107</c:v>
                </c:pt>
                <c:pt idx="42">
                  <c:v>0</c:v>
                </c:pt>
                <c:pt idx="43">
                  <c:v>0</c:v>
                </c:pt>
                <c:pt idx="44">
                  <c:v>41</c:v>
                </c:pt>
                <c:pt idx="45">
                  <c:v>0</c:v>
                </c:pt>
                <c:pt idx="46">
                  <c:v>0</c:v>
                </c:pt>
                <c:pt idx="47">
                  <c:v>0</c:v>
                </c:pt>
                <c:pt idx="48">
                  <c:v>0</c:v>
                </c:pt>
                <c:pt idx="49">
                  <c:v>0</c:v>
                </c:pt>
                <c:pt idx="50">
                  <c:v>0</c:v>
                </c:pt>
                <c:pt idx="51">
                  <c:v>69</c:v>
                </c:pt>
                <c:pt idx="52">
                  <c:v>0</c:v>
                </c:pt>
                <c:pt idx="53">
                  <c:v>0</c:v>
                </c:pt>
                <c:pt idx="54">
                  <c:v>72</c:v>
                </c:pt>
                <c:pt idx="55">
                  <c:v>0</c:v>
                </c:pt>
                <c:pt idx="56">
                  <c:v>0</c:v>
                </c:pt>
                <c:pt idx="57">
                  <c:v>0</c:v>
                </c:pt>
                <c:pt idx="58">
                  <c:v>0</c:v>
                </c:pt>
                <c:pt idx="59">
                  <c:v>0</c:v>
                </c:pt>
                <c:pt idx="60">
                  <c:v>0</c:v>
                </c:pt>
                <c:pt idx="61">
                  <c:v>315</c:v>
                </c:pt>
                <c:pt idx="62">
                  <c:v>75</c:v>
                </c:pt>
                <c:pt idx="63">
                  <c:v>0</c:v>
                </c:pt>
                <c:pt idx="64">
                  <c:v>0</c:v>
                </c:pt>
                <c:pt idx="65">
                  <c:v>0</c:v>
                </c:pt>
                <c:pt idx="66">
                  <c:v>95</c:v>
                </c:pt>
                <c:pt idx="67">
                  <c:v>175</c:v>
                </c:pt>
                <c:pt idx="68">
                  <c:v>0</c:v>
                </c:pt>
                <c:pt idx="69">
                  <c:v>58</c:v>
                </c:pt>
                <c:pt idx="70">
                  <c:v>0</c:v>
                </c:pt>
                <c:pt idx="71">
                  <c:v>0</c:v>
                </c:pt>
                <c:pt idx="72">
                  <c:v>0</c:v>
                </c:pt>
                <c:pt idx="73">
                  <c:v>0</c:v>
                </c:pt>
                <c:pt idx="74">
                  <c:v>0</c:v>
                </c:pt>
                <c:pt idx="75">
                  <c:v>53</c:v>
                </c:pt>
                <c:pt idx="76">
                  <c:v>0</c:v>
                </c:pt>
                <c:pt idx="77">
                  <c:v>54</c:v>
                </c:pt>
                <c:pt idx="78">
                  <c:v>0</c:v>
                </c:pt>
                <c:pt idx="79">
                  <c:v>93</c:v>
                </c:pt>
                <c:pt idx="80">
                  <c:v>103</c:v>
                </c:pt>
                <c:pt idx="81">
                  <c:v>0</c:v>
                </c:pt>
                <c:pt idx="82">
                  <c:v>37</c:v>
                </c:pt>
                <c:pt idx="83">
                  <c:v>0</c:v>
                </c:pt>
                <c:pt idx="84">
                  <c:v>0</c:v>
                </c:pt>
                <c:pt idx="85">
                  <c:v>0</c:v>
                </c:pt>
                <c:pt idx="86">
                  <c:v>0</c:v>
                </c:pt>
                <c:pt idx="87">
                  <c:v>56</c:v>
                </c:pt>
                <c:pt idx="88">
                  <c:v>21</c:v>
                </c:pt>
                <c:pt idx="89">
                  <c:v>0</c:v>
                </c:pt>
                <c:pt idx="90">
                  <c:v>50</c:v>
                </c:pt>
                <c:pt idx="91">
                  <c:v>0</c:v>
                </c:pt>
                <c:pt idx="92">
                  <c:v>0</c:v>
                </c:pt>
                <c:pt idx="93">
                  <c:v>0</c:v>
                </c:pt>
                <c:pt idx="94">
                  <c:v>62</c:v>
                </c:pt>
                <c:pt idx="95">
                  <c:v>0</c:v>
                </c:pt>
                <c:pt idx="96">
                  <c:v>294</c:v>
                </c:pt>
                <c:pt idx="97">
                  <c:v>0</c:v>
                </c:pt>
                <c:pt idx="98">
                  <c:v>0</c:v>
                </c:pt>
                <c:pt idx="99">
                  <c:v>0</c:v>
                </c:pt>
                <c:pt idx="100">
                  <c:v>0</c:v>
                </c:pt>
                <c:pt idx="101">
                  <c:v>0</c:v>
                </c:pt>
                <c:pt idx="102">
                  <c:v>0</c:v>
                </c:pt>
                <c:pt idx="103">
                  <c:v>0</c:v>
                </c:pt>
                <c:pt idx="104">
                  <c:v>72</c:v>
                </c:pt>
                <c:pt idx="105">
                  <c:v>0</c:v>
                </c:pt>
                <c:pt idx="106">
                  <c:v>0</c:v>
                </c:pt>
                <c:pt idx="107">
                  <c:v>83</c:v>
                </c:pt>
                <c:pt idx="108">
                  <c:v>0</c:v>
                </c:pt>
                <c:pt idx="109">
                  <c:v>0</c:v>
                </c:pt>
                <c:pt idx="110">
                  <c:v>42</c:v>
                </c:pt>
                <c:pt idx="111">
                  <c:v>78</c:v>
                </c:pt>
                <c:pt idx="112">
                  <c:v>57</c:v>
                </c:pt>
                <c:pt idx="113">
                  <c:v>0</c:v>
                </c:pt>
                <c:pt idx="114">
                  <c:v>0</c:v>
                </c:pt>
                <c:pt idx="115">
                  <c:v>146</c:v>
                </c:pt>
                <c:pt idx="116">
                  <c:v>69</c:v>
                </c:pt>
                <c:pt idx="117">
                  <c:v>0</c:v>
                </c:pt>
                <c:pt idx="118">
                  <c:v>47</c:v>
                </c:pt>
                <c:pt idx="119">
                  <c:v>0</c:v>
                </c:pt>
                <c:pt idx="120">
                  <c:v>0</c:v>
                </c:pt>
                <c:pt idx="121">
                  <c:v>0</c:v>
                </c:pt>
                <c:pt idx="122">
                  <c:v>45</c:v>
                </c:pt>
                <c:pt idx="123">
                  <c:v>0</c:v>
                </c:pt>
                <c:pt idx="124">
                  <c:v>55</c:v>
                </c:pt>
                <c:pt idx="125">
                  <c:v>39</c:v>
                </c:pt>
                <c:pt idx="126">
                  <c:v>0</c:v>
                </c:pt>
                <c:pt idx="127">
                  <c:v>0</c:v>
                </c:pt>
                <c:pt idx="128">
                  <c:v>34</c:v>
                </c:pt>
                <c:pt idx="129">
                  <c:v>69</c:v>
                </c:pt>
                <c:pt idx="130">
                  <c:v>47</c:v>
                </c:pt>
                <c:pt idx="131">
                  <c:v>0</c:v>
                </c:pt>
                <c:pt idx="132">
                  <c:v>150</c:v>
                </c:pt>
                <c:pt idx="133">
                  <c:v>0</c:v>
                </c:pt>
                <c:pt idx="134">
                  <c:v>0</c:v>
                </c:pt>
                <c:pt idx="135">
                  <c:v>0</c:v>
                </c:pt>
                <c:pt idx="136">
                  <c:v>0</c:v>
                </c:pt>
                <c:pt idx="137">
                  <c:v>0</c:v>
                </c:pt>
                <c:pt idx="138">
                  <c:v>0</c:v>
                </c:pt>
                <c:pt idx="139">
                  <c:v>113</c:v>
                </c:pt>
                <c:pt idx="140">
                  <c:v>0</c:v>
                </c:pt>
                <c:pt idx="141">
                  <c:v>0</c:v>
                </c:pt>
                <c:pt idx="142">
                  <c:v>110</c:v>
                </c:pt>
                <c:pt idx="143">
                  <c:v>0</c:v>
                </c:pt>
                <c:pt idx="144">
                  <c:v>0</c:v>
                </c:pt>
                <c:pt idx="145">
                  <c:v>0</c:v>
                </c:pt>
                <c:pt idx="146">
                  <c:v>39</c:v>
                </c:pt>
                <c:pt idx="147">
                  <c:v>0</c:v>
                </c:pt>
                <c:pt idx="148">
                  <c:v>0</c:v>
                </c:pt>
                <c:pt idx="149">
                  <c:v>0</c:v>
                </c:pt>
                <c:pt idx="150">
                  <c:v>0</c:v>
                </c:pt>
                <c:pt idx="151">
                  <c:v>61</c:v>
                </c:pt>
                <c:pt idx="152">
                  <c:v>67</c:v>
                </c:pt>
                <c:pt idx="153">
                  <c:v>0</c:v>
                </c:pt>
                <c:pt idx="154">
                  <c:v>0</c:v>
                </c:pt>
                <c:pt idx="155">
                  <c:v>0</c:v>
                </c:pt>
                <c:pt idx="156">
                  <c:v>35</c:v>
                </c:pt>
                <c:pt idx="157">
                  <c:v>44</c:v>
                </c:pt>
                <c:pt idx="158">
                  <c:v>0</c:v>
                </c:pt>
                <c:pt idx="159">
                  <c:v>24</c:v>
                </c:pt>
                <c:pt idx="160">
                  <c:v>22</c:v>
                </c:pt>
                <c:pt idx="161">
                  <c:v>0</c:v>
                </c:pt>
                <c:pt idx="162">
                  <c:v>0</c:v>
                </c:pt>
                <c:pt idx="163">
                  <c:v>47</c:v>
                </c:pt>
                <c:pt idx="164">
                  <c:v>40</c:v>
                </c:pt>
                <c:pt idx="165">
                  <c:v>0</c:v>
                </c:pt>
                <c:pt idx="166">
                  <c:v>0</c:v>
                </c:pt>
                <c:pt idx="167">
                  <c:v>33</c:v>
                </c:pt>
                <c:pt idx="168">
                  <c:v>0</c:v>
                </c:pt>
                <c:pt idx="169">
                  <c:v>0</c:v>
                </c:pt>
                <c:pt idx="170">
                  <c:v>133</c:v>
                </c:pt>
                <c:pt idx="171">
                  <c:v>0</c:v>
                </c:pt>
                <c:pt idx="172">
                  <c:v>0</c:v>
                </c:pt>
                <c:pt idx="173">
                  <c:v>0</c:v>
                </c:pt>
                <c:pt idx="174">
                  <c:v>0</c:v>
                </c:pt>
                <c:pt idx="175">
                  <c:v>0</c:v>
                </c:pt>
                <c:pt idx="176">
                  <c:v>0</c:v>
                </c:pt>
                <c:pt idx="177">
                  <c:v>89</c:v>
                </c:pt>
                <c:pt idx="178">
                  <c:v>24</c:v>
                </c:pt>
                <c:pt idx="179">
                  <c:v>107</c:v>
                </c:pt>
                <c:pt idx="180">
                  <c:v>41</c:v>
                </c:pt>
                <c:pt idx="181">
                  <c:v>0</c:v>
                </c:pt>
                <c:pt idx="182">
                  <c:v>0</c:v>
                </c:pt>
                <c:pt idx="183">
                  <c:v>35</c:v>
                </c:pt>
                <c:pt idx="184">
                  <c:v>0</c:v>
                </c:pt>
                <c:pt idx="185">
                  <c:v>0</c:v>
                </c:pt>
                <c:pt idx="186">
                  <c:v>34</c:v>
                </c:pt>
                <c:pt idx="187">
                  <c:v>77</c:v>
                </c:pt>
                <c:pt idx="188">
                  <c:v>0</c:v>
                </c:pt>
                <c:pt idx="189">
                  <c:v>29</c:v>
                </c:pt>
                <c:pt idx="190">
                  <c:v>0</c:v>
                </c:pt>
                <c:pt idx="191">
                  <c:v>0</c:v>
                </c:pt>
                <c:pt idx="192">
                  <c:v>0</c:v>
                </c:pt>
                <c:pt idx="193">
                  <c:v>113</c:v>
                </c:pt>
                <c:pt idx="194">
                  <c:v>0</c:v>
                </c:pt>
                <c:pt idx="195">
                  <c:v>39</c:v>
                </c:pt>
                <c:pt idx="196">
                  <c:v>30</c:v>
                </c:pt>
                <c:pt idx="197">
                  <c:v>0</c:v>
                </c:pt>
                <c:pt idx="198">
                  <c:v>44</c:v>
                </c:pt>
                <c:pt idx="199">
                  <c:v>32</c:v>
                </c:pt>
                <c:pt idx="200">
                  <c:v>64</c:v>
                </c:pt>
                <c:pt idx="201">
                  <c:v>31</c:v>
                </c:pt>
                <c:pt idx="202">
                  <c:v>42</c:v>
                </c:pt>
                <c:pt idx="203">
                  <c:v>0</c:v>
                </c:pt>
                <c:pt idx="204">
                  <c:v>0</c:v>
                </c:pt>
                <c:pt idx="205">
                  <c:v>39</c:v>
                </c:pt>
                <c:pt idx="206">
                  <c:v>45</c:v>
                </c:pt>
                <c:pt idx="207">
                  <c:v>0</c:v>
                </c:pt>
                <c:pt idx="208">
                  <c:v>41</c:v>
                </c:pt>
                <c:pt idx="209">
                  <c:v>82</c:v>
                </c:pt>
                <c:pt idx="210">
                  <c:v>0</c:v>
                </c:pt>
                <c:pt idx="211">
                  <c:v>0</c:v>
                </c:pt>
                <c:pt idx="212">
                  <c:v>43</c:v>
                </c:pt>
                <c:pt idx="213">
                  <c:v>36</c:v>
                </c:pt>
                <c:pt idx="214">
                  <c:v>36</c:v>
                </c:pt>
                <c:pt idx="215">
                  <c:v>25</c:v>
                </c:pt>
                <c:pt idx="216">
                  <c:v>23</c:v>
                </c:pt>
                <c:pt idx="217">
                  <c:v>35</c:v>
                </c:pt>
                <c:pt idx="218">
                  <c:v>44</c:v>
                </c:pt>
                <c:pt idx="219">
                  <c:v>74</c:v>
                </c:pt>
                <c:pt idx="220">
                  <c:v>0</c:v>
                </c:pt>
                <c:pt idx="221">
                  <c:v>78</c:v>
                </c:pt>
                <c:pt idx="222">
                  <c:v>42</c:v>
                </c:pt>
                <c:pt idx="223">
                  <c:v>34</c:v>
                </c:pt>
                <c:pt idx="224">
                  <c:v>32</c:v>
                </c:pt>
                <c:pt idx="225">
                  <c:v>0</c:v>
                </c:pt>
                <c:pt idx="226">
                  <c:v>41</c:v>
                </c:pt>
                <c:pt idx="227">
                  <c:v>0</c:v>
                </c:pt>
                <c:pt idx="228">
                  <c:v>47</c:v>
                </c:pt>
                <c:pt idx="229">
                  <c:v>34</c:v>
                </c:pt>
                <c:pt idx="230">
                  <c:v>69</c:v>
                </c:pt>
                <c:pt idx="231">
                  <c:v>60</c:v>
                </c:pt>
                <c:pt idx="232">
                  <c:v>0</c:v>
                </c:pt>
                <c:pt idx="233">
                  <c:v>77</c:v>
                </c:pt>
                <c:pt idx="234">
                  <c:v>0</c:v>
                </c:pt>
                <c:pt idx="235">
                  <c:v>22</c:v>
                </c:pt>
                <c:pt idx="236">
                  <c:v>41</c:v>
                </c:pt>
                <c:pt idx="237">
                  <c:v>0</c:v>
                </c:pt>
                <c:pt idx="238">
                  <c:v>0</c:v>
                </c:pt>
                <c:pt idx="239">
                  <c:v>0</c:v>
                </c:pt>
                <c:pt idx="240">
                  <c:v>59</c:v>
                </c:pt>
                <c:pt idx="241">
                  <c:v>35</c:v>
                </c:pt>
                <c:pt idx="242">
                  <c:v>33</c:v>
                </c:pt>
                <c:pt idx="243">
                  <c:v>0</c:v>
                </c:pt>
                <c:pt idx="244">
                  <c:v>50</c:v>
                </c:pt>
                <c:pt idx="245">
                  <c:v>0</c:v>
                </c:pt>
                <c:pt idx="246">
                  <c:v>0</c:v>
                </c:pt>
                <c:pt idx="247">
                  <c:v>0</c:v>
                </c:pt>
                <c:pt idx="248">
                  <c:v>0</c:v>
                </c:pt>
                <c:pt idx="249">
                  <c:v>0</c:v>
                </c:pt>
                <c:pt idx="250">
                  <c:v>45</c:v>
                </c:pt>
                <c:pt idx="251">
                  <c:v>0</c:v>
                </c:pt>
                <c:pt idx="252">
                  <c:v>0</c:v>
                </c:pt>
                <c:pt idx="253">
                  <c:v>192</c:v>
                </c:pt>
                <c:pt idx="254">
                  <c:v>116</c:v>
                </c:pt>
                <c:pt idx="255">
                  <c:v>0</c:v>
                </c:pt>
                <c:pt idx="256">
                  <c:v>60</c:v>
                </c:pt>
                <c:pt idx="257">
                  <c:v>0</c:v>
                </c:pt>
                <c:pt idx="258">
                  <c:v>46</c:v>
                </c:pt>
                <c:pt idx="259">
                  <c:v>0</c:v>
                </c:pt>
                <c:pt idx="260">
                  <c:v>0</c:v>
                </c:pt>
                <c:pt idx="261">
                  <c:v>42</c:v>
                </c:pt>
                <c:pt idx="262">
                  <c:v>63</c:v>
                </c:pt>
                <c:pt idx="263">
                  <c:v>0</c:v>
                </c:pt>
                <c:pt idx="264">
                  <c:v>43</c:v>
                </c:pt>
                <c:pt idx="265">
                  <c:v>54</c:v>
                </c:pt>
                <c:pt idx="266">
                  <c:v>0</c:v>
                </c:pt>
                <c:pt idx="267">
                  <c:v>0</c:v>
                </c:pt>
                <c:pt idx="268">
                  <c:v>75</c:v>
                </c:pt>
                <c:pt idx="269">
                  <c:v>0</c:v>
                </c:pt>
                <c:pt idx="270">
                  <c:v>0</c:v>
                </c:pt>
                <c:pt idx="271">
                  <c:v>0</c:v>
                </c:pt>
                <c:pt idx="272">
                  <c:v>0</c:v>
                </c:pt>
                <c:pt idx="273">
                  <c:v>0</c:v>
                </c:pt>
                <c:pt idx="274">
                  <c:v>0</c:v>
                </c:pt>
                <c:pt idx="275">
                  <c:v>0</c:v>
                </c:pt>
                <c:pt idx="276">
                  <c:v>94</c:v>
                </c:pt>
                <c:pt idx="277">
                  <c:v>33</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extLst>
            <c:ext xmlns:c16="http://schemas.microsoft.com/office/drawing/2014/chart" uri="{C3380CC4-5D6E-409C-BE32-E72D297353CC}">
              <c16:uniqueId val="{00000005-8750-43D6-964E-4B2DB2AA4A9E}"/>
            </c:ext>
          </c:extLst>
        </c:ser>
        <c:dLbls>
          <c:showLegendKey val="0"/>
          <c:showVal val="0"/>
          <c:showCatName val="0"/>
          <c:showSerName val="0"/>
          <c:showPercent val="0"/>
          <c:showBubbleSize val="0"/>
        </c:dLbls>
        <c:gapWidth val="219"/>
        <c:overlap val="-27"/>
        <c:axId val="459751376"/>
        <c:axId val="459750064"/>
      </c:barChart>
      <c:dateAx>
        <c:axId val="459751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750064"/>
        <c:crosses val="autoZero"/>
        <c:auto val="1"/>
        <c:lblOffset val="100"/>
        <c:baseTimeUnit val="days"/>
      </c:dateAx>
      <c:valAx>
        <c:axId val="459750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751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chubbna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0</c:v>
                </c:pt>
                <c:pt idx="1">
                  <c:v>0</c:v>
                </c:pt>
                <c:pt idx="2">
                  <c:v>0</c:v>
                </c:pt>
                <c:pt idx="3">
                  <c:v>0</c:v>
                </c:pt>
                <c:pt idx="4">
                  <c:v>0</c:v>
                </c:pt>
                <c:pt idx="5">
                  <c:v>128</c:v>
                </c:pt>
                <c:pt idx="6">
                  <c:v>0</c:v>
                </c:pt>
                <c:pt idx="7">
                  <c:v>76</c:v>
                </c:pt>
                <c:pt idx="8">
                  <c:v>0</c:v>
                </c:pt>
                <c:pt idx="9">
                  <c:v>0</c:v>
                </c:pt>
                <c:pt idx="10">
                  <c:v>0</c:v>
                </c:pt>
                <c:pt idx="11">
                  <c:v>0</c:v>
                </c:pt>
              </c:numCache>
            </c:numRef>
          </c:val>
          <c:extLst>
            <c:ext xmlns:c16="http://schemas.microsoft.com/office/drawing/2014/chart" uri="{C3380CC4-5D6E-409C-BE32-E72D297353CC}">
              <c16:uniqueId val="{00000000-1AF2-4633-9C50-65C33B1A922C}"/>
            </c:ext>
          </c:extLst>
        </c:ser>
        <c:ser>
          <c:idx val="1"/>
          <c:order val="1"/>
          <c:tx>
            <c:strRef>
              <c:f>Sheet1!$C$1</c:f>
              <c:strCache>
                <c:ptCount val="1"/>
                <c:pt idx="0">
                  <c:v>firstinshi</c:v>
                </c:pt>
              </c:strCache>
            </c:strRef>
          </c:tx>
          <c:spPr>
            <a:solidFill>
              <a:schemeClr val="accent2"/>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Sheet1!$C$2:$C$13</c:f>
              <c:numCache>
                <c:formatCode>General</c:formatCode>
                <c:ptCount val="12"/>
                <c:pt idx="0">
                  <c:v>0</c:v>
                </c:pt>
                <c:pt idx="1">
                  <c:v>0</c:v>
                </c:pt>
                <c:pt idx="2">
                  <c:v>12</c:v>
                </c:pt>
                <c:pt idx="3">
                  <c:v>0</c:v>
                </c:pt>
                <c:pt idx="4">
                  <c:v>541</c:v>
                </c:pt>
                <c:pt idx="5">
                  <c:v>24</c:v>
                </c:pt>
                <c:pt idx="6">
                  <c:v>0</c:v>
                </c:pt>
                <c:pt idx="7">
                  <c:v>0</c:v>
                </c:pt>
                <c:pt idx="8">
                  <c:v>0</c:v>
                </c:pt>
                <c:pt idx="9">
                  <c:v>0</c:v>
                </c:pt>
                <c:pt idx="10">
                  <c:v>0</c:v>
                </c:pt>
                <c:pt idx="11">
                  <c:v>0</c:v>
                </c:pt>
              </c:numCache>
            </c:numRef>
          </c:val>
          <c:extLst>
            <c:ext xmlns:c16="http://schemas.microsoft.com/office/drawing/2014/chart" uri="{C3380CC4-5D6E-409C-BE32-E72D297353CC}">
              <c16:uniqueId val="{00000001-1AF2-4633-9C50-65C33B1A922C}"/>
            </c:ext>
          </c:extLst>
        </c:ser>
        <c:ser>
          <c:idx val="2"/>
          <c:order val="2"/>
          <c:tx>
            <c:strRef>
              <c:f>Sheet1!$D$1</c:f>
              <c:strCache>
                <c:ptCount val="1"/>
                <c:pt idx="0">
                  <c:v>phlyinsurance</c:v>
                </c:pt>
              </c:strCache>
            </c:strRef>
          </c:tx>
          <c:spPr>
            <a:solidFill>
              <a:schemeClr val="accent3"/>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Sheet1!$D$2:$D$13</c:f>
              <c:numCache>
                <c:formatCode>General</c:formatCode>
                <c:ptCount val="12"/>
                <c:pt idx="0">
                  <c:v>47</c:v>
                </c:pt>
                <c:pt idx="1">
                  <c:v>44</c:v>
                </c:pt>
                <c:pt idx="2">
                  <c:v>38</c:v>
                </c:pt>
                <c:pt idx="3">
                  <c:v>0</c:v>
                </c:pt>
                <c:pt idx="4">
                  <c:v>42</c:v>
                </c:pt>
                <c:pt idx="5">
                  <c:v>35</c:v>
                </c:pt>
                <c:pt idx="6">
                  <c:v>0</c:v>
                </c:pt>
                <c:pt idx="7">
                  <c:v>0</c:v>
                </c:pt>
                <c:pt idx="8">
                  <c:v>90</c:v>
                </c:pt>
                <c:pt idx="9">
                  <c:v>0</c:v>
                </c:pt>
                <c:pt idx="10">
                  <c:v>0</c:v>
                </c:pt>
                <c:pt idx="11">
                  <c:v>0</c:v>
                </c:pt>
              </c:numCache>
            </c:numRef>
          </c:val>
          <c:extLst>
            <c:ext xmlns:c16="http://schemas.microsoft.com/office/drawing/2014/chart" uri="{C3380CC4-5D6E-409C-BE32-E72D297353CC}">
              <c16:uniqueId val="{00000002-1AF2-4633-9C50-65C33B1A922C}"/>
            </c:ext>
          </c:extLst>
        </c:ser>
        <c:ser>
          <c:idx val="3"/>
          <c:order val="3"/>
          <c:tx>
            <c:strRef>
              <c:f>Sheet1!$E$1</c:f>
              <c:strCache>
                <c:ptCount val="1"/>
                <c:pt idx="0">
                  <c:v>tmna_services</c:v>
                </c:pt>
              </c:strCache>
            </c:strRef>
          </c:tx>
          <c:spPr>
            <a:solidFill>
              <a:schemeClr val="accent4"/>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Sheet1!$E$2:$E$13</c:f>
              <c:numCache>
                <c:formatCode>General</c:formatCode>
                <c:ptCount val="12"/>
                <c:pt idx="0">
                  <c:v>0</c:v>
                </c:pt>
                <c:pt idx="1">
                  <c:v>7</c:v>
                </c:pt>
                <c:pt idx="2">
                  <c:v>0</c:v>
                </c:pt>
                <c:pt idx="3">
                  <c:v>0</c:v>
                </c:pt>
                <c:pt idx="4">
                  <c:v>0</c:v>
                </c:pt>
                <c:pt idx="5">
                  <c:v>28</c:v>
                </c:pt>
                <c:pt idx="6">
                  <c:v>0</c:v>
                </c:pt>
                <c:pt idx="7">
                  <c:v>0</c:v>
                </c:pt>
                <c:pt idx="8">
                  <c:v>0</c:v>
                </c:pt>
                <c:pt idx="9">
                  <c:v>0</c:v>
                </c:pt>
                <c:pt idx="10">
                  <c:v>0</c:v>
                </c:pt>
                <c:pt idx="11">
                  <c:v>0</c:v>
                </c:pt>
              </c:numCache>
            </c:numRef>
          </c:val>
          <c:extLst>
            <c:ext xmlns:c16="http://schemas.microsoft.com/office/drawing/2014/chart" uri="{C3380CC4-5D6E-409C-BE32-E72D297353CC}">
              <c16:uniqueId val="{00000003-1AF2-4633-9C50-65C33B1A922C}"/>
            </c:ext>
          </c:extLst>
        </c:ser>
        <c:ser>
          <c:idx val="4"/>
          <c:order val="4"/>
          <c:tx>
            <c:strRef>
              <c:f>Sheet1!$F$1</c:f>
              <c:strCache>
                <c:ptCount val="1"/>
                <c:pt idx="0">
                  <c:v>tmamerica</c:v>
                </c:pt>
              </c:strCache>
            </c:strRef>
          </c:tx>
          <c:spPr>
            <a:solidFill>
              <a:schemeClr val="accent5"/>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Sheet1!$F$2:$F$13</c:f>
              <c:numCache>
                <c:formatCode>General</c:formatCode>
                <c:ptCount val="12"/>
                <c:pt idx="0">
                  <c:v>8</c:v>
                </c:pt>
                <c:pt idx="1">
                  <c:v>4</c:v>
                </c:pt>
                <c:pt idx="2">
                  <c:v>0</c:v>
                </c:pt>
                <c:pt idx="3">
                  <c:v>0</c:v>
                </c:pt>
                <c:pt idx="4">
                  <c:v>6</c:v>
                </c:pt>
                <c:pt idx="5">
                  <c:v>0</c:v>
                </c:pt>
                <c:pt idx="6">
                  <c:v>0</c:v>
                </c:pt>
                <c:pt idx="7">
                  <c:v>4</c:v>
                </c:pt>
                <c:pt idx="8">
                  <c:v>8</c:v>
                </c:pt>
                <c:pt idx="9">
                  <c:v>0</c:v>
                </c:pt>
                <c:pt idx="10">
                  <c:v>0</c:v>
                </c:pt>
                <c:pt idx="11">
                  <c:v>0</c:v>
                </c:pt>
              </c:numCache>
            </c:numRef>
          </c:val>
          <c:extLst>
            <c:ext xmlns:c16="http://schemas.microsoft.com/office/drawing/2014/chart" uri="{C3380CC4-5D6E-409C-BE32-E72D297353CC}">
              <c16:uniqueId val="{00000004-1AF2-4633-9C50-65C33B1A922C}"/>
            </c:ext>
          </c:extLst>
        </c:ser>
        <c:ser>
          <c:idx val="5"/>
          <c:order val="5"/>
          <c:tx>
            <c:strRef>
              <c:f>Sheet1!$G$1</c:f>
              <c:strCache>
                <c:ptCount val="1"/>
                <c:pt idx="0">
                  <c:v>travelersinsurance</c:v>
                </c:pt>
              </c:strCache>
            </c:strRef>
          </c:tx>
          <c:spPr>
            <a:solidFill>
              <a:schemeClr val="accent6"/>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Sheet1!$G$2:$G$13</c:f>
              <c:numCache>
                <c:formatCode>General</c:formatCode>
                <c:ptCount val="12"/>
                <c:pt idx="0">
                  <c:v>93</c:v>
                </c:pt>
                <c:pt idx="1">
                  <c:v>0</c:v>
                </c:pt>
                <c:pt idx="2">
                  <c:v>0</c:v>
                </c:pt>
                <c:pt idx="3">
                  <c:v>0</c:v>
                </c:pt>
                <c:pt idx="4">
                  <c:v>0</c:v>
                </c:pt>
                <c:pt idx="5">
                  <c:v>83</c:v>
                </c:pt>
                <c:pt idx="6">
                  <c:v>0</c:v>
                </c:pt>
                <c:pt idx="7">
                  <c:v>33</c:v>
                </c:pt>
                <c:pt idx="8">
                  <c:v>0</c:v>
                </c:pt>
                <c:pt idx="9">
                  <c:v>0</c:v>
                </c:pt>
                <c:pt idx="10">
                  <c:v>0</c:v>
                </c:pt>
                <c:pt idx="11">
                  <c:v>0</c:v>
                </c:pt>
              </c:numCache>
            </c:numRef>
          </c:val>
          <c:extLst>
            <c:ext xmlns:c16="http://schemas.microsoft.com/office/drawing/2014/chart" uri="{C3380CC4-5D6E-409C-BE32-E72D297353CC}">
              <c16:uniqueId val="{00000005-1AF2-4633-9C50-65C33B1A922C}"/>
            </c:ext>
          </c:extLst>
        </c:ser>
        <c:dLbls>
          <c:showLegendKey val="0"/>
          <c:showVal val="0"/>
          <c:showCatName val="0"/>
          <c:showSerName val="0"/>
          <c:showPercent val="0"/>
          <c:showBubbleSize val="0"/>
        </c:dLbls>
        <c:gapWidth val="219"/>
        <c:overlap val="-27"/>
        <c:axId val="459753344"/>
        <c:axId val="459749080"/>
      </c:barChart>
      <c:catAx>
        <c:axId val="459753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749080"/>
        <c:crosses val="autoZero"/>
        <c:auto val="1"/>
        <c:lblAlgn val="ctr"/>
        <c:lblOffset val="100"/>
        <c:noMultiLvlLbl val="0"/>
      </c:catAx>
      <c:valAx>
        <c:axId val="459749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753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B6F42-5BC1-422B-90DB-7287CEE7B496}"/>
              </a:ext>
            </a:extLst>
          </p:cNvPr>
          <p:cNvSpPr>
            <a:spLocks noGrp="1"/>
          </p:cNvSpPr>
          <p:nvPr>
            <p:ph type="ctrTitle"/>
          </p:nvPr>
        </p:nvSpPr>
        <p:spPr/>
        <p:txBody>
          <a:bodyPr/>
          <a:lstStyle/>
          <a:p>
            <a:r>
              <a:rPr lang="en-US"/>
              <a:t>TMNAS Quarterly Social Media</a:t>
            </a:r>
          </a:p>
        </p:txBody>
      </p:sp>
      <p:sp>
        <p:nvSpPr>
          <p:cNvPr id="3" name="Subtitle 2">
            <a:extLst>
              <a:ext uri="{FF2B5EF4-FFF2-40B4-BE49-F238E27FC236}">
                <a16:creationId xmlns:a16="http://schemas.microsoft.com/office/drawing/2014/main" id="{6668FD3C-B7D1-4604-8447-D233D04773BA}"/>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5563632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AF5CE-2E3E-4602-810A-17385E90E8EA}"/>
              </a:ext>
            </a:extLst>
          </p:cNvPr>
          <p:cNvSpPr>
            <a:spLocks noGrp="1"/>
          </p:cNvSpPr>
          <p:nvPr>
            <p:ph type="title"/>
          </p:nvPr>
        </p:nvSpPr>
        <p:spPr/>
        <p:txBody>
          <a:bodyPr/>
          <a:lstStyle/>
          <a:p>
            <a:r>
              <a:rPr lang="en-US"/>
              <a:t>Overall Overall Audience | @TMNA_Services</a:t>
            </a:r>
          </a:p>
        </p:txBody>
      </p:sp>
      <p:graphicFrame>
        <p:nvGraphicFramePr>
          <p:cNvPr id="6" name="Chart Placeholder 5">
            <a:extLst>
              <a:ext uri="{FF2B5EF4-FFF2-40B4-BE49-F238E27FC236}">
                <a16:creationId xmlns:a16="http://schemas.microsoft.com/office/drawing/2014/main" id="{B9AA14C6-F4B4-4F1D-B7CF-DF8A8D41A1AD}"/>
              </a:ext>
            </a:extLst>
          </p:cNvPr>
          <p:cNvGraphicFramePr>
            <a:graphicFrameLocks noGrp="1"/>
          </p:cNvGraphicFramePr>
          <p:nvPr>
            <p:ph type="chart" sz="quarter" idx="13"/>
            <p:extLst>
              <p:ext uri="{D42A27DB-BD31-4B8C-83A1-F6EECF244321}">
                <p14:modId xmlns:p14="http://schemas.microsoft.com/office/powerpoint/2010/main" val="17442580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BFE0B6-5588-40CD-AAE0-CABD8A21FD5F}"/>
              </a:ext>
            </a:extLst>
          </p:cNvPr>
          <p:cNvSpPr>
            <a:spLocks noGrp="1"/>
          </p:cNvSpPr>
          <p:nvPr>
            <p:ph type="body" sz="quarter" idx="14"/>
          </p:nvPr>
        </p:nvSpPr>
        <p:spPr/>
        <p:txBody>
          <a:bodyPr/>
          <a:lstStyle/>
          <a:p>
            <a:r>
              <a:rPr lang="en-US"/>
              <a:t>09/01/2022 - 09/30/2022</a:t>
            </a:r>
          </a:p>
        </p:txBody>
      </p:sp>
      <p:sp>
        <p:nvSpPr>
          <p:cNvPr id="5" name="Footer Placeholder 4">
            <a:extLst>
              <a:ext uri="{FF2B5EF4-FFF2-40B4-BE49-F238E27FC236}">
                <a16:creationId xmlns:a16="http://schemas.microsoft.com/office/drawing/2014/main" id="{94FA3597-1237-4E56-A894-5DE6B36F8D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5104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3EC64-CB83-4130-A5B5-087ED9C089BC}"/>
              </a:ext>
            </a:extLst>
          </p:cNvPr>
          <p:cNvSpPr>
            <a:spLocks noGrp="1"/>
          </p:cNvSpPr>
          <p:nvPr>
            <p:ph type="title"/>
          </p:nvPr>
        </p:nvSpPr>
        <p:spPr/>
        <p:txBody>
          <a:bodyPr/>
          <a:lstStyle/>
          <a:p>
            <a:r>
              <a:rPr lang="en-US"/>
              <a:t>Facebook Key Metrics Table | @TMNA_Services</a:t>
            </a:r>
          </a:p>
        </p:txBody>
      </p:sp>
      <p:graphicFrame>
        <p:nvGraphicFramePr>
          <p:cNvPr id="5" name="Table Placeholder 4">
            <a:extLst>
              <a:ext uri="{FF2B5EF4-FFF2-40B4-BE49-F238E27FC236}">
                <a16:creationId xmlns:a16="http://schemas.microsoft.com/office/drawing/2014/main" id="{6A7BE517-25DD-4674-B35B-BA8B8B375139}"/>
              </a:ext>
            </a:extLst>
          </p:cNvPr>
          <p:cNvGraphicFramePr>
            <a:graphicFrameLocks noGrp="1"/>
          </p:cNvGraphicFramePr>
          <p:nvPr>
            <p:ph type="tbl" sz="quarter" idx="13"/>
            <p:extLst>
              <p:ext uri="{D42A27DB-BD31-4B8C-83A1-F6EECF244321}">
                <p14:modId xmlns:p14="http://schemas.microsoft.com/office/powerpoint/2010/main" val="83161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941957444"/>
                    </a:ext>
                  </a:extLst>
                </a:gridCol>
                <a:gridCol w="905256">
                  <a:extLst>
                    <a:ext uri="{9D8B030D-6E8A-4147-A177-3AD203B41FA5}">
                      <a16:colId xmlns:a16="http://schemas.microsoft.com/office/drawing/2014/main" val="3440003165"/>
                    </a:ext>
                  </a:extLst>
                </a:gridCol>
                <a:gridCol w="905256">
                  <a:extLst>
                    <a:ext uri="{9D8B030D-6E8A-4147-A177-3AD203B41FA5}">
                      <a16:colId xmlns:a16="http://schemas.microsoft.com/office/drawing/2014/main" val="3759057612"/>
                    </a:ext>
                  </a:extLst>
                </a:gridCol>
                <a:gridCol w="905256">
                  <a:extLst>
                    <a:ext uri="{9D8B030D-6E8A-4147-A177-3AD203B41FA5}">
                      <a16:colId xmlns:a16="http://schemas.microsoft.com/office/drawing/2014/main" val="1315282113"/>
                    </a:ext>
                  </a:extLst>
                </a:gridCol>
                <a:gridCol w="905256">
                  <a:extLst>
                    <a:ext uri="{9D8B030D-6E8A-4147-A177-3AD203B41FA5}">
                      <a16:colId xmlns:a16="http://schemas.microsoft.com/office/drawing/2014/main" val="1184016490"/>
                    </a:ext>
                  </a:extLst>
                </a:gridCol>
                <a:gridCol w="905256">
                  <a:extLst>
                    <a:ext uri="{9D8B030D-6E8A-4147-A177-3AD203B41FA5}">
                      <a16:colId xmlns:a16="http://schemas.microsoft.com/office/drawing/2014/main" val="3884988646"/>
                    </a:ext>
                  </a:extLst>
                </a:gridCol>
                <a:gridCol w="905256">
                  <a:extLst>
                    <a:ext uri="{9D8B030D-6E8A-4147-A177-3AD203B41FA5}">
                      <a16:colId xmlns:a16="http://schemas.microsoft.com/office/drawing/2014/main" val="3664723793"/>
                    </a:ext>
                  </a:extLst>
                </a:gridCol>
                <a:gridCol w="905256">
                  <a:extLst>
                    <a:ext uri="{9D8B030D-6E8A-4147-A177-3AD203B41FA5}">
                      <a16:colId xmlns:a16="http://schemas.microsoft.com/office/drawing/2014/main" val="2596230738"/>
                    </a:ext>
                  </a:extLst>
                </a:gridCol>
                <a:gridCol w="905256">
                  <a:extLst>
                    <a:ext uri="{9D8B030D-6E8A-4147-A177-3AD203B41FA5}">
                      <a16:colId xmlns:a16="http://schemas.microsoft.com/office/drawing/2014/main" val="1610071962"/>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43237343"/>
                  </a:ext>
                </a:extLst>
              </a:tr>
              <a:tr h="370840">
                <a:tc>
                  <a:txBody>
                    <a:bodyPr/>
                    <a:lstStyle/>
                    <a:p>
                      <a:r>
                        <a:rPr lang="en-US" sz="1000"/>
                        <a:t>153</a:t>
                      </a:r>
                    </a:p>
                  </a:txBody>
                  <a:tcPr/>
                </a:tc>
                <a:tc>
                  <a:txBody>
                    <a:bodyPr/>
                    <a:lstStyle/>
                    <a:p>
                      <a:r>
                        <a:rPr lang="en-US" sz="1000"/>
                        <a:t>6</a:t>
                      </a:r>
                    </a:p>
                  </a:txBody>
                  <a:tcPr/>
                </a:tc>
                <a:tc>
                  <a:txBody>
                    <a:bodyPr/>
                    <a:lstStyle/>
                    <a:p>
                      <a:r>
                        <a:rPr lang="en-US" sz="1000"/>
                        <a:t>60</a:t>
                      </a:r>
                    </a:p>
                  </a:txBody>
                  <a:tcPr/>
                </a:tc>
                <a:tc>
                  <a:txBody>
                    <a:bodyPr/>
                    <a:lstStyle/>
                    <a:p>
                      <a:r>
                        <a:rPr lang="en-US" sz="1000"/>
                        <a:t>442</a:t>
                      </a:r>
                    </a:p>
                  </a:txBody>
                  <a:tcPr/>
                </a:tc>
                <a:tc>
                  <a:txBody>
                    <a:bodyPr/>
                    <a:lstStyle/>
                    <a:p>
                      <a:r>
                        <a:rPr lang="en-US" sz="1000"/>
                        <a:t>10</a:t>
                      </a:r>
                    </a:p>
                  </a:txBody>
                  <a:tcPr/>
                </a:tc>
                <a:tc>
                  <a:txBody>
                    <a:bodyPr/>
                    <a:lstStyle/>
                    <a:p>
                      <a:r>
                        <a:rPr lang="en-US" sz="1000"/>
                        <a:t>3</a:t>
                      </a:r>
                    </a:p>
                  </a:txBody>
                  <a:tcPr/>
                </a:tc>
                <a:tc>
                  <a:txBody>
                    <a:bodyPr/>
                    <a:lstStyle/>
                    <a:p>
                      <a:r>
                        <a:rPr lang="en-US" sz="1000"/>
                        <a:t>2</a:t>
                      </a:r>
                    </a:p>
                  </a:txBody>
                  <a:tcPr/>
                </a:tc>
                <a:tc>
                  <a:txBody>
                    <a:bodyPr/>
                    <a:lstStyle/>
                    <a:p>
                      <a:r>
                        <a:rPr lang="en-US" sz="1000"/>
                        <a:t>5.0556 %</a:t>
                      </a:r>
                    </a:p>
                  </a:txBody>
                  <a:tcPr/>
                </a:tc>
                <a:tc>
                  <a:txBody>
                    <a:bodyPr/>
                    <a:lstStyle/>
                    <a:p>
                      <a:r>
                        <a:rPr lang="en-US" sz="1000"/>
                        <a:t>0.0 %</a:t>
                      </a:r>
                    </a:p>
                  </a:txBody>
                  <a:tcPr/>
                </a:tc>
                <a:extLst>
                  <a:ext uri="{0D108BD9-81ED-4DB2-BD59-A6C34878D82A}">
                    <a16:rowId xmlns:a16="http://schemas.microsoft.com/office/drawing/2014/main" val="234743500"/>
                  </a:ext>
                </a:extLst>
              </a:tr>
            </a:tbl>
          </a:graphicData>
        </a:graphic>
      </p:graphicFrame>
      <p:sp>
        <p:nvSpPr>
          <p:cNvPr id="4" name="Text Placeholder 3">
            <a:extLst>
              <a:ext uri="{FF2B5EF4-FFF2-40B4-BE49-F238E27FC236}">
                <a16:creationId xmlns:a16="http://schemas.microsoft.com/office/drawing/2014/main" id="{60039608-1175-44B0-A9C0-2ADC161A846C}"/>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5011390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5380C-65EE-4951-AB33-2C4DA424A01A}"/>
              </a:ext>
            </a:extLst>
          </p:cNvPr>
          <p:cNvSpPr>
            <a:spLocks noGrp="1"/>
          </p:cNvSpPr>
          <p:nvPr>
            <p:ph type="title"/>
          </p:nvPr>
        </p:nvSpPr>
        <p:spPr/>
        <p:txBody>
          <a:bodyPr/>
          <a:lstStyle/>
          <a:p>
            <a:r>
              <a:rPr lang="en-US"/>
              <a:t>Facebook Facebook Fans Change | @TMNA_Services</a:t>
            </a:r>
          </a:p>
        </p:txBody>
      </p:sp>
      <p:graphicFrame>
        <p:nvGraphicFramePr>
          <p:cNvPr id="6" name="Chart Placeholder 5">
            <a:extLst>
              <a:ext uri="{FF2B5EF4-FFF2-40B4-BE49-F238E27FC236}">
                <a16:creationId xmlns:a16="http://schemas.microsoft.com/office/drawing/2014/main" id="{CE3895FA-C4BF-4791-AC74-C5385736A584}"/>
              </a:ext>
            </a:extLst>
          </p:cNvPr>
          <p:cNvGraphicFramePr>
            <a:graphicFrameLocks noGrp="1"/>
          </p:cNvGraphicFramePr>
          <p:nvPr>
            <p:ph type="chart" sz="quarter" idx="13"/>
            <p:extLst>
              <p:ext uri="{D42A27DB-BD31-4B8C-83A1-F6EECF244321}">
                <p14:modId xmlns:p14="http://schemas.microsoft.com/office/powerpoint/2010/main" val="22571637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95F865-27DA-4266-942A-FE2763D9151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E1A7F35-DDC6-4B17-B807-9DA1E9CDF5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8483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B4578-B97C-423B-B189-9EEBE24F4020}"/>
              </a:ext>
            </a:extLst>
          </p:cNvPr>
          <p:cNvSpPr>
            <a:spLocks noGrp="1"/>
          </p:cNvSpPr>
          <p:nvPr>
            <p:ph type="title"/>
          </p:nvPr>
        </p:nvSpPr>
        <p:spPr/>
        <p:txBody>
          <a:bodyPr/>
          <a:lstStyle/>
          <a:p>
            <a:r>
              <a:rPr lang="en-US"/>
              <a:t>Facebook Average Interactions Per Facebook Post | @TMNA_Services</a:t>
            </a:r>
          </a:p>
        </p:txBody>
      </p:sp>
      <p:graphicFrame>
        <p:nvGraphicFramePr>
          <p:cNvPr id="6" name="Chart Placeholder 5">
            <a:extLst>
              <a:ext uri="{FF2B5EF4-FFF2-40B4-BE49-F238E27FC236}">
                <a16:creationId xmlns:a16="http://schemas.microsoft.com/office/drawing/2014/main" id="{7EB3A07A-3759-43EF-A4F1-D0C993ADEEB2}"/>
              </a:ext>
            </a:extLst>
          </p:cNvPr>
          <p:cNvGraphicFramePr>
            <a:graphicFrameLocks noGrp="1"/>
          </p:cNvGraphicFramePr>
          <p:nvPr>
            <p:ph type="chart" sz="quarter" idx="13"/>
            <p:extLst>
              <p:ext uri="{D42A27DB-BD31-4B8C-83A1-F6EECF244321}">
                <p14:modId xmlns:p14="http://schemas.microsoft.com/office/powerpoint/2010/main" val="10278035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8236C5-1F61-4BFF-AFB8-121EFFF8CD7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1E74B06-FF9E-488F-BC4C-40832CAF8C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7551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BE03C-2CAC-4417-94C7-E1B3B4F7488A}"/>
              </a:ext>
            </a:extLst>
          </p:cNvPr>
          <p:cNvSpPr>
            <a:spLocks noGrp="1"/>
          </p:cNvSpPr>
          <p:nvPr>
            <p:ph type="title"/>
          </p:nvPr>
        </p:nvSpPr>
        <p:spPr/>
        <p:txBody>
          <a:bodyPr/>
          <a:lstStyle/>
          <a:p>
            <a:r>
              <a:rPr lang="en-US"/>
              <a:t>Facebook Total Interactions Per Month | Selective</a:t>
            </a:r>
          </a:p>
        </p:txBody>
      </p:sp>
      <p:graphicFrame>
        <p:nvGraphicFramePr>
          <p:cNvPr id="6" name="Chart Placeholder 5">
            <a:extLst>
              <a:ext uri="{FF2B5EF4-FFF2-40B4-BE49-F238E27FC236}">
                <a16:creationId xmlns:a16="http://schemas.microsoft.com/office/drawing/2014/main" id="{9FE71DE0-109B-4F28-BCEC-52B59840D59F}"/>
              </a:ext>
            </a:extLst>
          </p:cNvPr>
          <p:cNvGraphicFramePr>
            <a:graphicFrameLocks noGrp="1"/>
          </p:cNvGraphicFramePr>
          <p:nvPr>
            <p:ph type="chart" sz="quarter" idx="13"/>
            <p:extLst>
              <p:ext uri="{D42A27DB-BD31-4B8C-83A1-F6EECF244321}">
                <p14:modId xmlns:p14="http://schemas.microsoft.com/office/powerpoint/2010/main" val="37040185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4E39EE-1E06-49F1-B72B-D35CAB972CB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5F60163-B770-4B26-9395-B4879B7A5E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301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4715E-4771-4723-A868-6AEBE10319BE}"/>
              </a:ext>
            </a:extLst>
          </p:cNvPr>
          <p:cNvSpPr>
            <a:spLocks noGrp="1"/>
          </p:cNvSpPr>
          <p:nvPr>
            <p:ph type="title"/>
          </p:nvPr>
        </p:nvSpPr>
        <p:spPr/>
        <p:txBody>
          <a:bodyPr/>
          <a:lstStyle/>
          <a:p>
            <a:r>
              <a:rPr lang="en-US"/>
              <a:t>Facebook Facebook Impressions | @TMNA_Services</a:t>
            </a:r>
          </a:p>
        </p:txBody>
      </p:sp>
      <p:graphicFrame>
        <p:nvGraphicFramePr>
          <p:cNvPr id="6" name="Chart Placeholder 5">
            <a:extLst>
              <a:ext uri="{FF2B5EF4-FFF2-40B4-BE49-F238E27FC236}">
                <a16:creationId xmlns:a16="http://schemas.microsoft.com/office/drawing/2014/main" id="{E949D7F1-3203-4447-A058-36D48505EFF5}"/>
              </a:ext>
            </a:extLst>
          </p:cNvPr>
          <p:cNvGraphicFramePr>
            <a:graphicFrameLocks noGrp="1"/>
          </p:cNvGraphicFramePr>
          <p:nvPr>
            <p:ph type="chart" sz="quarter" idx="13"/>
            <p:extLst>
              <p:ext uri="{D42A27DB-BD31-4B8C-83A1-F6EECF244321}">
                <p14:modId xmlns:p14="http://schemas.microsoft.com/office/powerpoint/2010/main" val="42712953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1F3026-5704-4A5D-99B7-E16BF801FEA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5EEF91B-795F-41ED-9F16-14092237A0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23365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C26A4-B84A-4890-93F7-F2EAAE007E35}"/>
              </a:ext>
            </a:extLst>
          </p:cNvPr>
          <p:cNvSpPr>
            <a:spLocks noGrp="1"/>
          </p:cNvSpPr>
          <p:nvPr>
            <p:ph type="title"/>
          </p:nvPr>
        </p:nvSpPr>
        <p:spPr/>
        <p:txBody>
          <a:bodyPr/>
          <a:lstStyle/>
          <a:p>
            <a:r>
              <a:rPr lang="en-US"/>
              <a:t>Facebook Own Posts Table | @TMNA_Services - 1 of 3</a:t>
            </a:r>
          </a:p>
        </p:txBody>
      </p:sp>
      <p:graphicFrame>
        <p:nvGraphicFramePr>
          <p:cNvPr id="5" name="Table Placeholder 4">
            <a:extLst>
              <a:ext uri="{FF2B5EF4-FFF2-40B4-BE49-F238E27FC236}">
                <a16:creationId xmlns:a16="http://schemas.microsoft.com/office/drawing/2014/main" id="{EE26D7BE-CD59-49D6-9EA5-6852052D6FB8}"/>
              </a:ext>
            </a:extLst>
          </p:cNvPr>
          <p:cNvGraphicFramePr>
            <a:graphicFrameLocks noGrp="1"/>
          </p:cNvGraphicFramePr>
          <p:nvPr>
            <p:ph type="tbl" sz="quarter" idx="13"/>
            <p:extLst>
              <p:ext uri="{D42A27DB-BD31-4B8C-83A1-F6EECF244321}">
                <p14:modId xmlns:p14="http://schemas.microsoft.com/office/powerpoint/2010/main" val="3929979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03379407"/>
                    </a:ext>
                  </a:extLst>
                </a:gridCol>
                <a:gridCol w="822960">
                  <a:extLst>
                    <a:ext uri="{9D8B030D-6E8A-4147-A177-3AD203B41FA5}">
                      <a16:colId xmlns:a16="http://schemas.microsoft.com/office/drawing/2014/main" val="2844856126"/>
                    </a:ext>
                  </a:extLst>
                </a:gridCol>
                <a:gridCol w="822960">
                  <a:extLst>
                    <a:ext uri="{9D8B030D-6E8A-4147-A177-3AD203B41FA5}">
                      <a16:colId xmlns:a16="http://schemas.microsoft.com/office/drawing/2014/main" val="4247190307"/>
                    </a:ext>
                  </a:extLst>
                </a:gridCol>
                <a:gridCol w="822960">
                  <a:extLst>
                    <a:ext uri="{9D8B030D-6E8A-4147-A177-3AD203B41FA5}">
                      <a16:colId xmlns:a16="http://schemas.microsoft.com/office/drawing/2014/main" val="1227337826"/>
                    </a:ext>
                  </a:extLst>
                </a:gridCol>
                <a:gridCol w="822960">
                  <a:extLst>
                    <a:ext uri="{9D8B030D-6E8A-4147-A177-3AD203B41FA5}">
                      <a16:colId xmlns:a16="http://schemas.microsoft.com/office/drawing/2014/main" val="248065875"/>
                    </a:ext>
                  </a:extLst>
                </a:gridCol>
                <a:gridCol w="822960">
                  <a:extLst>
                    <a:ext uri="{9D8B030D-6E8A-4147-A177-3AD203B41FA5}">
                      <a16:colId xmlns:a16="http://schemas.microsoft.com/office/drawing/2014/main" val="3481687152"/>
                    </a:ext>
                  </a:extLst>
                </a:gridCol>
                <a:gridCol w="822960">
                  <a:extLst>
                    <a:ext uri="{9D8B030D-6E8A-4147-A177-3AD203B41FA5}">
                      <a16:colId xmlns:a16="http://schemas.microsoft.com/office/drawing/2014/main" val="4172518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4500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- 2021-12-30 12:12:36</a:t>
                      </a:r>
                      <a:r>
                        <a:rPr kumimoji="0" lang="en-US" sz="1000" b="0" i="0" u="none" strike="noStrike" kern="1200" cap="none" spc="0" normalizeH="0" baseline="0" noProof="0">
                          <a:ln>
                            <a:noFill/>
                          </a:ln>
                          <a:solidFill>
                            <a:prstClr val="black"/>
                          </a:solidFill>
                          <a:effectLst/>
                          <a:uLnTx/>
                          <a:uFillTx/>
                          <a:latin typeface="+mn-lt"/>
                          <a:ea typeface="+mn-ea"/>
                          <a:cs typeface="+mn-cs"/>
                        </a:rPr>
                        <a:t>
 Our friend and colleague, Bill McKenna, is retiring after a long and distinguished career including over 16 years at TMNA Services and PHLY Insurance. As the VP of Reinsurance Accounting &amp; Payroll, Bill has been leading teams at both PHLY Insurance and TMNA Services, always with integrity and a smile. On top of everything he does at TMNAS, Bill is also active in many non-profits. We wish Bill luck, success and happiness in his next chapter. We’ll miss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52509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- 2021-11-17 17:16:11</a:t>
                      </a:r>
                      <a:r>
                        <a:rPr kumimoji="0" lang="en-US" sz="1000" b="0" i="0" u="none" strike="noStrike" kern="1200" cap="none" spc="0" normalizeH="0" baseline="0" noProof="0">
                          <a:ln>
                            <a:noFill/>
                          </a:ln>
                          <a:solidFill>
                            <a:prstClr val="black"/>
                          </a:solidFill>
                          <a:effectLst/>
                          <a:uLnTx/>
                          <a:uFillTx/>
                          <a:latin typeface="+mn-lt"/>
                          <a:ea typeface="+mn-ea"/>
                          <a:cs typeface="+mn-cs"/>
                        </a:rPr>
                        <a:t>
 TMNAS employees had the chance to enjoy a complementary cup of coffee or tea at our Bala office today! We hope everyone enjoyed themselves and got a chance to stop by the coffee cart.
We want to hear from you: What is your favorite cup of coffee or tea that gets you motivated? Feel free to comment below.
Don't forgot to follow us to learn more about what its like to work for TMNAS!
#workperk #coffee #employeeappreciation #workculturematters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11254066"/>
                  </a:ext>
                </a:extLst>
              </a:tr>
            </a:tbl>
          </a:graphicData>
        </a:graphic>
      </p:graphicFrame>
      <p:sp>
        <p:nvSpPr>
          <p:cNvPr id="4" name="Text Placeholder 3">
            <a:extLst>
              <a:ext uri="{FF2B5EF4-FFF2-40B4-BE49-F238E27FC236}">
                <a16:creationId xmlns:a16="http://schemas.microsoft.com/office/drawing/2014/main" id="{2DBCED7D-5611-40E6-A707-18CE7D8A3E5D}"/>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854495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4947A-1C8A-484F-872D-8FE8BA15E73D}"/>
              </a:ext>
            </a:extLst>
          </p:cNvPr>
          <p:cNvSpPr>
            <a:spLocks noGrp="1"/>
          </p:cNvSpPr>
          <p:nvPr>
            <p:ph type="title"/>
          </p:nvPr>
        </p:nvSpPr>
        <p:spPr/>
        <p:txBody>
          <a:bodyPr/>
          <a:lstStyle/>
          <a:p>
            <a:r>
              <a:rPr lang="en-US"/>
              <a:t>Facebook Own Posts Table | @TMNA_Services - 2 of 3</a:t>
            </a:r>
          </a:p>
        </p:txBody>
      </p:sp>
      <p:graphicFrame>
        <p:nvGraphicFramePr>
          <p:cNvPr id="5" name="Table Placeholder 4">
            <a:extLst>
              <a:ext uri="{FF2B5EF4-FFF2-40B4-BE49-F238E27FC236}">
                <a16:creationId xmlns:a16="http://schemas.microsoft.com/office/drawing/2014/main" id="{6DD9AC6B-3B0E-4C92-A454-1ADE40822F35}"/>
              </a:ext>
            </a:extLst>
          </p:cNvPr>
          <p:cNvGraphicFramePr>
            <a:graphicFrameLocks noGrp="1"/>
          </p:cNvGraphicFramePr>
          <p:nvPr>
            <p:ph type="tbl" sz="quarter" idx="13"/>
            <p:extLst>
              <p:ext uri="{D42A27DB-BD31-4B8C-83A1-F6EECF244321}">
                <p14:modId xmlns:p14="http://schemas.microsoft.com/office/powerpoint/2010/main" val="3688067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06513713"/>
                    </a:ext>
                  </a:extLst>
                </a:gridCol>
                <a:gridCol w="822960">
                  <a:extLst>
                    <a:ext uri="{9D8B030D-6E8A-4147-A177-3AD203B41FA5}">
                      <a16:colId xmlns:a16="http://schemas.microsoft.com/office/drawing/2014/main" val="440154596"/>
                    </a:ext>
                  </a:extLst>
                </a:gridCol>
                <a:gridCol w="822960">
                  <a:extLst>
                    <a:ext uri="{9D8B030D-6E8A-4147-A177-3AD203B41FA5}">
                      <a16:colId xmlns:a16="http://schemas.microsoft.com/office/drawing/2014/main" val="556614231"/>
                    </a:ext>
                  </a:extLst>
                </a:gridCol>
                <a:gridCol w="822960">
                  <a:extLst>
                    <a:ext uri="{9D8B030D-6E8A-4147-A177-3AD203B41FA5}">
                      <a16:colId xmlns:a16="http://schemas.microsoft.com/office/drawing/2014/main" val="2786995718"/>
                    </a:ext>
                  </a:extLst>
                </a:gridCol>
                <a:gridCol w="822960">
                  <a:extLst>
                    <a:ext uri="{9D8B030D-6E8A-4147-A177-3AD203B41FA5}">
                      <a16:colId xmlns:a16="http://schemas.microsoft.com/office/drawing/2014/main" val="71709985"/>
                    </a:ext>
                  </a:extLst>
                </a:gridCol>
                <a:gridCol w="822960">
                  <a:extLst>
                    <a:ext uri="{9D8B030D-6E8A-4147-A177-3AD203B41FA5}">
                      <a16:colId xmlns:a16="http://schemas.microsoft.com/office/drawing/2014/main" val="896777017"/>
                    </a:ext>
                  </a:extLst>
                </a:gridCol>
                <a:gridCol w="822960">
                  <a:extLst>
                    <a:ext uri="{9D8B030D-6E8A-4147-A177-3AD203B41FA5}">
                      <a16:colId xmlns:a16="http://schemas.microsoft.com/office/drawing/2014/main" val="201629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74208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- 2021-12-17 10:37:52</a:t>
                      </a:r>
                      <a:r>
                        <a:rPr kumimoji="0" lang="en-US" sz="1000" b="0" i="0" u="none" strike="noStrike" kern="1200" cap="none" spc="0" normalizeH="0" baseline="0" noProof="0">
                          <a:ln>
                            <a:noFill/>
                          </a:ln>
                          <a:solidFill>
                            <a:prstClr val="black"/>
                          </a:solidFill>
                          <a:effectLst/>
                          <a:uLnTx/>
                          <a:uFillTx/>
                          <a:latin typeface="+mn-lt"/>
                          <a:ea typeface="+mn-ea"/>
                          <a:cs typeface="+mn-cs"/>
                        </a:rPr>
                        <a:t>
 🏆This week, TMNAS celebrated our 2021 Annual Awards. 🏆
Each year TMNAS celebrates our employees who exemplify excellent service and dedication through their work at TMNAS. Congratulations to our 2021 Award Winners and Nominees!
➡️Follow us to learn more about what it's like to work for TMNAS.
#awards2021 #employeespotlight #employeeappreciation #amazingpeople #companycelebration #TMNAS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96437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- 2021-11-18 14:40:17</a:t>
                      </a:r>
                      <a:r>
                        <a:rPr kumimoji="0" lang="en-US" sz="1000" b="0" i="0" u="none" strike="noStrike" kern="1200" cap="none" spc="0" normalizeH="0" baseline="0" noProof="0">
                          <a:ln>
                            <a:noFill/>
                          </a:ln>
                          <a:solidFill>
                            <a:prstClr val="black"/>
                          </a:solidFill>
                          <a:effectLst/>
                          <a:uLnTx/>
                          <a:uFillTx/>
                          <a:latin typeface="+mn-lt"/>
                          <a:ea typeface="+mn-ea"/>
                          <a:cs typeface="+mn-cs"/>
                        </a:rPr>
                        <a:t>
 Today, TMNAS and Philadelphia Insurance Companies employees got to enjoy lunch from 3 delicious food trucks! Nick's Roast Beef, Cottman Ave., Julio's On Main, and Woodshed Pizza visited our Bala Campus parking lot and served some amazing food on this beautiful Fall day!  Lunch was complete with these yummy cookies from Bredenbeck's Bakery!  Thank you Team PHLY for including us!
#lunch #foodtruck #fallfun #employeeengagement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98770303"/>
                  </a:ext>
                </a:extLst>
              </a:tr>
            </a:tbl>
          </a:graphicData>
        </a:graphic>
      </p:graphicFrame>
      <p:sp>
        <p:nvSpPr>
          <p:cNvPr id="4" name="Text Placeholder 3">
            <a:extLst>
              <a:ext uri="{FF2B5EF4-FFF2-40B4-BE49-F238E27FC236}">
                <a16:creationId xmlns:a16="http://schemas.microsoft.com/office/drawing/2014/main" id="{A37D7E92-61FD-419F-9C7C-65F37F3D3590}"/>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3397382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6890E-E227-4E40-878B-856A6B342DAE}"/>
              </a:ext>
            </a:extLst>
          </p:cNvPr>
          <p:cNvSpPr>
            <a:spLocks noGrp="1"/>
          </p:cNvSpPr>
          <p:nvPr>
            <p:ph type="title"/>
          </p:nvPr>
        </p:nvSpPr>
        <p:spPr/>
        <p:txBody>
          <a:bodyPr/>
          <a:lstStyle/>
          <a:p>
            <a:r>
              <a:rPr lang="en-US"/>
              <a:t>Facebook Own Posts Table | @TMNA_Services - 3 of 3</a:t>
            </a:r>
          </a:p>
        </p:txBody>
      </p:sp>
      <p:graphicFrame>
        <p:nvGraphicFramePr>
          <p:cNvPr id="5" name="Table Placeholder 4">
            <a:extLst>
              <a:ext uri="{FF2B5EF4-FFF2-40B4-BE49-F238E27FC236}">
                <a16:creationId xmlns:a16="http://schemas.microsoft.com/office/drawing/2014/main" id="{0DBA9325-94C2-4B1D-AD98-09637F602537}"/>
              </a:ext>
            </a:extLst>
          </p:cNvPr>
          <p:cNvGraphicFramePr>
            <a:graphicFrameLocks noGrp="1"/>
          </p:cNvGraphicFramePr>
          <p:nvPr>
            <p:ph type="tbl" sz="quarter" idx="13"/>
            <p:extLst>
              <p:ext uri="{D42A27DB-BD31-4B8C-83A1-F6EECF244321}">
                <p14:modId xmlns:p14="http://schemas.microsoft.com/office/powerpoint/2010/main" val="3349570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64124958"/>
                    </a:ext>
                  </a:extLst>
                </a:gridCol>
                <a:gridCol w="822960">
                  <a:extLst>
                    <a:ext uri="{9D8B030D-6E8A-4147-A177-3AD203B41FA5}">
                      <a16:colId xmlns:a16="http://schemas.microsoft.com/office/drawing/2014/main" val="1431115367"/>
                    </a:ext>
                  </a:extLst>
                </a:gridCol>
                <a:gridCol w="822960">
                  <a:extLst>
                    <a:ext uri="{9D8B030D-6E8A-4147-A177-3AD203B41FA5}">
                      <a16:colId xmlns:a16="http://schemas.microsoft.com/office/drawing/2014/main" val="492082110"/>
                    </a:ext>
                  </a:extLst>
                </a:gridCol>
                <a:gridCol w="822960">
                  <a:extLst>
                    <a:ext uri="{9D8B030D-6E8A-4147-A177-3AD203B41FA5}">
                      <a16:colId xmlns:a16="http://schemas.microsoft.com/office/drawing/2014/main" val="1511318857"/>
                    </a:ext>
                  </a:extLst>
                </a:gridCol>
                <a:gridCol w="822960">
                  <a:extLst>
                    <a:ext uri="{9D8B030D-6E8A-4147-A177-3AD203B41FA5}">
                      <a16:colId xmlns:a16="http://schemas.microsoft.com/office/drawing/2014/main" val="732708324"/>
                    </a:ext>
                  </a:extLst>
                </a:gridCol>
                <a:gridCol w="822960">
                  <a:extLst>
                    <a:ext uri="{9D8B030D-6E8A-4147-A177-3AD203B41FA5}">
                      <a16:colId xmlns:a16="http://schemas.microsoft.com/office/drawing/2014/main" val="454131673"/>
                    </a:ext>
                  </a:extLst>
                </a:gridCol>
                <a:gridCol w="822960">
                  <a:extLst>
                    <a:ext uri="{9D8B030D-6E8A-4147-A177-3AD203B41FA5}">
                      <a16:colId xmlns:a16="http://schemas.microsoft.com/office/drawing/2014/main" val="2123250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94257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- 2021-12-23 10:20:32</a:t>
                      </a:r>
                      <a:r>
                        <a:rPr kumimoji="0" lang="en-US" sz="1000" b="0" i="0" u="none" strike="noStrike" kern="1200" cap="none" spc="0" normalizeH="0" baseline="0" noProof="0">
                          <a:ln>
                            <a:noFill/>
                          </a:ln>
                          <a:solidFill>
                            <a:prstClr val="black"/>
                          </a:solidFill>
                          <a:effectLst/>
                          <a:uLnTx/>
                          <a:uFillTx/>
                          <a:latin typeface="+mn-lt"/>
                          <a:ea typeface="+mn-ea"/>
                          <a:cs typeface="+mn-cs"/>
                        </a:rPr>
                        <a:t>
 ☃️TMNAS will be closing today at noon and remain closed until Monday in observance of the holiday weekend. We wish you and your family a safe and enjoyable holiday season!
#holidayseason #holidaycheer #safeholidays #safetravels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42057054"/>
                  </a:ext>
                </a:extLst>
              </a:tr>
            </a:tbl>
          </a:graphicData>
        </a:graphic>
      </p:graphicFrame>
      <p:sp>
        <p:nvSpPr>
          <p:cNvPr id="4" name="Text Placeholder 3">
            <a:extLst>
              <a:ext uri="{FF2B5EF4-FFF2-40B4-BE49-F238E27FC236}">
                <a16:creationId xmlns:a16="http://schemas.microsoft.com/office/drawing/2014/main" id="{5165CC59-510D-4FE4-B0D2-3E94998E8029}"/>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740237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7E625-9139-4A7B-9E00-9C25A8A814F8}"/>
              </a:ext>
            </a:extLst>
          </p:cNvPr>
          <p:cNvSpPr>
            <a:spLocks noGrp="1"/>
          </p:cNvSpPr>
          <p:nvPr>
            <p:ph type="title"/>
          </p:nvPr>
        </p:nvSpPr>
        <p:spPr/>
        <p:txBody>
          <a:bodyPr/>
          <a:lstStyle/>
          <a:p>
            <a:r>
              <a:rPr lang="en-US"/>
              <a:t>Twitter Key Metrics Table | @TMNA_Services</a:t>
            </a:r>
          </a:p>
        </p:txBody>
      </p:sp>
      <p:graphicFrame>
        <p:nvGraphicFramePr>
          <p:cNvPr id="5" name="Table Placeholder 4">
            <a:extLst>
              <a:ext uri="{FF2B5EF4-FFF2-40B4-BE49-F238E27FC236}">
                <a16:creationId xmlns:a16="http://schemas.microsoft.com/office/drawing/2014/main" id="{C91B523D-6236-4CC1-B487-0A659E1D6579}"/>
              </a:ext>
            </a:extLst>
          </p:cNvPr>
          <p:cNvGraphicFramePr>
            <a:graphicFrameLocks noGrp="1"/>
          </p:cNvGraphicFramePr>
          <p:nvPr>
            <p:ph type="tbl" sz="quarter" idx="13"/>
            <p:extLst>
              <p:ext uri="{D42A27DB-BD31-4B8C-83A1-F6EECF244321}">
                <p14:modId xmlns:p14="http://schemas.microsoft.com/office/powerpoint/2010/main" val="1640773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445043179"/>
                    </a:ext>
                  </a:extLst>
                </a:gridCol>
                <a:gridCol w="576072">
                  <a:extLst>
                    <a:ext uri="{9D8B030D-6E8A-4147-A177-3AD203B41FA5}">
                      <a16:colId xmlns:a16="http://schemas.microsoft.com/office/drawing/2014/main" val="910203561"/>
                    </a:ext>
                  </a:extLst>
                </a:gridCol>
                <a:gridCol w="576072">
                  <a:extLst>
                    <a:ext uri="{9D8B030D-6E8A-4147-A177-3AD203B41FA5}">
                      <a16:colId xmlns:a16="http://schemas.microsoft.com/office/drawing/2014/main" val="2775223234"/>
                    </a:ext>
                  </a:extLst>
                </a:gridCol>
                <a:gridCol w="576072">
                  <a:extLst>
                    <a:ext uri="{9D8B030D-6E8A-4147-A177-3AD203B41FA5}">
                      <a16:colId xmlns:a16="http://schemas.microsoft.com/office/drawing/2014/main" val="704828972"/>
                    </a:ext>
                  </a:extLst>
                </a:gridCol>
                <a:gridCol w="576072">
                  <a:extLst>
                    <a:ext uri="{9D8B030D-6E8A-4147-A177-3AD203B41FA5}">
                      <a16:colId xmlns:a16="http://schemas.microsoft.com/office/drawing/2014/main" val="2295391091"/>
                    </a:ext>
                  </a:extLst>
                </a:gridCol>
                <a:gridCol w="576072">
                  <a:extLst>
                    <a:ext uri="{9D8B030D-6E8A-4147-A177-3AD203B41FA5}">
                      <a16:colId xmlns:a16="http://schemas.microsoft.com/office/drawing/2014/main" val="1239797429"/>
                    </a:ext>
                  </a:extLst>
                </a:gridCol>
                <a:gridCol w="576072">
                  <a:extLst>
                    <a:ext uri="{9D8B030D-6E8A-4147-A177-3AD203B41FA5}">
                      <a16:colId xmlns:a16="http://schemas.microsoft.com/office/drawing/2014/main" val="386416068"/>
                    </a:ext>
                  </a:extLst>
                </a:gridCol>
                <a:gridCol w="576072">
                  <a:extLst>
                    <a:ext uri="{9D8B030D-6E8A-4147-A177-3AD203B41FA5}">
                      <a16:colId xmlns:a16="http://schemas.microsoft.com/office/drawing/2014/main" val="472885733"/>
                    </a:ext>
                  </a:extLst>
                </a:gridCol>
                <a:gridCol w="576072">
                  <a:extLst>
                    <a:ext uri="{9D8B030D-6E8A-4147-A177-3AD203B41FA5}">
                      <a16:colId xmlns:a16="http://schemas.microsoft.com/office/drawing/2014/main" val="2393301861"/>
                    </a:ext>
                  </a:extLst>
                </a:gridCol>
                <a:gridCol w="576072">
                  <a:extLst>
                    <a:ext uri="{9D8B030D-6E8A-4147-A177-3AD203B41FA5}">
                      <a16:colId xmlns:a16="http://schemas.microsoft.com/office/drawing/2014/main" val="2273496379"/>
                    </a:ext>
                  </a:extLst>
                </a:gridCol>
                <a:gridCol w="576072">
                  <a:extLst>
                    <a:ext uri="{9D8B030D-6E8A-4147-A177-3AD203B41FA5}">
                      <a16:colId xmlns:a16="http://schemas.microsoft.com/office/drawing/2014/main" val="3628719163"/>
                    </a:ext>
                  </a:extLst>
                </a:gridCol>
                <a:gridCol w="576072">
                  <a:extLst>
                    <a:ext uri="{9D8B030D-6E8A-4147-A177-3AD203B41FA5}">
                      <a16:colId xmlns:a16="http://schemas.microsoft.com/office/drawing/2014/main" val="3562083038"/>
                    </a:ext>
                  </a:extLst>
                </a:gridCol>
                <a:gridCol w="576072">
                  <a:extLst>
                    <a:ext uri="{9D8B030D-6E8A-4147-A177-3AD203B41FA5}">
                      <a16:colId xmlns:a16="http://schemas.microsoft.com/office/drawing/2014/main" val="282532299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62455847"/>
                  </a:ext>
                </a:extLst>
              </a:tr>
              <a:tr h="370840">
                <a:tc>
                  <a:txBody>
                    <a:bodyPr/>
                    <a:lstStyle/>
                    <a:p>
                      <a:r>
                        <a:rPr lang="en-US" sz="1000"/>
                        <a:t>180</a:t>
                      </a:r>
                    </a:p>
                  </a:txBody>
                  <a:tcPr/>
                </a:tc>
                <a:tc>
                  <a:txBody>
                    <a:bodyPr/>
                    <a:lstStyle/>
                    <a:p>
                      <a:r>
                        <a:rPr lang="en-US" sz="1000"/>
                        <a:t>-4</a:t>
                      </a:r>
                    </a:p>
                  </a:txBody>
                  <a:tcPr/>
                </a:tc>
                <a:tc>
                  <a:txBody>
                    <a:bodyPr/>
                    <a:lstStyle/>
                    <a:p>
                      <a:r>
                        <a:rPr lang="en-US" sz="1000"/>
                        <a:t>61</a:t>
                      </a:r>
                    </a:p>
                  </a:txBody>
                  <a:tcPr/>
                </a:tc>
                <a:tc>
                  <a:txBody>
                    <a:bodyPr/>
                    <a:lstStyle/>
                    <a:p>
                      <a:r>
                        <a:rPr lang="en-US" sz="1000"/>
                        <a:t>60</a:t>
                      </a:r>
                    </a:p>
                  </a:txBody>
                  <a:tcPr/>
                </a:tc>
                <a:tc>
                  <a:txBody>
                    <a:bodyPr/>
                    <a:lstStyle/>
                    <a:p>
                      <a:r>
                        <a:rPr lang="en-US" sz="1000"/>
                        <a:t>1</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tc>
                  <a:txBody>
                    <a:bodyPr/>
                    <a:lstStyle/>
                    <a:p>
                      <a:r>
                        <a:rPr lang="en-US" sz="1000"/>
                        <a:t>43</a:t>
                      </a:r>
                    </a:p>
                  </a:txBody>
                  <a:tcPr/>
                </a:tc>
                <a:tc>
                  <a:txBody>
                    <a:bodyPr/>
                    <a:lstStyle/>
                    <a:p>
                      <a:r>
                        <a:rPr lang="en-US" sz="1000"/>
                        <a:t>1</a:t>
                      </a:r>
                    </a:p>
                  </a:txBody>
                  <a:tcPr/>
                </a:tc>
                <a:tc>
                  <a:txBody>
                    <a:bodyPr/>
                    <a:lstStyle/>
                    <a:p>
                      <a:r>
                        <a:rPr lang="en-US" sz="1000"/>
                        <a:t>4</a:t>
                      </a:r>
                    </a:p>
                  </a:txBody>
                  <a:tcPr/>
                </a:tc>
                <a:tc>
                  <a:txBody>
                    <a:bodyPr/>
                    <a:lstStyle/>
                    <a:p>
                      <a:r>
                        <a:rPr lang="en-US" sz="1000"/>
                        <a:t>0.4212 %</a:t>
                      </a:r>
                    </a:p>
                  </a:txBody>
                  <a:tcPr/>
                </a:tc>
                <a:tc>
                  <a:txBody>
                    <a:bodyPr/>
                    <a:lstStyle/>
                    <a:p>
                      <a:r>
                        <a:rPr lang="en-US" sz="1000"/>
                        <a:t>0.0 %</a:t>
                      </a:r>
                    </a:p>
                  </a:txBody>
                  <a:tcPr/>
                </a:tc>
                <a:extLst>
                  <a:ext uri="{0D108BD9-81ED-4DB2-BD59-A6C34878D82A}">
                    <a16:rowId xmlns:a16="http://schemas.microsoft.com/office/drawing/2014/main" val="1151497424"/>
                  </a:ext>
                </a:extLst>
              </a:tr>
            </a:tbl>
          </a:graphicData>
        </a:graphic>
      </p:graphicFrame>
      <p:sp>
        <p:nvSpPr>
          <p:cNvPr id="4" name="Text Placeholder 3">
            <a:extLst>
              <a:ext uri="{FF2B5EF4-FFF2-40B4-BE49-F238E27FC236}">
                <a16:creationId xmlns:a16="http://schemas.microsoft.com/office/drawing/2014/main" id="{AEA32778-4989-43E8-BB58-C496F7728D0C}"/>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4235354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85862-604C-4711-8DCF-015E9D50F8C6}"/>
              </a:ext>
            </a:extLst>
          </p:cNvPr>
          <p:cNvSpPr>
            <a:spLocks noGrp="1"/>
          </p:cNvSpPr>
          <p:nvPr>
            <p:ph type="title"/>
          </p:nvPr>
        </p:nvSpPr>
        <p:spPr/>
        <p:txBody>
          <a:bodyPr/>
          <a:lstStyle/>
          <a:p>
            <a:r>
              <a:rPr lang="en-US"/>
              <a:t>Twitter Twitter Followers Change | @TMNA_Services</a:t>
            </a:r>
          </a:p>
        </p:txBody>
      </p:sp>
      <p:graphicFrame>
        <p:nvGraphicFramePr>
          <p:cNvPr id="6" name="Chart Placeholder 5">
            <a:extLst>
              <a:ext uri="{FF2B5EF4-FFF2-40B4-BE49-F238E27FC236}">
                <a16:creationId xmlns:a16="http://schemas.microsoft.com/office/drawing/2014/main" id="{5CDD4AE6-B951-41B9-BD90-2A184CDB9F93}"/>
              </a:ext>
            </a:extLst>
          </p:cNvPr>
          <p:cNvGraphicFramePr>
            <a:graphicFrameLocks noGrp="1"/>
          </p:cNvGraphicFramePr>
          <p:nvPr>
            <p:ph type="chart" sz="quarter" idx="13"/>
            <p:extLst>
              <p:ext uri="{D42A27DB-BD31-4B8C-83A1-F6EECF244321}">
                <p14:modId xmlns:p14="http://schemas.microsoft.com/office/powerpoint/2010/main" val="32556427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DEC1B3-D32B-4A38-B044-DFDA8BC6174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D01519E-0786-4938-AE78-CD011E1F99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34151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17A6B-B04D-43C6-A066-AA09C9175122}"/>
              </a:ext>
            </a:extLst>
          </p:cNvPr>
          <p:cNvSpPr>
            <a:spLocks noGrp="1"/>
          </p:cNvSpPr>
          <p:nvPr>
            <p:ph type="title"/>
          </p:nvPr>
        </p:nvSpPr>
        <p:spPr/>
        <p:txBody>
          <a:bodyPr/>
          <a:lstStyle/>
          <a:p>
            <a:r>
              <a:rPr lang="en-US"/>
              <a:t>Twitter Average Interactions Per Tweet | @TMNA_Services</a:t>
            </a:r>
          </a:p>
        </p:txBody>
      </p:sp>
      <p:graphicFrame>
        <p:nvGraphicFramePr>
          <p:cNvPr id="6" name="Chart Placeholder 5">
            <a:extLst>
              <a:ext uri="{FF2B5EF4-FFF2-40B4-BE49-F238E27FC236}">
                <a16:creationId xmlns:a16="http://schemas.microsoft.com/office/drawing/2014/main" id="{EEDCF934-EAB0-4C8B-BD49-598169A6E278}"/>
              </a:ext>
            </a:extLst>
          </p:cNvPr>
          <p:cNvGraphicFramePr>
            <a:graphicFrameLocks noGrp="1"/>
          </p:cNvGraphicFramePr>
          <p:nvPr>
            <p:ph type="chart" sz="quarter" idx="13"/>
            <p:extLst>
              <p:ext uri="{D42A27DB-BD31-4B8C-83A1-F6EECF244321}">
                <p14:modId xmlns:p14="http://schemas.microsoft.com/office/powerpoint/2010/main" val="15906007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8C9CEC-A88C-4375-818E-7E1E7FA34F2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D32A00F-4784-4E2E-8AA0-FA09CC6ECF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10309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5E744-4BDC-4D43-A916-8E8230E6B24C}"/>
              </a:ext>
            </a:extLst>
          </p:cNvPr>
          <p:cNvSpPr>
            <a:spLocks noGrp="1"/>
          </p:cNvSpPr>
          <p:nvPr>
            <p:ph type="title"/>
          </p:nvPr>
        </p:nvSpPr>
        <p:spPr/>
        <p:txBody>
          <a:bodyPr/>
          <a:lstStyle/>
          <a:p>
            <a:r>
              <a:rPr lang="en-US"/>
              <a:t>Twitter Total Interactions Per Month | @TMNA_Services</a:t>
            </a:r>
          </a:p>
        </p:txBody>
      </p:sp>
      <p:graphicFrame>
        <p:nvGraphicFramePr>
          <p:cNvPr id="6" name="Chart Placeholder 5">
            <a:extLst>
              <a:ext uri="{FF2B5EF4-FFF2-40B4-BE49-F238E27FC236}">
                <a16:creationId xmlns:a16="http://schemas.microsoft.com/office/drawing/2014/main" id="{ADD514CB-D809-492E-9FD8-EA29589C1A7C}"/>
              </a:ext>
            </a:extLst>
          </p:cNvPr>
          <p:cNvGraphicFramePr>
            <a:graphicFrameLocks noGrp="1"/>
          </p:cNvGraphicFramePr>
          <p:nvPr>
            <p:ph type="chart" sz="quarter" idx="13"/>
            <p:extLst>
              <p:ext uri="{D42A27DB-BD31-4B8C-83A1-F6EECF244321}">
                <p14:modId xmlns:p14="http://schemas.microsoft.com/office/powerpoint/2010/main" val="40053391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8B9FF5-5EDD-43EC-AAF7-C9360301F3B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877DF3E-FB2F-4D98-B325-37413C9B44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30084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E3C69-CA7D-42C7-8DAB-DB16CD682209}"/>
              </a:ext>
            </a:extLst>
          </p:cNvPr>
          <p:cNvSpPr>
            <a:spLocks noGrp="1"/>
          </p:cNvSpPr>
          <p:nvPr>
            <p:ph type="title"/>
          </p:nvPr>
        </p:nvSpPr>
        <p:spPr/>
        <p:txBody>
          <a:bodyPr/>
          <a:lstStyle/>
          <a:p>
            <a:r>
              <a:rPr lang="en-US"/>
              <a:t>Twitter Own and Retweeted Tweets Table | @TMNA_Services - 1 of 3</a:t>
            </a:r>
          </a:p>
        </p:txBody>
      </p:sp>
      <p:graphicFrame>
        <p:nvGraphicFramePr>
          <p:cNvPr id="5" name="Table Placeholder 4">
            <a:extLst>
              <a:ext uri="{FF2B5EF4-FFF2-40B4-BE49-F238E27FC236}">
                <a16:creationId xmlns:a16="http://schemas.microsoft.com/office/drawing/2014/main" id="{F44AD45E-1EF4-4E1E-9B31-6134551A6AC0}"/>
              </a:ext>
            </a:extLst>
          </p:cNvPr>
          <p:cNvGraphicFramePr>
            <a:graphicFrameLocks noGrp="1"/>
          </p:cNvGraphicFramePr>
          <p:nvPr>
            <p:ph type="tbl" sz="quarter" idx="13"/>
            <p:extLst>
              <p:ext uri="{D42A27DB-BD31-4B8C-83A1-F6EECF244321}">
                <p14:modId xmlns:p14="http://schemas.microsoft.com/office/powerpoint/2010/main" val="2926903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68214633"/>
                    </a:ext>
                  </a:extLst>
                </a:gridCol>
                <a:gridCol w="1152144">
                  <a:extLst>
                    <a:ext uri="{9D8B030D-6E8A-4147-A177-3AD203B41FA5}">
                      <a16:colId xmlns:a16="http://schemas.microsoft.com/office/drawing/2014/main" val="3577689849"/>
                    </a:ext>
                  </a:extLst>
                </a:gridCol>
                <a:gridCol w="1152144">
                  <a:extLst>
                    <a:ext uri="{9D8B030D-6E8A-4147-A177-3AD203B41FA5}">
                      <a16:colId xmlns:a16="http://schemas.microsoft.com/office/drawing/2014/main" val="405077237"/>
                    </a:ext>
                  </a:extLst>
                </a:gridCol>
                <a:gridCol w="1152144">
                  <a:extLst>
                    <a:ext uri="{9D8B030D-6E8A-4147-A177-3AD203B41FA5}">
                      <a16:colId xmlns:a16="http://schemas.microsoft.com/office/drawing/2014/main" val="3488912166"/>
                    </a:ext>
                  </a:extLst>
                </a:gridCol>
                <a:gridCol w="1152144">
                  <a:extLst>
                    <a:ext uri="{9D8B030D-6E8A-4147-A177-3AD203B41FA5}">
                      <a16:colId xmlns:a16="http://schemas.microsoft.com/office/drawing/2014/main" val="805637688"/>
                    </a:ext>
                  </a:extLst>
                </a:gridCol>
                <a:gridCol w="1152144">
                  <a:extLst>
                    <a:ext uri="{9D8B030D-6E8A-4147-A177-3AD203B41FA5}">
                      <a16:colId xmlns:a16="http://schemas.microsoft.com/office/drawing/2014/main" val="1082281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410309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- 2021-12-30 12:15:12</a:t>
                      </a:r>
                      <a:r>
                        <a:rPr kumimoji="0" lang="en-US" sz="1000" b="0" i="0" u="none" strike="noStrike" kern="1200" cap="none" spc="0" normalizeH="0" baseline="0" noProof="0">
                          <a:ln>
                            <a:noFill/>
                          </a:ln>
                          <a:solidFill>
                            <a:prstClr val="black"/>
                          </a:solidFill>
                          <a:effectLst/>
                          <a:uLnTx/>
                          <a:uFillTx/>
                          <a:latin typeface="+mn-lt"/>
                          <a:ea typeface="+mn-ea"/>
                          <a:cs typeface="+mn-cs"/>
                        </a:rPr>
                        <a:t>
 Our friend and colleague, Bill McKenna, is retiring after a long and distinguished career including over 16 years at TMNA Services and PHLY Insurance. We wish Bill luck, success and happiness in his next chapter. We’ll miss you! https://t.co/6mmeQcHDDN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4.3478 %</a:t>
                      </a:r>
                    </a:p>
                  </a:txBody>
                  <a:tcPr/>
                </a:tc>
                <a:extLst>
                  <a:ext uri="{0D108BD9-81ED-4DB2-BD59-A6C34878D82A}">
                    <a16:rowId xmlns:a16="http://schemas.microsoft.com/office/drawing/2014/main" val="3242084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- 2021-10-11 10:23:22</a:t>
                      </a:r>
                      <a:r>
                        <a:rPr kumimoji="0" lang="en-US" sz="1000" b="0" i="0" u="none" strike="noStrike" kern="1200" cap="none" spc="0" normalizeH="0" baseline="0" noProof="0">
                          <a:ln>
                            <a:noFill/>
                          </a:ln>
                          <a:solidFill>
                            <a:prstClr val="black"/>
                          </a:solidFill>
                          <a:effectLst/>
                          <a:uLnTx/>
                          <a:uFillTx/>
                          <a:latin typeface="+mn-lt"/>
                          <a:ea typeface="+mn-ea"/>
                          <a:cs typeface="+mn-cs"/>
                        </a:rPr>
                        <a:t>
 To close out Customer Service Week our employees participated in Just a Darn Fun event with https://t.co/CQr5Idv4xN. 
Check out these fun photos below of TMNAS employees enjoying the event! #CustomerServiceWeek https://t.co/VQRbHDwE69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2.1978 %</a:t>
                      </a:r>
                    </a:p>
                  </a:txBody>
                  <a:tcPr/>
                </a:tc>
                <a:extLst>
                  <a:ext uri="{0D108BD9-81ED-4DB2-BD59-A6C34878D82A}">
                    <a16:rowId xmlns:a16="http://schemas.microsoft.com/office/drawing/2014/main" val="2705888933"/>
                  </a:ext>
                </a:extLst>
              </a:tr>
            </a:tbl>
          </a:graphicData>
        </a:graphic>
      </p:graphicFrame>
      <p:sp>
        <p:nvSpPr>
          <p:cNvPr id="4" name="Text Placeholder 3">
            <a:extLst>
              <a:ext uri="{FF2B5EF4-FFF2-40B4-BE49-F238E27FC236}">
                <a16:creationId xmlns:a16="http://schemas.microsoft.com/office/drawing/2014/main" id="{C430E61D-825D-4964-9DD4-96AF1D6F9A27}"/>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9996616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0D3B9-E342-4126-904B-0D7E9992006B}"/>
              </a:ext>
            </a:extLst>
          </p:cNvPr>
          <p:cNvSpPr>
            <a:spLocks noGrp="1"/>
          </p:cNvSpPr>
          <p:nvPr>
            <p:ph type="title"/>
          </p:nvPr>
        </p:nvSpPr>
        <p:spPr/>
        <p:txBody>
          <a:bodyPr/>
          <a:lstStyle/>
          <a:p>
            <a:r>
              <a:rPr lang="en-US"/>
              <a:t>Twitter Own and Retweeted Tweets Table | @TMNA_Services - 2 of 3</a:t>
            </a:r>
          </a:p>
        </p:txBody>
      </p:sp>
      <p:graphicFrame>
        <p:nvGraphicFramePr>
          <p:cNvPr id="5" name="Table Placeholder 4">
            <a:extLst>
              <a:ext uri="{FF2B5EF4-FFF2-40B4-BE49-F238E27FC236}">
                <a16:creationId xmlns:a16="http://schemas.microsoft.com/office/drawing/2014/main" id="{5A91696C-6E2F-4235-98C0-979BAFA4EE5B}"/>
              </a:ext>
            </a:extLst>
          </p:cNvPr>
          <p:cNvGraphicFramePr>
            <a:graphicFrameLocks noGrp="1"/>
          </p:cNvGraphicFramePr>
          <p:nvPr>
            <p:ph type="tbl" sz="quarter" idx="13"/>
            <p:extLst>
              <p:ext uri="{D42A27DB-BD31-4B8C-83A1-F6EECF244321}">
                <p14:modId xmlns:p14="http://schemas.microsoft.com/office/powerpoint/2010/main" val="271369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67696905"/>
                    </a:ext>
                  </a:extLst>
                </a:gridCol>
                <a:gridCol w="1152144">
                  <a:extLst>
                    <a:ext uri="{9D8B030D-6E8A-4147-A177-3AD203B41FA5}">
                      <a16:colId xmlns:a16="http://schemas.microsoft.com/office/drawing/2014/main" val="2869054805"/>
                    </a:ext>
                  </a:extLst>
                </a:gridCol>
                <a:gridCol w="1152144">
                  <a:extLst>
                    <a:ext uri="{9D8B030D-6E8A-4147-A177-3AD203B41FA5}">
                      <a16:colId xmlns:a16="http://schemas.microsoft.com/office/drawing/2014/main" val="2755631799"/>
                    </a:ext>
                  </a:extLst>
                </a:gridCol>
                <a:gridCol w="1152144">
                  <a:extLst>
                    <a:ext uri="{9D8B030D-6E8A-4147-A177-3AD203B41FA5}">
                      <a16:colId xmlns:a16="http://schemas.microsoft.com/office/drawing/2014/main" val="979449658"/>
                    </a:ext>
                  </a:extLst>
                </a:gridCol>
                <a:gridCol w="1152144">
                  <a:extLst>
                    <a:ext uri="{9D8B030D-6E8A-4147-A177-3AD203B41FA5}">
                      <a16:colId xmlns:a16="http://schemas.microsoft.com/office/drawing/2014/main" val="1641229345"/>
                    </a:ext>
                  </a:extLst>
                </a:gridCol>
                <a:gridCol w="1152144">
                  <a:extLst>
                    <a:ext uri="{9D8B030D-6E8A-4147-A177-3AD203B41FA5}">
                      <a16:colId xmlns:a16="http://schemas.microsoft.com/office/drawing/2014/main" val="2711769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736379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- 2021-11-18 15:28:47</a:t>
                      </a:r>
                      <a:r>
                        <a:rPr kumimoji="0" lang="en-US" sz="1000" b="0" i="0" u="none" strike="noStrike" kern="1200" cap="none" spc="0" normalizeH="0" baseline="0" noProof="0">
                          <a:ln>
                            <a:noFill/>
                          </a:ln>
                          <a:solidFill>
                            <a:prstClr val="black"/>
                          </a:solidFill>
                          <a:effectLst/>
                          <a:uLnTx/>
                          <a:uFillTx/>
                          <a:latin typeface="+mn-lt"/>
                          <a:ea typeface="+mn-ea"/>
                          <a:cs typeface="+mn-cs"/>
                        </a:rPr>
                        <a:t>
 Today, TMNAS and @PHLYINS employees got to enjoy lunch from 3 delicious food trucks!  Nick’s Roast Beef, Julio’s on Main, and Woodshed Pizza visited our Bala Campus parking lot. Lunch was complete with these yummy cookies from @Bredenbecks! https://t.co/KUOdTLPTrC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1.6575 %</a:t>
                      </a:r>
                    </a:p>
                  </a:txBody>
                  <a:tcPr/>
                </a:tc>
                <a:extLst>
                  <a:ext uri="{0D108BD9-81ED-4DB2-BD59-A6C34878D82A}">
                    <a16:rowId xmlns:a16="http://schemas.microsoft.com/office/drawing/2014/main" val="4035619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- 2021-10-12 15:05:52</a:t>
                      </a:r>
                      <a:r>
                        <a:rPr kumimoji="0" lang="en-US" sz="1000" b="0" i="0" u="none" strike="noStrike" kern="1200" cap="none" spc="0" normalizeH="0" baseline="0" noProof="0">
                          <a:ln>
                            <a:noFill/>
                          </a:ln>
                          <a:solidFill>
                            <a:prstClr val="black"/>
                          </a:solidFill>
                          <a:effectLst/>
                          <a:uLnTx/>
                          <a:uFillTx/>
                          <a:latin typeface="+mn-lt"/>
                          <a:ea typeface="+mn-ea"/>
                          <a:cs typeface="+mn-cs"/>
                        </a:rPr>
                        <a:t>
 In honor of Hispanic Heritage month, TMNAS employees met with @Congreso1977 students to share career advice and resume building tactics. If you would like to learn more about Congreso and or get involved, check out this link to their website - https://t.co/fvI3bAChZ1 https://t.co/rkzLG6odX6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1.6484 %</a:t>
                      </a:r>
                    </a:p>
                  </a:txBody>
                  <a:tcPr/>
                </a:tc>
                <a:extLst>
                  <a:ext uri="{0D108BD9-81ED-4DB2-BD59-A6C34878D82A}">
                    <a16:rowId xmlns:a16="http://schemas.microsoft.com/office/drawing/2014/main" val="3256568960"/>
                  </a:ext>
                </a:extLst>
              </a:tr>
            </a:tbl>
          </a:graphicData>
        </a:graphic>
      </p:graphicFrame>
      <p:sp>
        <p:nvSpPr>
          <p:cNvPr id="4" name="Text Placeholder 3">
            <a:extLst>
              <a:ext uri="{FF2B5EF4-FFF2-40B4-BE49-F238E27FC236}">
                <a16:creationId xmlns:a16="http://schemas.microsoft.com/office/drawing/2014/main" id="{4E8AB8E0-F768-4590-ACF3-3B9337AD2B7B}"/>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2575272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7DDF9-FA46-41E9-81EC-8508E6F03459}"/>
              </a:ext>
            </a:extLst>
          </p:cNvPr>
          <p:cNvSpPr>
            <a:spLocks noGrp="1"/>
          </p:cNvSpPr>
          <p:nvPr>
            <p:ph type="title"/>
          </p:nvPr>
        </p:nvSpPr>
        <p:spPr/>
        <p:txBody>
          <a:bodyPr/>
          <a:lstStyle/>
          <a:p>
            <a:r>
              <a:rPr lang="en-US"/>
              <a:t>Twitter Own and Retweeted Tweets Table | @TMNA_Services - 3 of 3</a:t>
            </a:r>
          </a:p>
        </p:txBody>
      </p:sp>
      <p:graphicFrame>
        <p:nvGraphicFramePr>
          <p:cNvPr id="5" name="Table Placeholder 4">
            <a:extLst>
              <a:ext uri="{FF2B5EF4-FFF2-40B4-BE49-F238E27FC236}">
                <a16:creationId xmlns:a16="http://schemas.microsoft.com/office/drawing/2014/main" id="{AD214E3B-FC31-473F-8D5B-5535DCB561C2}"/>
              </a:ext>
            </a:extLst>
          </p:cNvPr>
          <p:cNvGraphicFramePr>
            <a:graphicFrameLocks noGrp="1"/>
          </p:cNvGraphicFramePr>
          <p:nvPr>
            <p:ph type="tbl" sz="quarter" idx="13"/>
            <p:extLst>
              <p:ext uri="{D42A27DB-BD31-4B8C-83A1-F6EECF244321}">
                <p14:modId xmlns:p14="http://schemas.microsoft.com/office/powerpoint/2010/main" val="1058531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32291791"/>
                    </a:ext>
                  </a:extLst>
                </a:gridCol>
                <a:gridCol w="1152144">
                  <a:extLst>
                    <a:ext uri="{9D8B030D-6E8A-4147-A177-3AD203B41FA5}">
                      <a16:colId xmlns:a16="http://schemas.microsoft.com/office/drawing/2014/main" val="1942443120"/>
                    </a:ext>
                  </a:extLst>
                </a:gridCol>
                <a:gridCol w="1152144">
                  <a:extLst>
                    <a:ext uri="{9D8B030D-6E8A-4147-A177-3AD203B41FA5}">
                      <a16:colId xmlns:a16="http://schemas.microsoft.com/office/drawing/2014/main" val="2517383333"/>
                    </a:ext>
                  </a:extLst>
                </a:gridCol>
                <a:gridCol w="1152144">
                  <a:extLst>
                    <a:ext uri="{9D8B030D-6E8A-4147-A177-3AD203B41FA5}">
                      <a16:colId xmlns:a16="http://schemas.microsoft.com/office/drawing/2014/main" val="1397172955"/>
                    </a:ext>
                  </a:extLst>
                </a:gridCol>
                <a:gridCol w="1152144">
                  <a:extLst>
                    <a:ext uri="{9D8B030D-6E8A-4147-A177-3AD203B41FA5}">
                      <a16:colId xmlns:a16="http://schemas.microsoft.com/office/drawing/2014/main" val="1937234180"/>
                    </a:ext>
                  </a:extLst>
                </a:gridCol>
                <a:gridCol w="1152144">
                  <a:extLst>
                    <a:ext uri="{9D8B030D-6E8A-4147-A177-3AD203B41FA5}">
                      <a16:colId xmlns:a16="http://schemas.microsoft.com/office/drawing/2014/main" val="1958650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679249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- 2021-11-04 15:43:49</a:t>
                      </a:r>
                      <a:r>
                        <a:rPr kumimoji="0" lang="en-US" sz="1000" b="0" i="0" u="none" strike="noStrike" kern="1200" cap="none" spc="0" normalizeH="0" baseline="0" noProof="0">
                          <a:ln>
                            <a:noFill/>
                          </a:ln>
                          <a:solidFill>
                            <a:prstClr val="black"/>
                          </a:solidFill>
                          <a:effectLst/>
                          <a:uLnTx/>
                          <a:uFillTx/>
                          <a:latin typeface="+mn-lt"/>
                          <a:ea typeface="+mn-ea"/>
                          <a:cs typeface="+mn-cs"/>
                        </a:rPr>
                        <a:t>
 Today, TMNAS is recognizing the holiday of Diwali - also known as the “festival of lights.” Many observe Diwali by lighting ‘diyas’ and decorating their home with ‘Rangoli’ to bring in good luck. TMNAS wants to wish everyone who celebrates a happy and safe Diwali! https://t.co/PQDywF8Qvw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1.6484 %</a:t>
                      </a:r>
                    </a:p>
                  </a:txBody>
                  <a:tcPr/>
                </a:tc>
                <a:extLst>
                  <a:ext uri="{0D108BD9-81ED-4DB2-BD59-A6C34878D82A}">
                    <a16:rowId xmlns:a16="http://schemas.microsoft.com/office/drawing/2014/main" val="2758115762"/>
                  </a:ext>
                </a:extLst>
              </a:tr>
            </a:tbl>
          </a:graphicData>
        </a:graphic>
      </p:graphicFrame>
      <p:sp>
        <p:nvSpPr>
          <p:cNvPr id="4" name="Text Placeholder 3">
            <a:extLst>
              <a:ext uri="{FF2B5EF4-FFF2-40B4-BE49-F238E27FC236}">
                <a16:creationId xmlns:a16="http://schemas.microsoft.com/office/drawing/2014/main" id="{27208B57-479F-4DF7-AC8E-6A6796D84B2A}"/>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6866030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7D03A-E22F-4B2D-A0FE-F7FB42CEF9C8}"/>
              </a:ext>
            </a:extLst>
          </p:cNvPr>
          <p:cNvSpPr>
            <a:spLocks noGrp="1"/>
          </p:cNvSpPr>
          <p:nvPr>
            <p:ph type="title"/>
          </p:nvPr>
        </p:nvSpPr>
        <p:spPr/>
        <p:txBody>
          <a:bodyPr/>
          <a:lstStyle/>
          <a:p>
            <a:r>
              <a:rPr lang="en-US"/>
              <a:t>LinkedIn Key Metrics Table | Selective - 1 of 2</a:t>
            </a:r>
          </a:p>
        </p:txBody>
      </p:sp>
      <p:graphicFrame>
        <p:nvGraphicFramePr>
          <p:cNvPr id="5" name="Table Placeholder 4">
            <a:extLst>
              <a:ext uri="{FF2B5EF4-FFF2-40B4-BE49-F238E27FC236}">
                <a16:creationId xmlns:a16="http://schemas.microsoft.com/office/drawing/2014/main" id="{84803048-DF52-436C-8C4F-402F4B89A4C6}"/>
              </a:ext>
            </a:extLst>
          </p:cNvPr>
          <p:cNvGraphicFramePr>
            <a:graphicFrameLocks noGrp="1"/>
          </p:cNvGraphicFramePr>
          <p:nvPr>
            <p:ph type="tbl" sz="quarter" idx="13"/>
            <p:extLst>
              <p:ext uri="{D42A27DB-BD31-4B8C-83A1-F6EECF244321}">
                <p14:modId xmlns:p14="http://schemas.microsoft.com/office/powerpoint/2010/main" val="1568888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663478003"/>
                    </a:ext>
                  </a:extLst>
                </a:gridCol>
                <a:gridCol w="411480">
                  <a:extLst>
                    <a:ext uri="{9D8B030D-6E8A-4147-A177-3AD203B41FA5}">
                      <a16:colId xmlns:a16="http://schemas.microsoft.com/office/drawing/2014/main" val="350660102"/>
                    </a:ext>
                  </a:extLst>
                </a:gridCol>
                <a:gridCol w="411480">
                  <a:extLst>
                    <a:ext uri="{9D8B030D-6E8A-4147-A177-3AD203B41FA5}">
                      <a16:colId xmlns:a16="http://schemas.microsoft.com/office/drawing/2014/main" val="3243426958"/>
                    </a:ext>
                  </a:extLst>
                </a:gridCol>
                <a:gridCol w="411480">
                  <a:extLst>
                    <a:ext uri="{9D8B030D-6E8A-4147-A177-3AD203B41FA5}">
                      <a16:colId xmlns:a16="http://schemas.microsoft.com/office/drawing/2014/main" val="1954261716"/>
                    </a:ext>
                  </a:extLst>
                </a:gridCol>
                <a:gridCol w="411480">
                  <a:extLst>
                    <a:ext uri="{9D8B030D-6E8A-4147-A177-3AD203B41FA5}">
                      <a16:colId xmlns:a16="http://schemas.microsoft.com/office/drawing/2014/main" val="4202455116"/>
                    </a:ext>
                  </a:extLst>
                </a:gridCol>
                <a:gridCol w="411480">
                  <a:extLst>
                    <a:ext uri="{9D8B030D-6E8A-4147-A177-3AD203B41FA5}">
                      <a16:colId xmlns:a16="http://schemas.microsoft.com/office/drawing/2014/main" val="945558145"/>
                    </a:ext>
                  </a:extLst>
                </a:gridCol>
                <a:gridCol w="411480">
                  <a:extLst>
                    <a:ext uri="{9D8B030D-6E8A-4147-A177-3AD203B41FA5}">
                      <a16:colId xmlns:a16="http://schemas.microsoft.com/office/drawing/2014/main" val="3166625626"/>
                    </a:ext>
                  </a:extLst>
                </a:gridCol>
                <a:gridCol w="411480">
                  <a:extLst>
                    <a:ext uri="{9D8B030D-6E8A-4147-A177-3AD203B41FA5}">
                      <a16:colId xmlns:a16="http://schemas.microsoft.com/office/drawing/2014/main" val="3318524950"/>
                    </a:ext>
                  </a:extLst>
                </a:gridCol>
                <a:gridCol w="411480">
                  <a:extLst>
                    <a:ext uri="{9D8B030D-6E8A-4147-A177-3AD203B41FA5}">
                      <a16:colId xmlns:a16="http://schemas.microsoft.com/office/drawing/2014/main" val="4226857395"/>
                    </a:ext>
                  </a:extLst>
                </a:gridCol>
                <a:gridCol w="411480">
                  <a:extLst>
                    <a:ext uri="{9D8B030D-6E8A-4147-A177-3AD203B41FA5}">
                      <a16:colId xmlns:a16="http://schemas.microsoft.com/office/drawing/2014/main" val="3873860123"/>
                    </a:ext>
                  </a:extLst>
                </a:gridCol>
                <a:gridCol w="411480">
                  <a:extLst>
                    <a:ext uri="{9D8B030D-6E8A-4147-A177-3AD203B41FA5}">
                      <a16:colId xmlns:a16="http://schemas.microsoft.com/office/drawing/2014/main" val="757890143"/>
                    </a:ext>
                  </a:extLst>
                </a:gridCol>
                <a:gridCol w="411480">
                  <a:extLst>
                    <a:ext uri="{9D8B030D-6E8A-4147-A177-3AD203B41FA5}">
                      <a16:colId xmlns:a16="http://schemas.microsoft.com/office/drawing/2014/main" val="1159643952"/>
                    </a:ext>
                  </a:extLst>
                </a:gridCol>
                <a:gridCol w="411480">
                  <a:extLst>
                    <a:ext uri="{9D8B030D-6E8A-4147-A177-3AD203B41FA5}">
                      <a16:colId xmlns:a16="http://schemas.microsoft.com/office/drawing/2014/main" val="569617231"/>
                    </a:ext>
                  </a:extLst>
                </a:gridCol>
                <a:gridCol w="411480">
                  <a:extLst>
                    <a:ext uri="{9D8B030D-6E8A-4147-A177-3AD203B41FA5}">
                      <a16:colId xmlns:a16="http://schemas.microsoft.com/office/drawing/2014/main" val="1896990401"/>
                    </a:ext>
                  </a:extLst>
                </a:gridCol>
                <a:gridCol w="411480">
                  <a:extLst>
                    <a:ext uri="{9D8B030D-6E8A-4147-A177-3AD203B41FA5}">
                      <a16:colId xmlns:a16="http://schemas.microsoft.com/office/drawing/2014/main" val="3693062088"/>
                    </a:ext>
                  </a:extLst>
                </a:gridCol>
                <a:gridCol w="411480">
                  <a:extLst>
                    <a:ext uri="{9D8B030D-6E8A-4147-A177-3AD203B41FA5}">
                      <a16:colId xmlns:a16="http://schemas.microsoft.com/office/drawing/2014/main" val="2935268642"/>
                    </a:ext>
                  </a:extLst>
                </a:gridCol>
                <a:gridCol w="411480">
                  <a:extLst>
                    <a:ext uri="{9D8B030D-6E8A-4147-A177-3AD203B41FA5}">
                      <a16:colId xmlns:a16="http://schemas.microsoft.com/office/drawing/2014/main" val="4207218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Time Watched (minutes)</a:t>
                      </a:r>
                    </a:p>
                  </a:txBody>
                  <a:tcPr/>
                </a:tc>
                <a:extLst>
                  <a:ext uri="{0D108BD9-81ED-4DB2-BD59-A6C34878D82A}">
                    <a16:rowId xmlns:a16="http://schemas.microsoft.com/office/drawing/2014/main" val="2289172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57.242038216561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1.2834394904459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5.7229299363057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79.767515923567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1099.1210191083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3.2369683252755 %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31.947833333333</a:t>
                      </a:r>
                    </a:p>
                  </a:txBody>
                  <a:tcPr/>
                </a:tc>
                <a:extLst>
                  <a:ext uri="{0D108BD9-81ED-4DB2-BD59-A6C34878D82A}">
                    <a16:rowId xmlns:a16="http://schemas.microsoft.com/office/drawing/2014/main" val="1991539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Tokio Marine America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27.841463414634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0.73780487804878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0.8780487804878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20.780487804878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660.01829268293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1.8234405014364 %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0.82355</a:t>
                      </a:r>
                    </a:p>
                  </a:txBody>
                  <a:tcPr/>
                </a:tc>
                <a:extLst>
                  <a:ext uri="{0D108BD9-81ED-4DB2-BD59-A6C34878D82A}">
                    <a16:rowId xmlns:a16="http://schemas.microsoft.com/office/drawing/2014/main" val="2846523139"/>
                  </a:ext>
                </a:extLst>
              </a:tr>
            </a:tbl>
          </a:graphicData>
        </a:graphic>
      </p:graphicFrame>
      <p:sp>
        <p:nvSpPr>
          <p:cNvPr id="4" name="Text Placeholder 3">
            <a:extLst>
              <a:ext uri="{FF2B5EF4-FFF2-40B4-BE49-F238E27FC236}">
                <a16:creationId xmlns:a16="http://schemas.microsoft.com/office/drawing/2014/main" id="{0B7C9064-F80F-4890-85B9-528B6E98A1FB}"/>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3701005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124A9-D926-4E5F-AC8E-E2D4993CA1C3}"/>
              </a:ext>
            </a:extLst>
          </p:cNvPr>
          <p:cNvSpPr>
            <a:spLocks noGrp="1"/>
          </p:cNvSpPr>
          <p:nvPr>
            <p:ph type="title"/>
          </p:nvPr>
        </p:nvSpPr>
        <p:spPr/>
        <p:txBody>
          <a:bodyPr/>
          <a:lstStyle/>
          <a:p>
            <a:r>
              <a:rPr lang="en-US"/>
              <a:t>LinkedIn Key Metrics Table | Selective - 2 of 2</a:t>
            </a:r>
          </a:p>
        </p:txBody>
      </p:sp>
      <p:graphicFrame>
        <p:nvGraphicFramePr>
          <p:cNvPr id="5" name="Table Placeholder 4">
            <a:extLst>
              <a:ext uri="{FF2B5EF4-FFF2-40B4-BE49-F238E27FC236}">
                <a16:creationId xmlns:a16="http://schemas.microsoft.com/office/drawing/2014/main" id="{FFA77F88-823E-4CE8-9BCA-D12E015FBE44}"/>
              </a:ext>
            </a:extLst>
          </p:cNvPr>
          <p:cNvGraphicFramePr>
            <a:graphicFrameLocks noGrp="1"/>
          </p:cNvGraphicFramePr>
          <p:nvPr>
            <p:ph type="tbl" sz="quarter" idx="13"/>
            <p:extLst>
              <p:ext uri="{D42A27DB-BD31-4B8C-83A1-F6EECF244321}">
                <p14:modId xmlns:p14="http://schemas.microsoft.com/office/powerpoint/2010/main" val="2281002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641969461"/>
                    </a:ext>
                  </a:extLst>
                </a:gridCol>
                <a:gridCol w="411480">
                  <a:extLst>
                    <a:ext uri="{9D8B030D-6E8A-4147-A177-3AD203B41FA5}">
                      <a16:colId xmlns:a16="http://schemas.microsoft.com/office/drawing/2014/main" val="685277083"/>
                    </a:ext>
                  </a:extLst>
                </a:gridCol>
                <a:gridCol w="411480">
                  <a:extLst>
                    <a:ext uri="{9D8B030D-6E8A-4147-A177-3AD203B41FA5}">
                      <a16:colId xmlns:a16="http://schemas.microsoft.com/office/drawing/2014/main" val="2737687477"/>
                    </a:ext>
                  </a:extLst>
                </a:gridCol>
                <a:gridCol w="411480">
                  <a:extLst>
                    <a:ext uri="{9D8B030D-6E8A-4147-A177-3AD203B41FA5}">
                      <a16:colId xmlns:a16="http://schemas.microsoft.com/office/drawing/2014/main" val="2789339957"/>
                    </a:ext>
                  </a:extLst>
                </a:gridCol>
                <a:gridCol w="411480">
                  <a:extLst>
                    <a:ext uri="{9D8B030D-6E8A-4147-A177-3AD203B41FA5}">
                      <a16:colId xmlns:a16="http://schemas.microsoft.com/office/drawing/2014/main" val="2096155602"/>
                    </a:ext>
                  </a:extLst>
                </a:gridCol>
                <a:gridCol w="411480">
                  <a:extLst>
                    <a:ext uri="{9D8B030D-6E8A-4147-A177-3AD203B41FA5}">
                      <a16:colId xmlns:a16="http://schemas.microsoft.com/office/drawing/2014/main" val="3580845425"/>
                    </a:ext>
                  </a:extLst>
                </a:gridCol>
                <a:gridCol w="411480">
                  <a:extLst>
                    <a:ext uri="{9D8B030D-6E8A-4147-A177-3AD203B41FA5}">
                      <a16:colId xmlns:a16="http://schemas.microsoft.com/office/drawing/2014/main" val="4166015379"/>
                    </a:ext>
                  </a:extLst>
                </a:gridCol>
                <a:gridCol w="411480">
                  <a:extLst>
                    <a:ext uri="{9D8B030D-6E8A-4147-A177-3AD203B41FA5}">
                      <a16:colId xmlns:a16="http://schemas.microsoft.com/office/drawing/2014/main" val="3044644513"/>
                    </a:ext>
                  </a:extLst>
                </a:gridCol>
                <a:gridCol w="411480">
                  <a:extLst>
                    <a:ext uri="{9D8B030D-6E8A-4147-A177-3AD203B41FA5}">
                      <a16:colId xmlns:a16="http://schemas.microsoft.com/office/drawing/2014/main" val="454076001"/>
                    </a:ext>
                  </a:extLst>
                </a:gridCol>
                <a:gridCol w="411480">
                  <a:extLst>
                    <a:ext uri="{9D8B030D-6E8A-4147-A177-3AD203B41FA5}">
                      <a16:colId xmlns:a16="http://schemas.microsoft.com/office/drawing/2014/main" val="1790004513"/>
                    </a:ext>
                  </a:extLst>
                </a:gridCol>
                <a:gridCol w="411480">
                  <a:extLst>
                    <a:ext uri="{9D8B030D-6E8A-4147-A177-3AD203B41FA5}">
                      <a16:colId xmlns:a16="http://schemas.microsoft.com/office/drawing/2014/main" val="275106043"/>
                    </a:ext>
                  </a:extLst>
                </a:gridCol>
                <a:gridCol w="411480">
                  <a:extLst>
                    <a:ext uri="{9D8B030D-6E8A-4147-A177-3AD203B41FA5}">
                      <a16:colId xmlns:a16="http://schemas.microsoft.com/office/drawing/2014/main" val="3519075113"/>
                    </a:ext>
                  </a:extLst>
                </a:gridCol>
                <a:gridCol w="411480">
                  <a:extLst>
                    <a:ext uri="{9D8B030D-6E8A-4147-A177-3AD203B41FA5}">
                      <a16:colId xmlns:a16="http://schemas.microsoft.com/office/drawing/2014/main" val="2468965836"/>
                    </a:ext>
                  </a:extLst>
                </a:gridCol>
                <a:gridCol w="411480">
                  <a:extLst>
                    <a:ext uri="{9D8B030D-6E8A-4147-A177-3AD203B41FA5}">
                      <a16:colId xmlns:a16="http://schemas.microsoft.com/office/drawing/2014/main" val="1220711656"/>
                    </a:ext>
                  </a:extLst>
                </a:gridCol>
                <a:gridCol w="411480">
                  <a:extLst>
                    <a:ext uri="{9D8B030D-6E8A-4147-A177-3AD203B41FA5}">
                      <a16:colId xmlns:a16="http://schemas.microsoft.com/office/drawing/2014/main" val="4103424132"/>
                    </a:ext>
                  </a:extLst>
                </a:gridCol>
                <a:gridCol w="411480">
                  <a:extLst>
                    <a:ext uri="{9D8B030D-6E8A-4147-A177-3AD203B41FA5}">
                      <a16:colId xmlns:a16="http://schemas.microsoft.com/office/drawing/2014/main" val="2171332274"/>
                    </a:ext>
                  </a:extLst>
                </a:gridCol>
                <a:gridCol w="411480">
                  <a:extLst>
                    <a:ext uri="{9D8B030D-6E8A-4147-A177-3AD203B41FA5}">
                      <a16:colId xmlns:a16="http://schemas.microsoft.com/office/drawing/2014/main" val="2881651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Time Watched (minutes)</a:t>
                      </a:r>
                    </a:p>
                  </a:txBody>
                  <a:tcPr/>
                </a:tc>
                <a:extLst>
                  <a:ext uri="{0D108BD9-81ED-4DB2-BD59-A6C34878D82A}">
                    <a16:rowId xmlns:a16="http://schemas.microsoft.com/office/drawing/2014/main" val="2492337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TMNA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39.230769230769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2.2051282051282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105.88461538462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1864.8461538462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6.2985353416504 %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6.7703666666667</a:t>
                      </a:r>
                    </a:p>
                  </a:txBody>
                  <a:tcPr/>
                </a:tc>
                <a:extLst>
                  <a:ext uri="{0D108BD9-81ED-4DB2-BD59-A6C34878D82A}">
                    <a16:rowId xmlns:a16="http://schemas.microsoft.com/office/drawing/2014/main" val="3107722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First Insurance Company of 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36.918367346939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2.765306122449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0.36734693877551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124.31632653061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1686.6632653061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8.3719030586026 %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17.450316666667</a:t>
                      </a:r>
                    </a:p>
                  </a:txBody>
                  <a:tcPr/>
                </a:tc>
                <a:extLst>
                  <a:ext uri="{0D108BD9-81ED-4DB2-BD59-A6C34878D82A}">
                    <a16:rowId xmlns:a16="http://schemas.microsoft.com/office/drawing/2014/main" val="3105608813"/>
                  </a:ext>
                </a:extLst>
              </a:tr>
            </a:tbl>
          </a:graphicData>
        </a:graphic>
      </p:graphicFrame>
      <p:sp>
        <p:nvSpPr>
          <p:cNvPr id="4" name="Text Placeholder 3">
            <a:extLst>
              <a:ext uri="{FF2B5EF4-FFF2-40B4-BE49-F238E27FC236}">
                <a16:creationId xmlns:a16="http://schemas.microsoft.com/office/drawing/2014/main" id="{FEC69A2F-CF0A-4EE0-874E-9C7CC3454CEC}"/>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6904438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BB661-587E-498D-93F1-996DC63F2B75}"/>
              </a:ext>
            </a:extLst>
          </p:cNvPr>
          <p:cNvSpPr>
            <a:spLocks noGrp="1"/>
          </p:cNvSpPr>
          <p:nvPr>
            <p:ph type="title"/>
          </p:nvPr>
        </p:nvSpPr>
        <p:spPr/>
        <p:txBody>
          <a:bodyPr/>
          <a:lstStyle/>
          <a:p>
            <a:r>
              <a:rPr lang="en-US"/>
              <a:t>LinkedIn LinkedIn Followers Change | Selective</a:t>
            </a:r>
          </a:p>
        </p:txBody>
      </p:sp>
      <p:graphicFrame>
        <p:nvGraphicFramePr>
          <p:cNvPr id="6" name="Chart Placeholder 5">
            <a:extLst>
              <a:ext uri="{FF2B5EF4-FFF2-40B4-BE49-F238E27FC236}">
                <a16:creationId xmlns:a16="http://schemas.microsoft.com/office/drawing/2014/main" id="{6A55B13D-D3DF-43A8-A54D-0DAF1A7B887C}"/>
              </a:ext>
            </a:extLst>
          </p:cNvPr>
          <p:cNvGraphicFramePr>
            <a:graphicFrameLocks noGrp="1"/>
          </p:cNvGraphicFramePr>
          <p:nvPr>
            <p:ph type="chart" sz="quarter" idx="13"/>
            <p:extLst>
              <p:ext uri="{D42A27DB-BD31-4B8C-83A1-F6EECF244321}">
                <p14:modId xmlns:p14="http://schemas.microsoft.com/office/powerpoint/2010/main" val="35399169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B27FA8-945E-484A-B49C-1C5809DAE9C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B313AB2-6475-43E8-B3A1-AC6D597FA7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35911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43F73-1D2E-47AB-AFD9-7BFBFF2D9657}"/>
              </a:ext>
            </a:extLst>
          </p:cNvPr>
          <p:cNvSpPr>
            <a:spLocks noGrp="1"/>
          </p:cNvSpPr>
          <p:nvPr>
            <p:ph type="title"/>
          </p:nvPr>
        </p:nvSpPr>
        <p:spPr/>
        <p:txBody>
          <a:bodyPr/>
          <a:lstStyle/>
          <a:p>
            <a:r>
              <a:rPr lang="en-US"/>
              <a:t>LinkedIn Average Interactions Per LinkedIn Update | Selective</a:t>
            </a:r>
          </a:p>
        </p:txBody>
      </p:sp>
      <p:graphicFrame>
        <p:nvGraphicFramePr>
          <p:cNvPr id="6" name="Chart Placeholder 5">
            <a:extLst>
              <a:ext uri="{FF2B5EF4-FFF2-40B4-BE49-F238E27FC236}">
                <a16:creationId xmlns:a16="http://schemas.microsoft.com/office/drawing/2014/main" id="{5C90096A-1FF2-4967-9EF8-330C08F05B0A}"/>
              </a:ext>
            </a:extLst>
          </p:cNvPr>
          <p:cNvGraphicFramePr>
            <a:graphicFrameLocks noGrp="1"/>
          </p:cNvGraphicFramePr>
          <p:nvPr>
            <p:ph type="chart" sz="quarter" idx="13"/>
            <p:extLst>
              <p:ext uri="{D42A27DB-BD31-4B8C-83A1-F6EECF244321}">
                <p14:modId xmlns:p14="http://schemas.microsoft.com/office/powerpoint/2010/main" val="28073727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DABD46-6168-4BE6-8692-B25DF99B02F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141217A-72D3-411B-84FB-7CAF0A3B37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82688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56778-9252-4587-A6CD-0E7B50EEEB9D}"/>
              </a:ext>
            </a:extLst>
          </p:cNvPr>
          <p:cNvSpPr>
            <a:spLocks noGrp="1"/>
          </p:cNvSpPr>
          <p:nvPr>
            <p:ph type="title"/>
          </p:nvPr>
        </p:nvSpPr>
        <p:spPr/>
        <p:txBody>
          <a:bodyPr/>
          <a:lstStyle/>
          <a:p>
            <a:r>
              <a:rPr lang="en-US"/>
              <a:t>LinkedIn Total Interactions Per Month | Selective</a:t>
            </a:r>
          </a:p>
        </p:txBody>
      </p:sp>
      <p:graphicFrame>
        <p:nvGraphicFramePr>
          <p:cNvPr id="6" name="Chart Placeholder 5">
            <a:extLst>
              <a:ext uri="{FF2B5EF4-FFF2-40B4-BE49-F238E27FC236}">
                <a16:creationId xmlns:a16="http://schemas.microsoft.com/office/drawing/2014/main" id="{CE5099C6-C149-4A55-9F4E-5001884426F8}"/>
              </a:ext>
            </a:extLst>
          </p:cNvPr>
          <p:cNvGraphicFramePr>
            <a:graphicFrameLocks noGrp="1"/>
          </p:cNvGraphicFramePr>
          <p:nvPr>
            <p:ph type="chart" sz="quarter" idx="13"/>
            <p:extLst>
              <p:ext uri="{D42A27DB-BD31-4B8C-83A1-F6EECF244321}">
                <p14:modId xmlns:p14="http://schemas.microsoft.com/office/powerpoint/2010/main" val="2255621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B6B233-75AA-44EA-AF47-7D0942AEEF8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AA8C7FA-DFBF-4973-8A5C-11DAE9C849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93115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76A29-1041-4C81-88C0-AAB25F9301C0}"/>
              </a:ext>
            </a:extLst>
          </p:cNvPr>
          <p:cNvSpPr>
            <a:spLocks noGrp="1"/>
          </p:cNvSpPr>
          <p:nvPr>
            <p:ph type="title"/>
          </p:nvPr>
        </p:nvSpPr>
        <p:spPr/>
        <p:txBody>
          <a:bodyPr/>
          <a:lstStyle/>
          <a:p>
            <a:r>
              <a:rPr lang="en-US"/>
              <a:t>LinkedIn Post Impressions | Selective</a:t>
            </a:r>
          </a:p>
        </p:txBody>
      </p:sp>
      <p:graphicFrame>
        <p:nvGraphicFramePr>
          <p:cNvPr id="6" name="Chart Placeholder 5">
            <a:extLst>
              <a:ext uri="{FF2B5EF4-FFF2-40B4-BE49-F238E27FC236}">
                <a16:creationId xmlns:a16="http://schemas.microsoft.com/office/drawing/2014/main" id="{C7E2A256-E7A4-401A-A9E7-58A5BCA46D74}"/>
              </a:ext>
            </a:extLst>
          </p:cNvPr>
          <p:cNvGraphicFramePr>
            <a:graphicFrameLocks noGrp="1"/>
          </p:cNvGraphicFramePr>
          <p:nvPr>
            <p:ph type="chart" sz="quarter" idx="13"/>
            <p:extLst>
              <p:ext uri="{D42A27DB-BD31-4B8C-83A1-F6EECF244321}">
                <p14:modId xmlns:p14="http://schemas.microsoft.com/office/powerpoint/2010/main" val="26345632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5AE359-F471-415C-8047-26ECD3E528B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AB5D5C8-F788-4377-BCBD-4BBCDDA75E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45337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E2E04-6851-4B90-8659-29FB128EE4F1}"/>
              </a:ext>
            </a:extLst>
          </p:cNvPr>
          <p:cNvSpPr>
            <a:spLocks noGrp="1"/>
          </p:cNvSpPr>
          <p:nvPr>
            <p:ph type="title"/>
          </p:nvPr>
        </p:nvSpPr>
        <p:spPr/>
        <p:txBody>
          <a:bodyPr/>
          <a:lstStyle/>
          <a:p>
            <a:r>
              <a:rPr lang="en-US"/>
              <a:t>LinkedIn Posts Table | Selective - 1 of 5</a:t>
            </a:r>
          </a:p>
        </p:txBody>
      </p:sp>
      <p:graphicFrame>
        <p:nvGraphicFramePr>
          <p:cNvPr id="5" name="Table Placeholder 4">
            <a:extLst>
              <a:ext uri="{FF2B5EF4-FFF2-40B4-BE49-F238E27FC236}">
                <a16:creationId xmlns:a16="http://schemas.microsoft.com/office/drawing/2014/main" id="{DD260229-B9DA-43B7-B6BB-4623063A8F0A}"/>
              </a:ext>
            </a:extLst>
          </p:cNvPr>
          <p:cNvGraphicFramePr>
            <a:graphicFrameLocks noGrp="1"/>
          </p:cNvGraphicFramePr>
          <p:nvPr>
            <p:ph type="tbl" sz="quarter" idx="13"/>
            <p:extLst>
              <p:ext uri="{D42A27DB-BD31-4B8C-83A1-F6EECF244321}">
                <p14:modId xmlns:p14="http://schemas.microsoft.com/office/powerpoint/2010/main" val="4195090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64316697"/>
                    </a:ext>
                  </a:extLst>
                </a:gridCol>
                <a:gridCol w="740664">
                  <a:extLst>
                    <a:ext uri="{9D8B030D-6E8A-4147-A177-3AD203B41FA5}">
                      <a16:colId xmlns:a16="http://schemas.microsoft.com/office/drawing/2014/main" val="3207848959"/>
                    </a:ext>
                  </a:extLst>
                </a:gridCol>
                <a:gridCol w="740664">
                  <a:extLst>
                    <a:ext uri="{9D8B030D-6E8A-4147-A177-3AD203B41FA5}">
                      <a16:colId xmlns:a16="http://schemas.microsoft.com/office/drawing/2014/main" val="2421089190"/>
                    </a:ext>
                  </a:extLst>
                </a:gridCol>
                <a:gridCol w="740664">
                  <a:extLst>
                    <a:ext uri="{9D8B030D-6E8A-4147-A177-3AD203B41FA5}">
                      <a16:colId xmlns:a16="http://schemas.microsoft.com/office/drawing/2014/main" val="985597382"/>
                    </a:ext>
                  </a:extLst>
                </a:gridCol>
                <a:gridCol w="740664">
                  <a:extLst>
                    <a:ext uri="{9D8B030D-6E8A-4147-A177-3AD203B41FA5}">
                      <a16:colId xmlns:a16="http://schemas.microsoft.com/office/drawing/2014/main" val="2200543946"/>
                    </a:ext>
                  </a:extLst>
                </a:gridCol>
                <a:gridCol w="740664">
                  <a:extLst>
                    <a:ext uri="{9D8B030D-6E8A-4147-A177-3AD203B41FA5}">
                      <a16:colId xmlns:a16="http://schemas.microsoft.com/office/drawing/2014/main" val="3644600908"/>
                    </a:ext>
                  </a:extLst>
                </a:gridCol>
                <a:gridCol w="740664">
                  <a:extLst>
                    <a:ext uri="{9D8B030D-6E8A-4147-A177-3AD203B41FA5}">
                      <a16:colId xmlns:a16="http://schemas.microsoft.com/office/drawing/2014/main" val="364004211"/>
                    </a:ext>
                  </a:extLst>
                </a:gridCol>
                <a:gridCol w="740664">
                  <a:extLst>
                    <a:ext uri="{9D8B030D-6E8A-4147-A177-3AD203B41FA5}">
                      <a16:colId xmlns:a16="http://schemas.microsoft.com/office/drawing/2014/main" val="3031928015"/>
                    </a:ext>
                  </a:extLst>
                </a:gridCol>
                <a:gridCol w="740664">
                  <a:extLst>
                    <a:ext uri="{9D8B030D-6E8A-4147-A177-3AD203B41FA5}">
                      <a16:colId xmlns:a16="http://schemas.microsoft.com/office/drawing/2014/main" val="4248874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022075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- 2021-10-15 10:01:08</a:t>
                      </a:r>
                      <a:r>
                        <a:rPr kumimoji="0" lang="en-US" sz="1000" b="0" i="0" u="none" strike="noStrike" kern="1200" cap="none" spc="0" normalizeH="0" baseline="0" noProof="0">
                          <a:ln>
                            <a:noFill/>
                          </a:ln>
                          <a:solidFill>
                            <a:prstClr val="black"/>
                          </a:solidFill>
                          <a:effectLst/>
                          <a:uLnTx/>
                          <a:uFillTx/>
                          <a:latin typeface="+mn-lt"/>
                          <a:ea typeface="+mn-ea"/>
                          <a:cs typeface="+mn-cs"/>
                        </a:rPr>
                        <a:t>
 #TEAMPHLY tested their #golf swings on the driving range during an outing hosted by our Metro Region's Women’s Leadership Series! The outing focused on introducing current and future female leaders to the fundamentals of golf in a professional setting to help them gain experience and build confidence. #insurancecareers #leadership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70.348468848997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24062850"/>
                  </a:ext>
                </a:extLst>
              </a:tr>
            </a:tbl>
          </a:graphicData>
        </a:graphic>
      </p:graphicFrame>
      <p:sp>
        <p:nvSpPr>
          <p:cNvPr id="4" name="Text Placeholder 3">
            <a:extLst>
              <a:ext uri="{FF2B5EF4-FFF2-40B4-BE49-F238E27FC236}">
                <a16:creationId xmlns:a16="http://schemas.microsoft.com/office/drawing/2014/main" id="{D7F53B80-D188-4FBF-9051-B21CF7F10EAB}"/>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6101303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BC2F9-31F9-4080-AE62-E6C3009E5D6A}"/>
              </a:ext>
            </a:extLst>
          </p:cNvPr>
          <p:cNvSpPr>
            <a:spLocks noGrp="1"/>
          </p:cNvSpPr>
          <p:nvPr>
            <p:ph type="title"/>
          </p:nvPr>
        </p:nvSpPr>
        <p:spPr/>
        <p:txBody>
          <a:bodyPr/>
          <a:lstStyle/>
          <a:p>
            <a:r>
              <a:rPr lang="en-US"/>
              <a:t>LinkedIn Posts Table | Selective - 2 of 5</a:t>
            </a:r>
          </a:p>
        </p:txBody>
      </p:sp>
      <p:graphicFrame>
        <p:nvGraphicFramePr>
          <p:cNvPr id="5" name="Table Placeholder 4">
            <a:extLst>
              <a:ext uri="{FF2B5EF4-FFF2-40B4-BE49-F238E27FC236}">
                <a16:creationId xmlns:a16="http://schemas.microsoft.com/office/drawing/2014/main" id="{8974C863-0C00-48A1-BA34-E455159112D8}"/>
              </a:ext>
            </a:extLst>
          </p:cNvPr>
          <p:cNvGraphicFramePr>
            <a:graphicFrameLocks noGrp="1"/>
          </p:cNvGraphicFramePr>
          <p:nvPr>
            <p:ph type="tbl" sz="quarter" idx="13"/>
            <p:extLst>
              <p:ext uri="{D42A27DB-BD31-4B8C-83A1-F6EECF244321}">
                <p14:modId xmlns:p14="http://schemas.microsoft.com/office/powerpoint/2010/main" val="17240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64156810"/>
                    </a:ext>
                  </a:extLst>
                </a:gridCol>
                <a:gridCol w="740664">
                  <a:extLst>
                    <a:ext uri="{9D8B030D-6E8A-4147-A177-3AD203B41FA5}">
                      <a16:colId xmlns:a16="http://schemas.microsoft.com/office/drawing/2014/main" val="2090949878"/>
                    </a:ext>
                  </a:extLst>
                </a:gridCol>
                <a:gridCol w="740664">
                  <a:extLst>
                    <a:ext uri="{9D8B030D-6E8A-4147-A177-3AD203B41FA5}">
                      <a16:colId xmlns:a16="http://schemas.microsoft.com/office/drawing/2014/main" val="97583584"/>
                    </a:ext>
                  </a:extLst>
                </a:gridCol>
                <a:gridCol w="740664">
                  <a:extLst>
                    <a:ext uri="{9D8B030D-6E8A-4147-A177-3AD203B41FA5}">
                      <a16:colId xmlns:a16="http://schemas.microsoft.com/office/drawing/2014/main" val="727990672"/>
                    </a:ext>
                  </a:extLst>
                </a:gridCol>
                <a:gridCol w="740664">
                  <a:extLst>
                    <a:ext uri="{9D8B030D-6E8A-4147-A177-3AD203B41FA5}">
                      <a16:colId xmlns:a16="http://schemas.microsoft.com/office/drawing/2014/main" val="670115984"/>
                    </a:ext>
                  </a:extLst>
                </a:gridCol>
                <a:gridCol w="740664">
                  <a:extLst>
                    <a:ext uri="{9D8B030D-6E8A-4147-A177-3AD203B41FA5}">
                      <a16:colId xmlns:a16="http://schemas.microsoft.com/office/drawing/2014/main" val="3316681544"/>
                    </a:ext>
                  </a:extLst>
                </a:gridCol>
                <a:gridCol w="740664">
                  <a:extLst>
                    <a:ext uri="{9D8B030D-6E8A-4147-A177-3AD203B41FA5}">
                      <a16:colId xmlns:a16="http://schemas.microsoft.com/office/drawing/2014/main" val="2782335625"/>
                    </a:ext>
                  </a:extLst>
                </a:gridCol>
                <a:gridCol w="740664">
                  <a:extLst>
                    <a:ext uri="{9D8B030D-6E8A-4147-A177-3AD203B41FA5}">
                      <a16:colId xmlns:a16="http://schemas.microsoft.com/office/drawing/2014/main" val="2034654069"/>
                    </a:ext>
                  </a:extLst>
                </a:gridCol>
                <a:gridCol w="740664">
                  <a:extLst>
                    <a:ext uri="{9D8B030D-6E8A-4147-A177-3AD203B41FA5}">
                      <a16:colId xmlns:a16="http://schemas.microsoft.com/office/drawing/2014/main" val="2237227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310145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- 2021-10-28 16:11:42</a:t>
                      </a:r>
                      <a:r>
                        <a:rPr kumimoji="0" lang="en-US" sz="1000" b="0" i="0" u="none" strike="noStrike" kern="1200" cap="none" spc="0" normalizeH="0" baseline="0" noProof="0">
                          <a:ln>
                            <a:noFill/>
                          </a:ln>
                          <a:solidFill>
                            <a:prstClr val="black"/>
                          </a:solidFill>
                          <a:effectLst/>
                          <a:uLnTx/>
                          <a:uFillTx/>
                          <a:latin typeface="+mn-lt"/>
                          <a:ea typeface="+mn-ea"/>
                          <a:cs typeface="+mn-cs"/>
                        </a:rPr>
                        <a:t>
 #TEAMPHLY is digging into week three of our #PHLY80KTREES initiative! During our final week, we’re planting trees in #Philadelphia’s Fairmount Park. This community tree project is part of our efforts to plant 80,000 trees in partnership with the Arbor Day Foundation. From Kansas City to Denver and Philadelphia, PHLY employees successfully planted over 200 #trees in communities in need!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31.203619909502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68560775"/>
                  </a:ext>
                </a:extLst>
              </a:tr>
            </a:tbl>
          </a:graphicData>
        </a:graphic>
      </p:graphicFrame>
      <p:sp>
        <p:nvSpPr>
          <p:cNvPr id="4" name="Text Placeholder 3">
            <a:extLst>
              <a:ext uri="{FF2B5EF4-FFF2-40B4-BE49-F238E27FC236}">
                <a16:creationId xmlns:a16="http://schemas.microsoft.com/office/drawing/2014/main" id="{155E2002-68BA-49A9-9AE3-7A374409A962}"/>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0226097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B439B-A2C3-4C70-8CA3-D320EA806E8C}"/>
              </a:ext>
            </a:extLst>
          </p:cNvPr>
          <p:cNvSpPr>
            <a:spLocks noGrp="1"/>
          </p:cNvSpPr>
          <p:nvPr>
            <p:ph type="title"/>
          </p:nvPr>
        </p:nvSpPr>
        <p:spPr/>
        <p:txBody>
          <a:bodyPr/>
          <a:lstStyle/>
          <a:p>
            <a:r>
              <a:rPr lang="en-US"/>
              <a:t>LinkedIn Posts Table | Selective - 3 of 5</a:t>
            </a:r>
          </a:p>
        </p:txBody>
      </p:sp>
      <p:graphicFrame>
        <p:nvGraphicFramePr>
          <p:cNvPr id="5" name="Table Placeholder 4">
            <a:extLst>
              <a:ext uri="{FF2B5EF4-FFF2-40B4-BE49-F238E27FC236}">
                <a16:creationId xmlns:a16="http://schemas.microsoft.com/office/drawing/2014/main" id="{EF1E777D-9B68-455C-A973-410A96F6804D}"/>
              </a:ext>
            </a:extLst>
          </p:cNvPr>
          <p:cNvGraphicFramePr>
            <a:graphicFrameLocks noGrp="1"/>
          </p:cNvGraphicFramePr>
          <p:nvPr>
            <p:ph type="tbl" sz="quarter" idx="13"/>
            <p:extLst>
              <p:ext uri="{D42A27DB-BD31-4B8C-83A1-F6EECF244321}">
                <p14:modId xmlns:p14="http://schemas.microsoft.com/office/powerpoint/2010/main" val="3681335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924507960"/>
                    </a:ext>
                  </a:extLst>
                </a:gridCol>
                <a:gridCol w="740664">
                  <a:extLst>
                    <a:ext uri="{9D8B030D-6E8A-4147-A177-3AD203B41FA5}">
                      <a16:colId xmlns:a16="http://schemas.microsoft.com/office/drawing/2014/main" val="3205899335"/>
                    </a:ext>
                  </a:extLst>
                </a:gridCol>
                <a:gridCol w="740664">
                  <a:extLst>
                    <a:ext uri="{9D8B030D-6E8A-4147-A177-3AD203B41FA5}">
                      <a16:colId xmlns:a16="http://schemas.microsoft.com/office/drawing/2014/main" val="2974567814"/>
                    </a:ext>
                  </a:extLst>
                </a:gridCol>
                <a:gridCol w="740664">
                  <a:extLst>
                    <a:ext uri="{9D8B030D-6E8A-4147-A177-3AD203B41FA5}">
                      <a16:colId xmlns:a16="http://schemas.microsoft.com/office/drawing/2014/main" val="4087886753"/>
                    </a:ext>
                  </a:extLst>
                </a:gridCol>
                <a:gridCol w="740664">
                  <a:extLst>
                    <a:ext uri="{9D8B030D-6E8A-4147-A177-3AD203B41FA5}">
                      <a16:colId xmlns:a16="http://schemas.microsoft.com/office/drawing/2014/main" val="3812005742"/>
                    </a:ext>
                  </a:extLst>
                </a:gridCol>
                <a:gridCol w="740664">
                  <a:extLst>
                    <a:ext uri="{9D8B030D-6E8A-4147-A177-3AD203B41FA5}">
                      <a16:colId xmlns:a16="http://schemas.microsoft.com/office/drawing/2014/main" val="4129556900"/>
                    </a:ext>
                  </a:extLst>
                </a:gridCol>
                <a:gridCol w="740664">
                  <a:extLst>
                    <a:ext uri="{9D8B030D-6E8A-4147-A177-3AD203B41FA5}">
                      <a16:colId xmlns:a16="http://schemas.microsoft.com/office/drawing/2014/main" val="936536459"/>
                    </a:ext>
                  </a:extLst>
                </a:gridCol>
                <a:gridCol w="740664">
                  <a:extLst>
                    <a:ext uri="{9D8B030D-6E8A-4147-A177-3AD203B41FA5}">
                      <a16:colId xmlns:a16="http://schemas.microsoft.com/office/drawing/2014/main" val="2010571723"/>
                    </a:ext>
                  </a:extLst>
                </a:gridCol>
                <a:gridCol w="740664">
                  <a:extLst>
                    <a:ext uri="{9D8B030D-6E8A-4147-A177-3AD203B41FA5}">
                      <a16:colId xmlns:a16="http://schemas.microsoft.com/office/drawing/2014/main" val="2645225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730610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- 2021-12-01 19:23:47</a:t>
                      </a:r>
                      <a:r>
                        <a:rPr kumimoji="0" lang="en-US" sz="1000" b="0" i="0" u="none" strike="noStrike" kern="1200" cap="none" spc="0" normalizeH="0" baseline="0" noProof="0">
                          <a:ln>
                            <a:noFill/>
                          </a:ln>
                          <a:solidFill>
                            <a:prstClr val="black"/>
                          </a:solidFill>
                          <a:effectLst/>
                          <a:uLnTx/>
                          <a:uFillTx/>
                          <a:latin typeface="+mn-lt"/>
                          <a:ea typeface="+mn-ea"/>
                          <a:cs typeface="+mn-cs"/>
                        </a:rPr>
                        <a:t>
 A big mahalo to our partners at Business Insurance Services Inc. for hosting an ice cream social for our associates today! The sorbets from YOAS (pickled mango sorbet, anyone?) and tarts from UBAE were such a nice treat. Thank you BIS - we appreciate you and your longstanding support and partnership! #thankyou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30.31880286272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37663763"/>
                  </a:ext>
                </a:extLst>
              </a:tr>
            </a:tbl>
          </a:graphicData>
        </a:graphic>
      </p:graphicFrame>
      <p:sp>
        <p:nvSpPr>
          <p:cNvPr id="4" name="Text Placeholder 3">
            <a:extLst>
              <a:ext uri="{FF2B5EF4-FFF2-40B4-BE49-F238E27FC236}">
                <a16:creationId xmlns:a16="http://schemas.microsoft.com/office/drawing/2014/main" id="{508B3ADB-1C47-4B61-A1D1-BCE7FFE06CD7}"/>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933669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FBABD-674F-4F82-9B4E-01040B849264}"/>
              </a:ext>
            </a:extLst>
          </p:cNvPr>
          <p:cNvSpPr>
            <a:spLocks noGrp="1"/>
          </p:cNvSpPr>
          <p:nvPr>
            <p:ph type="title"/>
          </p:nvPr>
        </p:nvSpPr>
        <p:spPr/>
        <p:txBody>
          <a:bodyPr/>
          <a:lstStyle/>
          <a:p>
            <a:r>
              <a:rPr lang="en-US"/>
              <a:t>LinkedIn Posts Table | Selective - 4 of 5</a:t>
            </a:r>
          </a:p>
        </p:txBody>
      </p:sp>
      <p:graphicFrame>
        <p:nvGraphicFramePr>
          <p:cNvPr id="5" name="Table Placeholder 4">
            <a:extLst>
              <a:ext uri="{FF2B5EF4-FFF2-40B4-BE49-F238E27FC236}">
                <a16:creationId xmlns:a16="http://schemas.microsoft.com/office/drawing/2014/main" id="{6A4D0FB1-E29B-4751-90AB-B018752380F8}"/>
              </a:ext>
            </a:extLst>
          </p:cNvPr>
          <p:cNvGraphicFramePr>
            <a:graphicFrameLocks noGrp="1"/>
          </p:cNvGraphicFramePr>
          <p:nvPr>
            <p:ph type="tbl" sz="quarter" idx="13"/>
            <p:extLst>
              <p:ext uri="{D42A27DB-BD31-4B8C-83A1-F6EECF244321}">
                <p14:modId xmlns:p14="http://schemas.microsoft.com/office/powerpoint/2010/main" val="3226270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00073494"/>
                    </a:ext>
                  </a:extLst>
                </a:gridCol>
                <a:gridCol w="740664">
                  <a:extLst>
                    <a:ext uri="{9D8B030D-6E8A-4147-A177-3AD203B41FA5}">
                      <a16:colId xmlns:a16="http://schemas.microsoft.com/office/drawing/2014/main" val="2768366274"/>
                    </a:ext>
                  </a:extLst>
                </a:gridCol>
                <a:gridCol w="740664">
                  <a:extLst>
                    <a:ext uri="{9D8B030D-6E8A-4147-A177-3AD203B41FA5}">
                      <a16:colId xmlns:a16="http://schemas.microsoft.com/office/drawing/2014/main" val="4171852129"/>
                    </a:ext>
                  </a:extLst>
                </a:gridCol>
                <a:gridCol w="740664">
                  <a:extLst>
                    <a:ext uri="{9D8B030D-6E8A-4147-A177-3AD203B41FA5}">
                      <a16:colId xmlns:a16="http://schemas.microsoft.com/office/drawing/2014/main" val="3948389801"/>
                    </a:ext>
                  </a:extLst>
                </a:gridCol>
                <a:gridCol w="740664">
                  <a:extLst>
                    <a:ext uri="{9D8B030D-6E8A-4147-A177-3AD203B41FA5}">
                      <a16:colId xmlns:a16="http://schemas.microsoft.com/office/drawing/2014/main" val="1514783812"/>
                    </a:ext>
                  </a:extLst>
                </a:gridCol>
                <a:gridCol w="740664">
                  <a:extLst>
                    <a:ext uri="{9D8B030D-6E8A-4147-A177-3AD203B41FA5}">
                      <a16:colId xmlns:a16="http://schemas.microsoft.com/office/drawing/2014/main" val="2819923243"/>
                    </a:ext>
                  </a:extLst>
                </a:gridCol>
                <a:gridCol w="740664">
                  <a:extLst>
                    <a:ext uri="{9D8B030D-6E8A-4147-A177-3AD203B41FA5}">
                      <a16:colId xmlns:a16="http://schemas.microsoft.com/office/drawing/2014/main" val="2363373650"/>
                    </a:ext>
                  </a:extLst>
                </a:gridCol>
                <a:gridCol w="740664">
                  <a:extLst>
                    <a:ext uri="{9D8B030D-6E8A-4147-A177-3AD203B41FA5}">
                      <a16:colId xmlns:a16="http://schemas.microsoft.com/office/drawing/2014/main" val="1699556554"/>
                    </a:ext>
                  </a:extLst>
                </a:gridCol>
                <a:gridCol w="740664">
                  <a:extLst>
                    <a:ext uri="{9D8B030D-6E8A-4147-A177-3AD203B41FA5}">
                      <a16:colId xmlns:a16="http://schemas.microsoft.com/office/drawing/2014/main" val="970759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72898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- 2021-11-17 10:31:47</a:t>
                      </a:r>
                      <a:r>
                        <a:rPr kumimoji="0" lang="en-US" sz="1000" b="0" i="0" u="none" strike="noStrike" kern="1200" cap="none" spc="0" normalizeH="0" baseline="0" noProof="0">
                          <a:ln>
                            <a:noFill/>
                          </a:ln>
                          <a:solidFill>
                            <a:prstClr val="black"/>
                          </a:solidFill>
                          <a:effectLst/>
                          <a:uLnTx/>
                          <a:uFillTx/>
                          <a:latin typeface="+mn-lt"/>
                          <a:ea typeface="+mn-ea"/>
                          <a:cs typeface="+mn-cs"/>
                        </a:rPr>
                        <a:t>
 TMNAS is proud to participate in the 2021 Walk to End Alzheimer’s alongside our sister companies, Philadelphia Insurance Companies Tokio Marine America and First Insurance Company of Hawaii on the Tokio Marine National Team! As of today, our team is 90% of the way to our ,000 fundraising goal! To learn more or make a donation to help us reach our goal, please visit https://lnkd.in/dEuht-Sr
The Walk to End Alzheimer’s is an annual event held in more than 600 communities nationwide. This walk is the world's largest fundraiser for Alzheimer's care, support and research. Check out some photos from employees who participated in the Philadelphia Walk that took place on Saturday, 11/14!
#walktoendalzheimers #team #corporatesocialresponsability #teamwork #communityimpact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28.939266722642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3688483"/>
                  </a:ext>
                </a:extLst>
              </a:tr>
            </a:tbl>
          </a:graphicData>
        </a:graphic>
      </p:graphicFrame>
      <p:sp>
        <p:nvSpPr>
          <p:cNvPr id="4" name="Text Placeholder 3">
            <a:extLst>
              <a:ext uri="{FF2B5EF4-FFF2-40B4-BE49-F238E27FC236}">
                <a16:creationId xmlns:a16="http://schemas.microsoft.com/office/drawing/2014/main" id="{C2C7AD7F-290B-4EA3-8F28-CAC839F56E28}"/>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2920676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D28DD-9992-4B25-AA49-54A84A72F66E}"/>
              </a:ext>
            </a:extLst>
          </p:cNvPr>
          <p:cNvSpPr>
            <a:spLocks noGrp="1"/>
          </p:cNvSpPr>
          <p:nvPr>
            <p:ph type="title"/>
          </p:nvPr>
        </p:nvSpPr>
        <p:spPr/>
        <p:txBody>
          <a:bodyPr/>
          <a:lstStyle/>
          <a:p>
            <a:r>
              <a:rPr lang="en-US"/>
              <a:t>LinkedIn Posts Table | Selective - 5 of 5</a:t>
            </a:r>
          </a:p>
        </p:txBody>
      </p:sp>
      <p:graphicFrame>
        <p:nvGraphicFramePr>
          <p:cNvPr id="5" name="Table Placeholder 4">
            <a:extLst>
              <a:ext uri="{FF2B5EF4-FFF2-40B4-BE49-F238E27FC236}">
                <a16:creationId xmlns:a16="http://schemas.microsoft.com/office/drawing/2014/main" id="{4F69EC1C-421A-4725-B7E3-62A6FE009D02}"/>
              </a:ext>
            </a:extLst>
          </p:cNvPr>
          <p:cNvGraphicFramePr>
            <a:graphicFrameLocks noGrp="1"/>
          </p:cNvGraphicFramePr>
          <p:nvPr>
            <p:ph type="tbl" sz="quarter" idx="13"/>
            <p:extLst>
              <p:ext uri="{D42A27DB-BD31-4B8C-83A1-F6EECF244321}">
                <p14:modId xmlns:p14="http://schemas.microsoft.com/office/powerpoint/2010/main" val="3667149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26659174"/>
                    </a:ext>
                  </a:extLst>
                </a:gridCol>
                <a:gridCol w="740664">
                  <a:extLst>
                    <a:ext uri="{9D8B030D-6E8A-4147-A177-3AD203B41FA5}">
                      <a16:colId xmlns:a16="http://schemas.microsoft.com/office/drawing/2014/main" val="4082668976"/>
                    </a:ext>
                  </a:extLst>
                </a:gridCol>
                <a:gridCol w="740664">
                  <a:extLst>
                    <a:ext uri="{9D8B030D-6E8A-4147-A177-3AD203B41FA5}">
                      <a16:colId xmlns:a16="http://schemas.microsoft.com/office/drawing/2014/main" val="2639404177"/>
                    </a:ext>
                  </a:extLst>
                </a:gridCol>
                <a:gridCol w="740664">
                  <a:extLst>
                    <a:ext uri="{9D8B030D-6E8A-4147-A177-3AD203B41FA5}">
                      <a16:colId xmlns:a16="http://schemas.microsoft.com/office/drawing/2014/main" val="3118637899"/>
                    </a:ext>
                  </a:extLst>
                </a:gridCol>
                <a:gridCol w="740664">
                  <a:extLst>
                    <a:ext uri="{9D8B030D-6E8A-4147-A177-3AD203B41FA5}">
                      <a16:colId xmlns:a16="http://schemas.microsoft.com/office/drawing/2014/main" val="4012724616"/>
                    </a:ext>
                  </a:extLst>
                </a:gridCol>
                <a:gridCol w="740664">
                  <a:extLst>
                    <a:ext uri="{9D8B030D-6E8A-4147-A177-3AD203B41FA5}">
                      <a16:colId xmlns:a16="http://schemas.microsoft.com/office/drawing/2014/main" val="47493083"/>
                    </a:ext>
                  </a:extLst>
                </a:gridCol>
                <a:gridCol w="740664">
                  <a:extLst>
                    <a:ext uri="{9D8B030D-6E8A-4147-A177-3AD203B41FA5}">
                      <a16:colId xmlns:a16="http://schemas.microsoft.com/office/drawing/2014/main" val="1593997506"/>
                    </a:ext>
                  </a:extLst>
                </a:gridCol>
                <a:gridCol w="740664">
                  <a:extLst>
                    <a:ext uri="{9D8B030D-6E8A-4147-A177-3AD203B41FA5}">
                      <a16:colId xmlns:a16="http://schemas.microsoft.com/office/drawing/2014/main" val="2735435354"/>
                    </a:ext>
                  </a:extLst>
                </a:gridCol>
                <a:gridCol w="740664">
                  <a:extLst>
                    <a:ext uri="{9D8B030D-6E8A-4147-A177-3AD203B41FA5}">
                      <a16:colId xmlns:a16="http://schemas.microsoft.com/office/drawing/2014/main" val="744147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614115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- 2021-12-06 13:44:17</a:t>
                      </a:r>
                      <a:r>
                        <a:rPr kumimoji="0" lang="en-US" sz="1000" b="0" i="0" u="none" strike="noStrike" kern="1200" cap="none" spc="0" normalizeH="0" baseline="0" noProof="0">
                          <a:ln>
                            <a:noFill/>
                          </a:ln>
                          <a:solidFill>
                            <a:prstClr val="black"/>
                          </a:solidFill>
                          <a:effectLst/>
                          <a:uLnTx/>
                          <a:uFillTx/>
                          <a:latin typeface="+mn-lt"/>
                          <a:ea typeface="+mn-ea"/>
                          <a:cs typeface="+mn-cs"/>
                        </a:rPr>
                        <a:t>
 Part 1 (Ala Moana): On Friday, 200 of our associates fanned out across Oahu to clean three beaches including Ala Moana Beach Park, Hau Bush and Kailua Beach. The morning collaboration with Sustainable Coastlines Hawaii took the place of our annual holiday party and offered us a chance to learn from the amazing folks at Sustainable Coastlines, make a difference and connect with coworkers we hadn't seen in many moons. More pictures from our other cleanup locations coming soon. See our news release: https://bit.ly/3GiMcZX. #teamficoh #hawaii #communitysupport #sustainable #collaboration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28.190476190476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41480728"/>
                  </a:ext>
                </a:extLst>
              </a:tr>
            </a:tbl>
          </a:graphicData>
        </a:graphic>
      </p:graphicFrame>
      <p:sp>
        <p:nvSpPr>
          <p:cNvPr id="4" name="Text Placeholder 3">
            <a:extLst>
              <a:ext uri="{FF2B5EF4-FFF2-40B4-BE49-F238E27FC236}">
                <a16:creationId xmlns:a16="http://schemas.microsoft.com/office/drawing/2014/main" id="{65848C0E-5A3F-49CA-B990-851E62C3267A}"/>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3553866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4CA7A-92E0-403D-863D-1F3A32373A45}"/>
              </a:ext>
            </a:extLst>
          </p:cNvPr>
          <p:cNvSpPr>
            <a:spLocks noGrp="1"/>
          </p:cNvSpPr>
          <p:nvPr>
            <p:ph type="title"/>
          </p:nvPr>
        </p:nvSpPr>
        <p:spPr/>
        <p:txBody>
          <a:bodyPr/>
          <a:lstStyle/>
          <a:p>
            <a:r>
              <a:rPr lang="en-US"/>
              <a:t>Instagram Key Metrics Table | Selective</a:t>
            </a:r>
          </a:p>
        </p:txBody>
      </p:sp>
      <p:graphicFrame>
        <p:nvGraphicFramePr>
          <p:cNvPr id="5" name="Table Placeholder 4">
            <a:extLst>
              <a:ext uri="{FF2B5EF4-FFF2-40B4-BE49-F238E27FC236}">
                <a16:creationId xmlns:a16="http://schemas.microsoft.com/office/drawing/2014/main" id="{46873517-362D-469C-B5AE-CBD0C2B1D7BC}"/>
              </a:ext>
            </a:extLst>
          </p:cNvPr>
          <p:cNvGraphicFramePr>
            <a:graphicFrameLocks noGrp="1"/>
          </p:cNvGraphicFramePr>
          <p:nvPr>
            <p:ph type="tbl" sz="quarter" idx="13"/>
            <p:extLst>
              <p:ext uri="{D42A27DB-BD31-4B8C-83A1-F6EECF244321}">
                <p14:modId xmlns:p14="http://schemas.microsoft.com/office/powerpoint/2010/main" val="3412401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435167539"/>
                    </a:ext>
                  </a:extLst>
                </a:gridCol>
                <a:gridCol w="576072">
                  <a:extLst>
                    <a:ext uri="{9D8B030D-6E8A-4147-A177-3AD203B41FA5}">
                      <a16:colId xmlns:a16="http://schemas.microsoft.com/office/drawing/2014/main" val="1338418335"/>
                    </a:ext>
                  </a:extLst>
                </a:gridCol>
                <a:gridCol w="576072">
                  <a:extLst>
                    <a:ext uri="{9D8B030D-6E8A-4147-A177-3AD203B41FA5}">
                      <a16:colId xmlns:a16="http://schemas.microsoft.com/office/drawing/2014/main" val="2803213814"/>
                    </a:ext>
                  </a:extLst>
                </a:gridCol>
                <a:gridCol w="576072">
                  <a:extLst>
                    <a:ext uri="{9D8B030D-6E8A-4147-A177-3AD203B41FA5}">
                      <a16:colId xmlns:a16="http://schemas.microsoft.com/office/drawing/2014/main" val="4217643295"/>
                    </a:ext>
                  </a:extLst>
                </a:gridCol>
                <a:gridCol w="576072">
                  <a:extLst>
                    <a:ext uri="{9D8B030D-6E8A-4147-A177-3AD203B41FA5}">
                      <a16:colId xmlns:a16="http://schemas.microsoft.com/office/drawing/2014/main" val="864598863"/>
                    </a:ext>
                  </a:extLst>
                </a:gridCol>
                <a:gridCol w="576072">
                  <a:extLst>
                    <a:ext uri="{9D8B030D-6E8A-4147-A177-3AD203B41FA5}">
                      <a16:colId xmlns:a16="http://schemas.microsoft.com/office/drawing/2014/main" val="3084631124"/>
                    </a:ext>
                  </a:extLst>
                </a:gridCol>
                <a:gridCol w="576072">
                  <a:extLst>
                    <a:ext uri="{9D8B030D-6E8A-4147-A177-3AD203B41FA5}">
                      <a16:colId xmlns:a16="http://schemas.microsoft.com/office/drawing/2014/main" val="415353216"/>
                    </a:ext>
                  </a:extLst>
                </a:gridCol>
                <a:gridCol w="576072">
                  <a:extLst>
                    <a:ext uri="{9D8B030D-6E8A-4147-A177-3AD203B41FA5}">
                      <a16:colId xmlns:a16="http://schemas.microsoft.com/office/drawing/2014/main" val="3979721967"/>
                    </a:ext>
                  </a:extLst>
                </a:gridCol>
                <a:gridCol w="576072">
                  <a:extLst>
                    <a:ext uri="{9D8B030D-6E8A-4147-A177-3AD203B41FA5}">
                      <a16:colId xmlns:a16="http://schemas.microsoft.com/office/drawing/2014/main" val="3883499965"/>
                    </a:ext>
                  </a:extLst>
                </a:gridCol>
                <a:gridCol w="576072">
                  <a:extLst>
                    <a:ext uri="{9D8B030D-6E8A-4147-A177-3AD203B41FA5}">
                      <a16:colId xmlns:a16="http://schemas.microsoft.com/office/drawing/2014/main" val="2613276248"/>
                    </a:ext>
                  </a:extLst>
                </a:gridCol>
                <a:gridCol w="576072">
                  <a:extLst>
                    <a:ext uri="{9D8B030D-6E8A-4147-A177-3AD203B41FA5}">
                      <a16:colId xmlns:a16="http://schemas.microsoft.com/office/drawing/2014/main" val="291253308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561192037"/>
                  </a:ext>
                </a:extLst>
              </a:tr>
              <a:tr h="370840">
                <a:tc>
                  <a:txBody>
                    <a:bodyPr/>
                    <a:lstStyle/>
                    <a:p>
                      <a:r>
                        <a:rPr lang="en-US" sz="1000"/>
                        <a:t>travelersinsurance</a:t>
                      </a:r>
                    </a:p>
                  </a:txBody>
                  <a:tcPr/>
                </a:tc>
                <a:tc>
                  <a:txBody>
                    <a:bodyPr/>
                    <a:lstStyle/>
                    <a:p>
                      <a:r>
                        <a:rPr lang="en-US" sz="1000"/>
                        <a:t>13926</a:t>
                      </a:r>
                    </a:p>
                  </a:txBody>
                  <a:tcPr/>
                </a:tc>
                <a:tc>
                  <a:txBody>
                    <a:bodyPr/>
                    <a:lstStyle/>
                    <a:p>
                      <a:r>
                        <a:rPr lang="en-US" sz="1000"/>
                        <a:t>2406</a:t>
                      </a:r>
                    </a:p>
                  </a:txBody>
                  <a:tcPr/>
                </a:tc>
                <a:tc>
                  <a:txBody>
                    <a:bodyPr/>
                    <a:lstStyle/>
                    <a:p>
                      <a:r>
                        <a:rPr lang="en-US" sz="1000"/>
                        <a:t>58</a:t>
                      </a:r>
                    </a:p>
                  </a:txBody>
                  <a:tcPr/>
                </a:tc>
                <a:tc>
                  <a:txBody>
                    <a:bodyPr/>
                    <a:lstStyle/>
                    <a:p>
                      <a:r>
                        <a:rPr lang="en-US" sz="1000"/>
                        <a:t>14</a:t>
                      </a:r>
                    </a:p>
                  </a:txBody>
                  <a:tcPr/>
                </a:tc>
                <a:tc>
                  <a:txBody>
                    <a:bodyPr/>
                    <a:lstStyle/>
                    <a:p>
                      <a:r>
                        <a:rPr lang="en-US" sz="1000"/>
                        <a:t>54</a:t>
                      </a:r>
                    </a:p>
                  </a:txBody>
                  <a:tcPr/>
                </a:tc>
                <a:tc>
                  <a:txBody>
                    <a:bodyPr/>
                    <a:lstStyle/>
                    <a:p>
                      <a:r>
                        <a:rPr lang="en-US" sz="1000"/>
                        <a:t>0</a:t>
                      </a:r>
                    </a:p>
                  </a:txBody>
                  <a:tcPr/>
                </a:tc>
                <a:tc>
                  <a:txBody>
                    <a:bodyPr/>
                    <a:lstStyle/>
                    <a:p>
                      <a:r>
                        <a:rPr lang="en-US" sz="1000"/>
                        <a:t>126</a:t>
                      </a:r>
                    </a:p>
                  </a:txBody>
                  <a:tcPr/>
                </a:tc>
                <a:tc>
                  <a:txBody>
                    <a:bodyPr/>
                    <a:lstStyle/>
                    <a:p>
                      <a:r>
                        <a:rPr lang="en-US" sz="1000"/>
                        <a:t>7705</a:t>
                      </a:r>
                    </a:p>
                  </a:txBody>
                  <a:tcPr/>
                </a:tc>
                <a:tc>
                  <a:txBody>
                    <a:bodyPr/>
                    <a:lstStyle/>
                    <a:p>
                      <a:r>
                        <a:rPr lang="en-US" sz="1000"/>
                        <a:t>800</a:t>
                      </a:r>
                    </a:p>
                  </a:txBody>
                  <a:tcPr/>
                </a:tc>
                <a:tc>
                  <a:txBody>
                    <a:bodyPr/>
                    <a:lstStyle/>
                    <a:p>
                      <a:r>
                        <a:rPr lang="en-US" sz="1000"/>
                        <a:t>0.5305 %</a:t>
                      </a:r>
                    </a:p>
                  </a:txBody>
                  <a:tcPr/>
                </a:tc>
                <a:extLst>
                  <a:ext uri="{0D108BD9-81ED-4DB2-BD59-A6C34878D82A}">
                    <a16:rowId xmlns:a16="http://schemas.microsoft.com/office/drawing/2014/main" val="90039061"/>
                  </a:ext>
                </a:extLst>
              </a:tr>
              <a:tr h="370840">
                <a:tc>
                  <a:txBody>
                    <a:bodyPr/>
                    <a:lstStyle/>
                    <a:p>
                      <a:r>
                        <a:rPr lang="en-US" sz="1000"/>
                        <a:t>chubbna</a:t>
                      </a:r>
                    </a:p>
                  </a:txBody>
                  <a:tcPr/>
                </a:tc>
                <a:tc>
                  <a:txBody>
                    <a:bodyPr/>
                    <a:lstStyle/>
                    <a:p>
                      <a:r>
                        <a:rPr lang="en-US" sz="1000"/>
                        <a:t>7327</a:t>
                      </a:r>
                    </a:p>
                  </a:txBody>
                  <a:tcPr/>
                </a:tc>
                <a:tc>
                  <a:txBody>
                    <a:bodyPr/>
                    <a:lstStyle/>
                    <a:p>
                      <a:r>
                        <a:rPr lang="en-US" sz="1000"/>
                        <a:t>1030</a:t>
                      </a:r>
                    </a:p>
                  </a:txBody>
                  <a:tcPr/>
                </a:tc>
                <a:tc>
                  <a:txBody>
                    <a:bodyPr/>
                    <a:lstStyle/>
                    <a:p>
                      <a:r>
                        <a:rPr lang="en-US" sz="1000"/>
                        <a:t>13</a:t>
                      </a:r>
                    </a:p>
                  </a:txBody>
                  <a:tcPr/>
                </a:tc>
                <a:tc>
                  <a:txBody>
                    <a:bodyPr/>
                    <a:lstStyle/>
                    <a:p>
                      <a:r>
                        <a:rPr lang="en-US" sz="1000"/>
                        <a:t>9</a:t>
                      </a:r>
                    </a:p>
                  </a:txBody>
                  <a:tcPr/>
                </a:tc>
                <a:tc>
                  <a:txBody>
                    <a:bodyPr/>
                    <a:lstStyle/>
                    <a:p>
                      <a:r>
                        <a:rPr lang="en-US" sz="1000"/>
                        <a:t>4</a:t>
                      </a:r>
                    </a:p>
                  </a:txBody>
                  <a:tcPr/>
                </a:tc>
                <a:tc>
                  <a:txBody>
                    <a:bodyPr/>
                    <a:lstStyle/>
                    <a:p>
                      <a:r>
                        <a:rPr lang="en-US" sz="1000"/>
                        <a:t>0</a:t>
                      </a:r>
                    </a:p>
                  </a:txBody>
                  <a:tcPr/>
                </a:tc>
                <a:tc>
                  <a:txBody>
                    <a:bodyPr/>
                    <a:lstStyle/>
                    <a:p>
                      <a:r>
                        <a:rPr lang="en-US" sz="1000"/>
                        <a:t>26</a:t>
                      </a:r>
                    </a:p>
                  </a:txBody>
                  <a:tcPr/>
                </a:tc>
                <a:tc>
                  <a:txBody>
                    <a:bodyPr/>
                    <a:lstStyle/>
                    <a:p>
                      <a:r>
                        <a:rPr lang="en-US" sz="1000"/>
                        <a:t>2019</a:t>
                      </a:r>
                    </a:p>
                  </a:txBody>
                  <a:tcPr/>
                </a:tc>
                <a:tc>
                  <a:txBody>
                    <a:bodyPr/>
                    <a:lstStyle/>
                    <a:p>
                      <a:r>
                        <a:rPr lang="en-US" sz="1000"/>
                        <a:t>24</a:t>
                      </a:r>
                    </a:p>
                  </a:txBody>
                  <a:tcPr/>
                </a:tc>
                <a:tc>
                  <a:txBody>
                    <a:bodyPr/>
                    <a:lstStyle/>
                    <a:p>
                      <a:r>
                        <a:rPr lang="en-US" sz="1000"/>
                        <a:t>1.1535 %</a:t>
                      </a:r>
                    </a:p>
                  </a:txBody>
                  <a:tcPr/>
                </a:tc>
                <a:extLst>
                  <a:ext uri="{0D108BD9-81ED-4DB2-BD59-A6C34878D82A}">
                    <a16:rowId xmlns:a16="http://schemas.microsoft.com/office/drawing/2014/main" val="1337979314"/>
                  </a:ext>
                </a:extLst>
              </a:tr>
              <a:tr h="370840">
                <a:tc>
                  <a:txBody>
                    <a:bodyPr/>
                    <a:lstStyle/>
                    <a:p>
                      <a:r>
                        <a:rPr lang="en-US" sz="1000"/>
                        <a:t>phlyinsurance</a:t>
                      </a:r>
                    </a:p>
                  </a:txBody>
                  <a:tcPr/>
                </a:tc>
                <a:tc>
                  <a:txBody>
                    <a:bodyPr/>
                    <a:lstStyle/>
                    <a:p>
                      <a:r>
                        <a:rPr lang="en-US" sz="1000"/>
                        <a:t>2783</a:t>
                      </a:r>
                    </a:p>
                  </a:txBody>
                  <a:tcPr/>
                </a:tc>
                <a:tc>
                  <a:txBody>
                    <a:bodyPr/>
                    <a:lstStyle/>
                    <a:p>
                      <a:r>
                        <a:rPr lang="en-US" sz="1000"/>
                        <a:t>212</a:t>
                      </a:r>
                    </a:p>
                  </a:txBody>
                  <a:tcPr/>
                </a:tc>
                <a:tc>
                  <a:txBody>
                    <a:bodyPr/>
                    <a:lstStyle/>
                    <a:p>
                      <a:r>
                        <a:rPr lang="en-US" sz="1000"/>
                        <a:t>114</a:t>
                      </a:r>
                    </a:p>
                  </a:txBody>
                  <a:tcPr/>
                </a:tc>
                <a:tc>
                  <a:txBody>
                    <a:bodyPr/>
                    <a:lstStyle/>
                    <a:p>
                      <a:r>
                        <a:rPr lang="en-US" sz="1000"/>
                        <a:t>42</a:t>
                      </a:r>
                    </a:p>
                  </a:txBody>
                  <a:tcPr/>
                </a:tc>
                <a:tc>
                  <a:txBody>
                    <a:bodyPr/>
                    <a:lstStyle/>
                    <a:p>
                      <a:r>
                        <a:rPr lang="en-US" sz="1000"/>
                        <a:t>39</a:t>
                      </a:r>
                    </a:p>
                  </a:txBody>
                  <a:tcPr/>
                </a:tc>
                <a:tc>
                  <a:txBody>
                    <a:bodyPr/>
                    <a:lstStyle/>
                    <a:p>
                      <a:r>
                        <a:rPr lang="en-US" sz="1000"/>
                        <a:t>7</a:t>
                      </a:r>
                    </a:p>
                  </a:txBody>
                  <a:tcPr/>
                </a:tc>
                <a:tc>
                  <a:txBody>
                    <a:bodyPr/>
                    <a:lstStyle/>
                    <a:p>
                      <a:r>
                        <a:rPr lang="en-US" sz="1000"/>
                        <a:t>202</a:t>
                      </a:r>
                    </a:p>
                  </a:txBody>
                  <a:tcPr/>
                </a:tc>
                <a:tc>
                  <a:txBody>
                    <a:bodyPr/>
                    <a:lstStyle/>
                    <a:p>
                      <a:r>
                        <a:rPr lang="en-US" sz="1000"/>
                        <a:t>6247</a:t>
                      </a:r>
                    </a:p>
                  </a:txBody>
                  <a:tcPr/>
                </a:tc>
                <a:tc>
                  <a:txBody>
                    <a:bodyPr/>
                    <a:lstStyle/>
                    <a:p>
                      <a:r>
                        <a:rPr lang="en-US" sz="1000"/>
                        <a:t>113</a:t>
                      </a:r>
                    </a:p>
                  </a:txBody>
                  <a:tcPr/>
                </a:tc>
                <a:tc>
                  <a:txBody>
                    <a:bodyPr/>
                    <a:lstStyle/>
                    <a:p>
                      <a:r>
                        <a:rPr lang="en-US" sz="1000"/>
                        <a:t>1.1761 %</a:t>
                      </a:r>
                    </a:p>
                  </a:txBody>
                  <a:tcPr/>
                </a:tc>
                <a:extLst>
                  <a:ext uri="{0D108BD9-81ED-4DB2-BD59-A6C34878D82A}">
                    <a16:rowId xmlns:a16="http://schemas.microsoft.com/office/drawing/2014/main" val="902680407"/>
                  </a:ext>
                </a:extLst>
              </a:tr>
              <a:tr h="370840">
                <a:tc>
                  <a:txBody>
                    <a:bodyPr/>
                    <a:lstStyle/>
                    <a:p>
                      <a:r>
                        <a:rPr lang="en-US" sz="1000"/>
                        <a:t>firstinshi</a:t>
                      </a:r>
                    </a:p>
                  </a:txBody>
                  <a:tcPr/>
                </a:tc>
                <a:tc>
                  <a:txBody>
                    <a:bodyPr/>
                    <a:lstStyle/>
                    <a:p>
                      <a:r>
                        <a:rPr lang="en-US" sz="1000"/>
                        <a:t>2747</a:t>
                      </a:r>
                    </a:p>
                  </a:txBody>
                  <a:tcPr/>
                </a:tc>
                <a:tc>
                  <a:txBody>
                    <a:bodyPr/>
                    <a:lstStyle/>
                    <a:p>
                      <a:r>
                        <a:rPr lang="en-US" sz="1000"/>
                        <a:t>82</a:t>
                      </a:r>
                    </a:p>
                  </a:txBody>
                  <a:tcPr/>
                </a:tc>
                <a:tc>
                  <a:txBody>
                    <a:bodyPr/>
                    <a:lstStyle/>
                    <a:p>
                      <a:r>
                        <a:rPr lang="en-US" sz="1000"/>
                        <a:t>58</a:t>
                      </a:r>
                    </a:p>
                  </a:txBody>
                  <a:tcPr/>
                </a:tc>
                <a:tc>
                  <a:txBody>
                    <a:bodyPr/>
                    <a:lstStyle/>
                    <a:p>
                      <a:r>
                        <a:rPr lang="en-US" sz="1000"/>
                        <a:t>44</a:t>
                      </a:r>
                    </a:p>
                  </a:txBody>
                  <a:tcPr/>
                </a:tc>
                <a:tc>
                  <a:txBody>
                    <a:bodyPr/>
                    <a:lstStyle/>
                    <a:p>
                      <a:r>
                        <a:rPr lang="en-US" sz="1000"/>
                        <a:t>15</a:t>
                      </a:r>
                    </a:p>
                  </a:txBody>
                  <a:tcPr/>
                </a:tc>
                <a:tc>
                  <a:txBody>
                    <a:bodyPr/>
                    <a:lstStyle/>
                    <a:p>
                      <a:r>
                        <a:rPr lang="en-US" sz="1000"/>
                        <a:t>19</a:t>
                      </a:r>
                    </a:p>
                  </a:txBody>
                  <a:tcPr/>
                </a:tc>
                <a:tc>
                  <a:txBody>
                    <a:bodyPr/>
                    <a:lstStyle/>
                    <a:p>
                      <a:r>
                        <a:rPr lang="en-US" sz="1000"/>
                        <a:t>136</a:t>
                      </a:r>
                    </a:p>
                  </a:txBody>
                  <a:tcPr/>
                </a:tc>
                <a:tc>
                  <a:txBody>
                    <a:bodyPr/>
                    <a:lstStyle/>
                    <a:p>
                      <a:r>
                        <a:rPr lang="en-US" sz="1000"/>
                        <a:t>3879</a:t>
                      </a:r>
                    </a:p>
                  </a:txBody>
                  <a:tcPr/>
                </a:tc>
                <a:tc>
                  <a:txBody>
                    <a:bodyPr/>
                    <a:lstStyle/>
                    <a:p>
                      <a:r>
                        <a:rPr lang="en-US" sz="1000"/>
                        <a:t>3605</a:t>
                      </a:r>
                    </a:p>
                  </a:txBody>
                  <a:tcPr/>
                </a:tc>
                <a:tc>
                  <a:txBody>
                    <a:bodyPr/>
                    <a:lstStyle/>
                    <a:p>
                      <a:r>
                        <a:rPr lang="en-US" sz="1000"/>
                        <a:t>2.0336 %</a:t>
                      </a:r>
                    </a:p>
                  </a:txBody>
                  <a:tcPr/>
                </a:tc>
                <a:extLst>
                  <a:ext uri="{0D108BD9-81ED-4DB2-BD59-A6C34878D82A}">
                    <a16:rowId xmlns:a16="http://schemas.microsoft.com/office/drawing/2014/main" val="3920938539"/>
                  </a:ext>
                </a:extLst>
              </a:tr>
              <a:tr h="370840">
                <a:tc>
                  <a:txBody>
                    <a:bodyPr/>
                    <a:lstStyle/>
                    <a:p>
                      <a:r>
                        <a:rPr lang="en-US" sz="1000"/>
                        <a:t>tmna_services</a:t>
                      </a:r>
                    </a:p>
                  </a:txBody>
                  <a:tcPr/>
                </a:tc>
                <a:tc>
                  <a:txBody>
                    <a:bodyPr/>
                    <a:lstStyle/>
                    <a:p>
                      <a:r>
                        <a:rPr lang="en-US" sz="1000"/>
                        <a:t>504</a:t>
                      </a:r>
                    </a:p>
                  </a:txBody>
                  <a:tcPr/>
                </a:tc>
                <a:tc>
                  <a:txBody>
                    <a:bodyPr/>
                    <a:lstStyle/>
                    <a:p>
                      <a:r>
                        <a:rPr lang="en-US" sz="1000"/>
                        <a:t>18</a:t>
                      </a:r>
                    </a:p>
                  </a:txBody>
                  <a:tcPr/>
                </a:tc>
                <a:tc>
                  <a:txBody>
                    <a:bodyPr/>
                    <a:lstStyle/>
                    <a:p>
                      <a:r>
                        <a:rPr lang="en-US" sz="1000"/>
                        <a:t>52</a:t>
                      </a:r>
                    </a:p>
                  </a:txBody>
                  <a:tcPr/>
                </a:tc>
                <a:tc>
                  <a:txBody>
                    <a:bodyPr/>
                    <a:lstStyle/>
                    <a:p>
                      <a:r>
                        <a:rPr lang="en-US" sz="1000"/>
                        <a:t>19</a:t>
                      </a:r>
                    </a:p>
                  </a:txBody>
                  <a:tcPr/>
                </a:tc>
                <a:tc>
                  <a:txBody>
                    <a:bodyPr/>
                    <a:lstStyle/>
                    <a:p>
                      <a:r>
                        <a:rPr lang="en-US" sz="1000"/>
                        <a:t>2</a:t>
                      </a:r>
                    </a:p>
                  </a:txBody>
                  <a:tcPr/>
                </a:tc>
                <a:tc>
                  <a:txBody>
                    <a:bodyPr/>
                    <a:lstStyle/>
                    <a:p>
                      <a:r>
                        <a:rPr lang="en-US" sz="1000"/>
                        <a:t>2</a:t>
                      </a:r>
                    </a:p>
                  </a:txBody>
                  <a:tcPr/>
                </a:tc>
                <a:tc>
                  <a:txBody>
                    <a:bodyPr/>
                    <a:lstStyle/>
                    <a:p>
                      <a:r>
                        <a:rPr lang="en-US" sz="1000"/>
                        <a:t>75</a:t>
                      </a:r>
                    </a:p>
                  </a:txBody>
                  <a:tcPr/>
                </a:tc>
                <a:tc>
                  <a:txBody>
                    <a:bodyPr/>
                    <a:lstStyle/>
                    <a:p>
                      <a:r>
                        <a:rPr lang="en-US" sz="1000"/>
                        <a:t>1832</a:t>
                      </a:r>
                    </a:p>
                  </a:txBody>
                  <a:tcPr/>
                </a:tc>
                <a:tc>
                  <a:txBody>
                    <a:bodyPr/>
                    <a:lstStyle/>
                    <a:p>
                      <a:r>
                        <a:rPr lang="en-US" sz="1000"/>
                        <a:t>93</a:t>
                      </a:r>
                    </a:p>
                  </a:txBody>
                  <a:tcPr/>
                </a:tc>
                <a:tc>
                  <a:txBody>
                    <a:bodyPr/>
                    <a:lstStyle/>
                    <a:p>
                      <a:r>
                        <a:rPr lang="en-US" sz="1000"/>
                        <a:t>5.1852 %</a:t>
                      </a:r>
                    </a:p>
                  </a:txBody>
                  <a:tcPr/>
                </a:tc>
                <a:extLst>
                  <a:ext uri="{0D108BD9-81ED-4DB2-BD59-A6C34878D82A}">
                    <a16:rowId xmlns:a16="http://schemas.microsoft.com/office/drawing/2014/main" val="489675029"/>
                  </a:ext>
                </a:extLst>
              </a:tr>
              <a:tr h="370840">
                <a:tc>
                  <a:txBody>
                    <a:bodyPr/>
                    <a:lstStyle/>
                    <a:p>
                      <a:r>
                        <a:rPr lang="en-US" sz="1000"/>
                        <a:t>tmamerica</a:t>
                      </a:r>
                    </a:p>
                  </a:txBody>
                  <a:tcPr/>
                </a:tc>
                <a:tc>
                  <a:txBody>
                    <a:bodyPr/>
                    <a:lstStyle/>
                    <a:p>
                      <a:r>
                        <a:rPr lang="en-US" sz="1000"/>
                        <a:t>468</a:t>
                      </a:r>
                    </a:p>
                  </a:txBody>
                  <a:tcPr/>
                </a:tc>
                <a:tc>
                  <a:txBody>
                    <a:bodyPr/>
                    <a:lstStyle/>
                    <a:p>
                      <a:r>
                        <a:rPr lang="en-US" sz="1000"/>
                        <a:t>17</a:t>
                      </a:r>
                    </a:p>
                  </a:txBody>
                  <a:tcPr/>
                </a:tc>
                <a:tc>
                  <a:txBody>
                    <a:bodyPr/>
                    <a:lstStyle/>
                    <a:p>
                      <a:r>
                        <a:rPr lang="en-US" sz="1000"/>
                        <a:t>74</a:t>
                      </a:r>
                    </a:p>
                  </a:txBody>
                  <a:tcPr/>
                </a:tc>
                <a:tc>
                  <a:txBody>
                    <a:bodyPr/>
                    <a:lstStyle/>
                    <a:p>
                      <a:r>
                        <a:rPr lang="en-US" sz="1000"/>
                        <a:t>25</a:t>
                      </a:r>
                    </a:p>
                  </a:txBody>
                  <a:tcPr/>
                </a:tc>
                <a:tc>
                  <a:txBody>
                    <a:bodyPr/>
                    <a:lstStyle/>
                    <a:p>
                      <a:r>
                        <a:rPr lang="en-US" sz="1000"/>
                        <a:t>9</a:t>
                      </a:r>
                    </a:p>
                  </a:txBody>
                  <a:tcPr/>
                </a:tc>
                <a:tc>
                  <a:txBody>
                    <a:bodyPr/>
                    <a:lstStyle/>
                    <a:p>
                      <a:r>
                        <a:rPr lang="en-US" sz="1000"/>
                        <a:t>6</a:t>
                      </a:r>
                    </a:p>
                  </a:txBody>
                  <a:tcPr/>
                </a:tc>
                <a:tc>
                  <a:txBody>
                    <a:bodyPr/>
                    <a:lstStyle/>
                    <a:p>
                      <a:r>
                        <a:rPr lang="en-US" sz="1000"/>
                        <a:t>114</a:t>
                      </a:r>
                    </a:p>
                  </a:txBody>
                  <a:tcPr/>
                </a:tc>
                <a:tc>
                  <a:txBody>
                    <a:bodyPr/>
                    <a:lstStyle/>
                    <a:p>
                      <a:r>
                        <a:rPr lang="en-US" sz="1000"/>
                        <a:t>928</a:t>
                      </a:r>
                    </a:p>
                  </a:txBody>
                  <a:tcPr/>
                </a:tc>
                <a:tc>
                  <a:txBody>
                    <a:bodyPr/>
                    <a:lstStyle/>
                    <a:p>
                      <a:r>
                        <a:rPr lang="en-US" sz="1000"/>
                        <a:t>39</a:t>
                      </a:r>
                    </a:p>
                  </a:txBody>
                  <a:tcPr/>
                </a:tc>
                <a:tc>
                  <a:txBody>
                    <a:bodyPr/>
                    <a:lstStyle/>
                    <a:p>
                      <a:r>
                        <a:rPr lang="en-US" sz="1000"/>
                        <a:t>1.8480 %</a:t>
                      </a:r>
                    </a:p>
                  </a:txBody>
                  <a:tcPr/>
                </a:tc>
                <a:extLst>
                  <a:ext uri="{0D108BD9-81ED-4DB2-BD59-A6C34878D82A}">
                    <a16:rowId xmlns:a16="http://schemas.microsoft.com/office/drawing/2014/main" val="2729463534"/>
                  </a:ext>
                </a:extLst>
              </a:tr>
            </a:tbl>
          </a:graphicData>
        </a:graphic>
      </p:graphicFrame>
      <p:sp>
        <p:nvSpPr>
          <p:cNvPr id="4" name="Text Placeholder 3">
            <a:extLst>
              <a:ext uri="{FF2B5EF4-FFF2-40B4-BE49-F238E27FC236}">
                <a16:creationId xmlns:a16="http://schemas.microsoft.com/office/drawing/2014/main" id="{C519521A-1BD8-4755-8894-10A046222925}"/>
              </a:ext>
            </a:extLst>
          </p:cNvPr>
          <p:cNvSpPr>
            <a:spLocks noGrp="1"/>
          </p:cNvSpPr>
          <p:nvPr>
            <p:ph type="body" sz="quarter" idx="14"/>
          </p:nvPr>
        </p:nvSpPr>
        <p:spPr/>
        <p:txBody>
          <a:bodyPr/>
          <a:lstStyle/>
          <a:p>
            <a:r>
              <a:rPr lang="en-US"/>
              <a:t>01/01/2022 - 10/04/2022</a:t>
            </a:r>
          </a:p>
        </p:txBody>
      </p:sp>
    </p:spTree>
    <p:extLst>
      <p:ext uri="{BB962C8B-B14F-4D97-AF65-F5344CB8AC3E}">
        <p14:creationId xmlns:p14="http://schemas.microsoft.com/office/powerpoint/2010/main" val="14222991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E8359-EBAB-41BA-A177-608F2D92532E}"/>
              </a:ext>
            </a:extLst>
          </p:cNvPr>
          <p:cNvSpPr>
            <a:spLocks noGrp="1"/>
          </p:cNvSpPr>
          <p:nvPr>
            <p:ph type="title"/>
          </p:nvPr>
        </p:nvSpPr>
        <p:spPr/>
        <p:txBody>
          <a:bodyPr/>
          <a:lstStyle/>
          <a:p>
            <a:r>
              <a:rPr lang="en-US"/>
              <a:t>Instagram Followers Change | Selective</a:t>
            </a:r>
          </a:p>
        </p:txBody>
      </p:sp>
      <p:graphicFrame>
        <p:nvGraphicFramePr>
          <p:cNvPr id="6" name="Chart Placeholder 5">
            <a:extLst>
              <a:ext uri="{FF2B5EF4-FFF2-40B4-BE49-F238E27FC236}">
                <a16:creationId xmlns:a16="http://schemas.microsoft.com/office/drawing/2014/main" id="{4EF0C14C-7800-488B-8B5F-B5D522FF8FA6}"/>
              </a:ext>
            </a:extLst>
          </p:cNvPr>
          <p:cNvGraphicFramePr>
            <a:graphicFrameLocks noGrp="1"/>
          </p:cNvGraphicFramePr>
          <p:nvPr>
            <p:ph type="chart" sz="quarter" idx="13"/>
            <p:extLst>
              <p:ext uri="{D42A27DB-BD31-4B8C-83A1-F6EECF244321}">
                <p14:modId xmlns:p14="http://schemas.microsoft.com/office/powerpoint/2010/main" val="19841233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9F960E-A563-4515-BDCD-42D96BECA7C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AB64FFA-7376-4AD5-A23A-79F6FFBEEE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24800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99DA6-4A1F-4926-B825-93D1AD1DC757}"/>
              </a:ext>
            </a:extLst>
          </p:cNvPr>
          <p:cNvSpPr>
            <a:spLocks noGrp="1"/>
          </p:cNvSpPr>
          <p:nvPr>
            <p:ph type="title"/>
          </p:nvPr>
        </p:nvSpPr>
        <p:spPr/>
        <p:txBody>
          <a:bodyPr/>
          <a:lstStyle/>
          <a:p>
            <a:r>
              <a:rPr lang="en-US"/>
              <a:t>Instagram Average Interactions Per Post | Selective</a:t>
            </a:r>
          </a:p>
        </p:txBody>
      </p:sp>
      <p:graphicFrame>
        <p:nvGraphicFramePr>
          <p:cNvPr id="6" name="Chart Placeholder 5">
            <a:extLst>
              <a:ext uri="{FF2B5EF4-FFF2-40B4-BE49-F238E27FC236}">
                <a16:creationId xmlns:a16="http://schemas.microsoft.com/office/drawing/2014/main" id="{58EB8ACF-4F0A-46C8-93EF-69E508F9AA44}"/>
              </a:ext>
            </a:extLst>
          </p:cNvPr>
          <p:cNvGraphicFramePr>
            <a:graphicFrameLocks noGrp="1"/>
          </p:cNvGraphicFramePr>
          <p:nvPr>
            <p:ph type="chart" sz="quarter" idx="13"/>
            <p:extLst>
              <p:ext uri="{D42A27DB-BD31-4B8C-83A1-F6EECF244321}">
                <p14:modId xmlns:p14="http://schemas.microsoft.com/office/powerpoint/2010/main" val="3378923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AA4E8C-2F9D-452C-BD1B-5B63CAF0FFB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EB61416-01EE-425C-9962-B1E10CB8BA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10668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23BD5-9CFF-4949-A6E3-70DBF4CA41E0}"/>
              </a:ext>
            </a:extLst>
          </p:cNvPr>
          <p:cNvSpPr>
            <a:spLocks noGrp="1"/>
          </p:cNvSpPr>
          <p:nvPr>
            <p:ph type="title"/>
          </p:nvPr>
        </p:nvSpPr>
        <p:spPr/>
        <p:txBody>
          <a:bodyPr/>
          <a:lstStyle/>
          <a:p>
            <a:r>
              <a:rPr lang="en-US"/>
              <a:t>Instagram Total Interactions Per Month | Selective</a:t>
            </a:r>
          </a:p>
        </p:txBody>
      </p:sp>
      <p:graphicFrame>
        <p:nvGraphicFramePr>
          <p:cNvPr id="6" name="Chart Placeholder 5">
            <a:extLst>
              <a:ext uri="{FF2B5EF4-FFF2-40B4-BE49-F238E27FC236}">
                <a16:creationId xmlns:a16="http://schemas.microsoft.com/office/drawing/2014/main" id="{664DC2A8-B85D-4E24-A39E-D925705A97BA}"/>
              </a:ext>
            </a:extLst>
          </p:cNvPr>
          <p:cNvGraphicFramePr>
            <a:graphicFrameLocks noGrp="1"/>
          </p:cNvGraphicFramePr>
          <p:nvPr>
            <p:ph type="chart" sz="quarter" idx="13"/>
            <p:extLst>
              <p:ext uri="{D42A27DB-BD31-4B8C-83A1-F6EECF244321}">
                <p14:modId xmlns:p14="http://schemas.microsoft.com/office/powerpoint/2010/main" val="5981913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C14E17-4175-4653-9A56-00650B5154A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D8DEECD-DB22-48BB-BB3A-9BF29A0772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67043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1282B-013D-420F-977D-B485426669BA}"/>
              </a:ext>
            </a:extLst>
          </p:cNvPr>
          <p:cNvSpPr>
            <a:spLocks noGrp="1"/>
          </p:cNvSpPr>
          <p:nvPr>
            <p:ph type="title"/>
          </p:nvPr>
        </p:nvSpPr>
        <p:spPr/>
        <p:txBody>
          <a:bodyPr/>
          <a:lstStyle/>
          <a:p>
            <a:r>
              <a:rPr lang="en-US"/>
              <a:t>Instagram Instagram Top Posts | Selective - 1 of 5</a:t>
            </a:r>
          </a:p>
        </p:txBody>
      </p:sp>
      <p:graphicFrame>
        <p:nvGraphicFramePr>
          <p:cNvPr id="5" name="Table Placeholder 4">
            <a:extLst>
              <a:ext uri="{FF2B5EF4-FFF2-40B4-BE49-F238E27FC236}">
                <a16:creationId xmlns:a16="http://schemas.microsoft.com/office/drawing/2014/main" id="{37E12ED3-316C-4772-A618-41CC192FD8A5}"/>
              </a:ext>
            </a:extLst>
          </p:cNvPr>
          <p:cNvGraphicFramePr>
            <a:graphicFrameLocks noGrp="1"/>
          </p:cNvGraphicFramePr>
          <p:nvPr>
            <p:ph type="tbl" sz="quarter" idx="13"/>
            <p:extLst>
              <p:ext uri="{D42A27DB-BD31-4B8C-83A1-F6EECF244321}">
                <p14:modId xmlns:p14="http://schemas.microsoft.com/office/powerpoint/2010/main" val="909445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752290398"/>
                    </a:ext>
                  </a:extLst>
                </a:gridCol>
                <a:gridCol w="1975104">
                  <a:extLst>
                    <a:ext uri="{9D8B030D-6E8A-4147-A177-3AD203B41FA5}">
                      <a16:colId xmlns:a16="http://schemas.microsoft.com/office/drawing/2014/main" val="1094493179"/>
                    </a:ext>
                  </a:extLst>
                </a:gridCol>
                <a:gridCol w="905256">
                  <a:extLst>
                    <a:ext uri="{9D8B030D-6E8A-4147-A177-3AD203B41FA5}">
                      <a16:colId xmlns:a16="http://schemas.microsoft.com/office/drawing/2014/main" val="2100971927"/>
                    </a:ext>
                  </a:extLst>
                </a:gridCol>
                <a:gridCol w="905256">
                  <a:extLst>
                    <a:ext uri="{9D8B030D-6E8A-4147-A177-3AD203B41FA5}">
                      <a16:colId xmlns:a16="http://schemas.microsoft.com/office/drawing/2014/main" val="1816212314"/>
                    </a:ext>
                  </a:extLst>
                </a:gridCol>
                <a:gridCol w="905256">
                  <a:extLst>
                    <a:ext uri="{9D8B030D-6E8A-4147-A177-3AD203B41FA5}">
                      <a16:colId xmlns:a16="http://schemas.microsoft.com/office/drawing/2014/main" val="570443678"/>
                    </a:ext>
                  </a:extLst>
                </a:gridCol>
                <a:gridCol w="905256">
                  <a:extLst>
                    <a:ext uri="{9D8B030D-6E8A-4147-A177-3AD203B41FA5}">
                      <a16:colId xmlns:a16="http://schemas.microsoft.com/office/drawing/2014/main" val="699088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3752900"/>
                  </a:ext>
                </a:extLst>
              </a:tr>
            </a:tbl>
          </a:graphicData>
        </a:graphic>
      </p:graphicFrame>
      <p:sp>
        <p:nvSpPr>
          <p:cNvPr id="4" name="Text Placeholder 3">
            <a:extLst>
              <a:ext uri="{FF2B5EF4-FFF2-40B4-BE49-F238E27FC236}">
                <a16:creationId xmlns:a16="http://schemas.microsoft.com/office/drawing/2014/main" id="{97B0546F-48E5-415D-839D-3DA86C3E83E2}"/>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8966201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990D6-4AFE-4D67-BC45-ABA78A7C1F89}"/>
              </a:ext>
            </a:extLst>
          </p:cNvPr>
          <p:cNvSpPr>
            <a:spLocks noGrp="1"/>
          </p:cNvSpPr>
          <p:nvPr>
            <p:ph type="title"/>
          </p:nvPr>
        </p:nvSpPr>
        <p:spPr/>
        <p:txBody>
          <a:bodyPr/>
          <a:lstStyle/>
          <a:p>
            <a:r>
              <a:rPr lang="en-US"/>
              <a:t>Instagram Instagram Top Posts | Selective - 2 of 5</a:t>
            </a:r>
          </a:p>
        </p:txBody>
      </p:sp>
      <p:graphicFrame>
        <p:nvGraphicFramePr>
          <p:cNvPr id="5" name="Table Placeholder 4">
            <a:extLst>
              <a:ext uri="{FF2B5EF4-FFF2-40B4-BE49-F238E27FC236}">
                <a16:creationId xmlns:a16="http://schemas.microsoft.com/office/drawing/2014/main" id="{957B7CB3-4A5B-4E0F-922D-4AC09D910442}"/>
              </a:ext>
            </a:extLst>
          </p:cNvPr>
          <p:cNvGraphicFramePr>
            <a:graphicFrameLocks noGrp="1"/>
          </p:cNvGraphicFramePr>
          <p:nvPr>
            <p:ph type="tbl" sz="quarter" idx="13"/>
            <p:extLst>
              <p:ext uri="{D42A27DB-BD31-4B8C-83A1-F6EECF244321}">
                <p14:modId xmlns:p14="http://schemas.microsoft.com/office/powerpoint/2010/main" val="4172860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573038071"/>
                    </a:ext>
                  </a:extLst>
                </a:gridCol>
                <a:gridCol w="1975104">
                  <a:extLst>
                    <a:ext uri="{9D8B030D-6E8A-4147-A177-3AD203B41FA5}">
                      <a16:colId xmlns:a16="http://schemas.microsoft.com/office/drawing/2014/main" val="2148802614"/>
                    </a:ext>
                  </a:extLst>
                </a:gridCol>
                <a:gridCol w="905256">
                  <a:extLst>
                    <a:ext uri="{9D8B030D-6E8A-4147-A177-3AD203B41FA5}">
                      <a16:colId xmlns:a16="http://schemas.microsoft.com/office/drawing/2014/main" val="1613455026"/>
                    </a:ext>
                  </a:extLst>
                </a:gridCol>
                <a:gridCol w="905256">
                  <a:extLst>
                    <a:ext uri="{9D8B030D-6E8A-4147-A177-3AD203B41FA5}">
                      <a16:colId xmlns:a16="http://schemas.microsoft.com/office/drawing/2014/main" val="477955027"/>
                    </a:ext>
                  </a:extLst>
                </a:gridCol>
                <a:gridCol w="905256">
                  <a:extLst>
                    <a:ext uri="{9D8B030D-6E8A-4147-A177-3AD203B41FA5}">
                      <a16:colId xmlns:a16="http://schemas.microsoft.com/office/drawing/2014/main" val="534346809"/>
                    </a:ext>
                  </a:extLst>
                </a:gridCol>
                <a:gridCol w="905256">
                  <a:extLst>
                    <a:ext uri="{9D8B030D-6E8A-4147-A177-3AD203B41FA5}">
                      <a16:colId xmlns:a16="http://schemas.microsoft.com/office/drawing/2014/main" val="777005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27697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- 2021-10-18 17:11:11</a:t>
                      </a:r>
                      <a:r>
                        <a:rPr kumimoji="0" lang="en-US" sz="1000" b="0" i="0" u="none" strike="noStrike" kern="1200" cap="none" spc="0" normalizeH="0" baseline="0" noProof="0">
                          <a:ln>
                            <a:noFill/>
                          </a:ln>
                          <a:solidFill>
                            <a:prstClr val="black"/>
                          </a:solidFill>
                          <a:effectLst/>
                          <a:uLnTx/>
                          <a:uFillTx/>
                          <a:latin typeface="+mn-lt"/>
                          <a:ea typeface="+mn-ea"/>
                          <a:cs typeface="+mn-cs"/>
                        </a:rPr>
                        <a:t>
 Caution!⚠️ Dinosaurs have been spotted at the Bishop Museum! Want to see them up close? We’re giving away 4 tickets to the Bishop Museum’s “Expedition: Rise of the Mammals” exhibit. 🦖 Take a trip back to the Cretaceous era, a time when some of the most iconic dinosaurs ruled the Earth. When you’re done with your dinosaur encounter, enjoy a meal on us at Highway Inn.
Here’s how to enter:
1.  Like this post
2.  Follow firstinshi, bishopmuseum and myhighwayinn
3.  Tag a friend or family member who you want to go with in the comments
We will select one winner on October 29. The winner will be contacted via Direct Message and will have 48 hours to claim their prize. Multiple entries are welcomed, limit one tag per comment. Click on the link in our profile for complete contest rules and details.
#giveaway #contest #free #dinosaur #entertowin #hawaii #hawaiigiveaway #honolulu #hawaiianfood #highwayinn #museum #foodgiveaway #foodies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https://quintly-image-storage.s3.amazonaws.com/9c0ea75272bce814e62013e6b40a6bcc/6d99e47cc1706673db2af7fb80c54f93.jpg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4056603"/>
                  </a:ext>
                </a:extLst>
              </a:tr>
            </a:tbl>
          </a:graphicData>
        </a:graphic>
      </p:graphicFrame>
      <p:sp>
        <p:nvSpPr>
          <p:cNvPr id="4" name="Text Placeholder 3">
            <a:extLst>
              <a:ext uri="{FF2B5EF4-FFF2-40B4-BE49-F238E27FC236}">
                <a16:creationId xmlns:a16="http://schemas.microsoft.com/office/drawing/2014/main" id="{ABE78BA7-1B5C-4568-B55B-8F746196B331}"/>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2609791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14BEC-0B41-4F66-B4B7-199B506BCEAC}"/>
              </a:ext>
            </a:extLst>
          </p:cNvPr>
          <p:cNvSpPr>
            <a:spLocks noGrp="1"/>
          </p:cNvSpPr>
          <p:nvPr>
            <p:ph type="title"/>
          </p:nvPr>
        </p:nvSpPr>
        <p:spPr/>
        <p:txBody>
          <a:bodyPr/>
          <a:lstStyle/>
          <a:p>
            <a:r>
              <a:rPr lang="en-US"/>
              <a:t>Instagram Instagram Top Posts | Selective - 3 of 5</a:t>
            </a:r>
          </a:p>
        </p:txBody>
      </p:sp>
      <p:graphicFrame>
        <p:nvGraphicFramePr>
          <p:cNvPr id="5" name="Table Placeholder 4">
            <a:extLst>
              <a:ext uri="{FF2B5EF4-FFF2-40B4-BE49-F238E27FC236}">
                <a16:creationId xmlns:a16="http://schemas.microsoft.com/office/drawing/2014/main" id="{4A5CC8A6-6E19-4B2B-BD14-E14701C90628}"/>
              </a:ext>
            </a:extLst>
          </p:cNvPr>
          <p:cNvGraphicFramePr>
            <a:graphicFrameLocks noGrp="1"/>
          </p:cNvGraphicFramePr>
          <p:nvPr>
            <p:ph type="tbl" sz="quarter" idx="13"/>
            <p:extLst>
              <p:ext uri="{D42A27DB-BD31-4B8C-83A1-F6EECF244321}">
                <p14:modId xmlns:p14="http://schemas.microsoft.com/office/powerpoint/2010/main" val="3510254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030807407"/>
                    </a:ext>
                  </a:extLst>
                </a:gridCol>
                <a:gridCol w="1975104">
                  <a:extLst>
                    <a:ext uri="{9D8B030D-6E8A-4147-A177-3AD203B41FA5}">
                      <a16:colId xmlns:a16="http://schemas.microsoft.com/office/drawing/2014/main" val="2675525233"/>
                    </a:ext>
                  </a:extLst>
                </a:gridCol>
                <a:gridCol w="905256">
                  <a:extLst>
                    <a:ext uri="{9D8B030D-6E8A-4147-A177-3AD203B41FA5}">
                      <a16:colId xmlns:a16="http://schemas.microsoft.com/office/drawing/2014/main" val="1536709976"/>
                    </a:ext>
                  </a:extLst>
                </a:gridCol>
                <a:gridCol w="905256">
                  <a:extLst>
                    <a:ext uri="{9D8B030D-6E8A-4147-A177-3AD203B41FA5}">
                      <a16:colId xmlns:a16="http://schemas.microsoft.com/office/drawing/2014/main" val="1032664854"/>
                    </a:ext>
                  </a:extLst>
                </a:gridCol>
                <a:gridCol w="905256">
                  <a:extLst>
                    <a:ext uri="{9D8B030D-6E8A-4147-A177-3AD203B41FA5}">
                      <a16:colId xmlns:a16="http://schemas.microsoft.com/office/drawing/2014/main" val="1050762250"/>
                    </a:ext>
                  </a:extLst>
                </a:gridCol>
                <a:gridCol w="905256">
                  <a:extLst>
                    <a:ext uri="{9D8B030D-6E8A-4147-A177-3AD203B41FA5}">
                      <a16:colId xmlns:a16="http://schemas.microsoft.com/office/drawing/2014/main" val="2174747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70944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- 2021-12-30 12:06:25</a:t>
                      </a:r>
                      <a:r>
                        <a:rPr kumimoji="0" lang="en-US" sz="1000" b="0" i="0" u="none" strike="noStrike" kern="1200" cap="none" spc="0" normalizeH="0" baseline="0" noProof="0">
                          <a:ln>
                            <a:noFill/>
                          </a:ln>
                          <a:solidFill>
                            <a:prstClr val="black"/>
                          </a:solidFill>
                          <a:effectLst/>
                          <a:uLnTx/>
                          <a:uFillTx/>
                          <a:latin typeface="+mn-lt"/>
                          <a:ea typeface="+mn-ea"/>
                          <a:cs typeface="+mn-cs"/>
                        </a:rPr>
                        <a:t>
 Our friend and colleague, Bill McKenna, is retiring after a long and distinguished career including over 16 years at TMNA Services and PHLY Insurance. As the VP of Reinsurance Accounting &amp; Payroll, Bill has been leading teams at both PHLY Insurance and TMNA Services, always with integrity and a smile. On top of everything he does at TMNAS, Bill is also active in many non-profits. We wish Bill luck, success and happiness in his next chapter. We’ll miss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https://quintly-image-storage.s3.amazonaws.com/10429b35b14158eee4bb6fd8424b954e/30417c6ff7c9d88cc332b5b16e3b95a3.jpg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69908836"/>
                  </a:ext>
                </a:extLst>
              </a:tr>
            </a:tbl>
          </a:graphicData>
        </a:graphic>
      </p:graphicFrame>
      <p:sp>
        <p:nvSpPr>
          <p:cNvPr id="4" name="Text Placeholder 3">
            <a:extLst>
              <a:ext uri="{FF2B5EF4-FFF2-40B4-BE49-F238E27FC236}">
                <a16:creationId xmlns:a16="http://schemas.microsoft.com/office/drawing/2014/main" id="{45E96026-5EBF-4360-97B8-2F26A7905C46}"/>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9909905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DBF24-6977-4970-A0B9-80E2C70F5E7A}"/>
              </a:ext>
            </a:extLst>
          </p:cNvPr>
          <p:cNvSpPr>
            <a:spLocks noGrp="1"/>
          </p:cNvSpPr>
          <p:nvPr>
            <p:ph type="title"/>
          </p:nvPr>
        </p:nvSpPr>
        <p:spPr/>
        <p:txBody>
          <a:bodyPr/>
          <a:lstStyle/>
          <a:p>
            <a:r>
              <a:rPr lang="en-US"/>
              <a:t>Instagram Instagram Top Posts | Selective - 4 of 5</a:t>
            </a:r>
          </a:p>
        </p:txBody>
      </p:sp>
      <p:graphicFrame>
        <p:nvGraphicFramePr>
          <p:cNvPr id="5" name="Table Placeholder 4">
            <a:extLst>
              <a:ext uri="{FF2B5EF4-FFF2-40B4-BE49-F238E27FC236}">
                <a16:creationId xmlns:a16="http://schemas.microsoft.com/office/drawing/2014/main" id="{E818FA13-D383-4072-AD99-56A6B41BEA74}"/>
              </a:ext>
            </a:extLst>
          </p:cNvPr>
          <p:cNvGraphicFramePr>
            <a:graphicFrameLocks noGrp="1"/>
          </p:cNvGraphicFramePr>
          <p:nvPr>
            <p:ph type="tbl" sz="quarter" idx="13"/>
            <p:extLst>
              <p:ext uri="{D42A27DB-BD31-4B8C-83A1-F6EECF244321}">
                <p14:modId xmlns:p14="http://schemas.microsoft.com/office/powerpoint/2010/main" val="2147374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127326421"/>
                    </a:ext>
                  </a:extLst>
                </a:gridCol>
                <a:gridCol w="1975104">
                  <a:extLst>
                    <a:ext uri="{9D8B030D-6E8A-4147-A177-3AD203B41FA5}">
                      <a16:colId xmlns:a16="http://schemas.microsoft.com/office/drawing/2014/main" val="1495412206"/>
                    </a:ext>
                  </a:extLst>
                </a:gridCol>
                <a:gridCol w="905256">
                  <a:extLst>
                    <a:ext uri="{9D8B030D-6E8A-4147-A177-3AD203B41FA5}">
                      <a16:colId xmlns:a16="http://schemas.microsoft.com/office/drawing/2014/main" val="250104945"/>
                    </a:ext>
                  </a:extLst>
                </a:gridCol>
                <a:gridCol w="905256">
                  <a:extLst>
                    <a:ext uri="{9D8B030D-6E8A-4147-A177-3AD203B41FA5}">
                      <a16:colId xmlns:a16="http://schemas.microsoft.com/office/drawing/2014/main" val="867307857"/>
                    </a:ext>
                  </a:extLst>
                </a:gridCol>
                <a:gridCol w="905256">
                  <a:extLst>
                    <a:ext uri="{9D8B030D-6E8A-4147-A177-3AD203B41FA5}">
                      <a16:colId xmlns:a16="http://schemas.microsoft.com/office/drawing/2014/main" val="773939190"/>
                    </a:ext>
                  </a:extLst>
                </a:gridCol>
                <a:gridCol w="905256">
                  <a:extLst>
                    <a:ext uri="{9D8B030D-6E8A-4147-A177-3AD203B41FA5}">
                      <a16:colId xmlns:a16="http://schemas.microsoft.com/office/drawing/2014/main" val="2804667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36279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- 2021-10-27 13:17:03</a:t>
                      </a:r>
                      <a:r>
                        <a:rPr kumimoji="0" lang="en-US" sz="1000" b="0" i="0" u="none" strike="noStrike" kern="1200" cap="none" spc="0" normalizeH="0" baseline="0" noProof="0">
                          <a:ln>
                            <a:noFill/>
                          </a:ln>
                          <a:solidFill>
                            <a:prstClr val="black"/>
                          </a:solidFill>
                          <a:effectLst/>
                          <a:uLnTx/>
                          <a:uFillTx/>
                          <a:latin typeface="+mn-lt"/>
                          <a:ea typeface="+mn-ea"/>
                          <a:cs typeface="+mn-cs"/>
                        </a:rPr>
                        <a:t>
 𝐂𝐚𝐬𝐭 𝐲𝐨𝐮𝐫 𝐯𝐨𝐭𝐞 𝐭𝐨 𝐡𝐞𝐥𝐩 𝐮𝐬 𝐩𝐢𝐜𝐤 𝐨𝐮𝐫 𝐰𝐢𝐧𝐧𝐢𝐧𝐠 𝐩𝐮𝐦𝐩𝐤𝐢𝐧𝐬! 🎃
Halloween is just around the corner and to get into the spooky spirit, we’re holding a #pumpkincarving Instagram contest! We asked #TEAMPHLY to submit their pumpkin masterpieces for a chance to win a prize. 
We’ve narrowed down the submissions to five finalists and we need your help to pick the winner. Vote in the comments using the number on the bottom of the photo to let us know your favorites! 💬⬇️
#PHLYHalloweenContest #TEAMPHLY #halloweenpumpkins #carvingpumpkins #halloweencontest #jackolanterns #pumpkincarvingcontest #pumpkincarvings #carvedpumpkins  #insurancebusiness #specialtyinsurance #insuranceindustry #insurancework #commercialinsurance #insurancecompany #insurancelife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https://quintly-image-storage.s3.amazonaws.com/9b2e1a228a212ea6099e0669bb524354/1d405ca054630742e6713fdc618744df.jpg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44039884"/>
                  </a:ext>
                </a:extLst>
              </a:tr>
            </a:tbl>
          </a:graphicData>
        </a:graphic>
      </p:graphicFrame>
      <p:sp>
        <p:nvSpPr>
          <p:cNvPr id="4" name="Text Placeholder 3">
            <a:extLst>
              <a:ext uri="{FF2B5EF4-FFF2-40B4-BE49-F238E27FC236}">
                <a16:creationId xmlns:a16="http://schemas.microsoft.com/office/drawing/2014/main" id="{AFC1CE3F-FF91-4A58-B52D-CBEF76AC5911}"/>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9296992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61D93-1D6D-4F3B-9C4B-EBE7EB4A2826}"/>
              </a:ext>
            </a:extLst>
          </p:cNvPr>
          <p:cNvSpPr>
            <a:spLocks noGrp="1"/>
          </p:cNvSpPr>
          <p:nvPr>
            <p:ph type="title"/>
          </p:nvPr>
        </p:nvSpPr>
        <p:spPr/>
        <p:txBody>
          <a:bodyPr/>
          <a:lstStyle/>
          <a:p>
            <a:r>
              <a:rPr lang="en-US"/>
              <a:t>Instagram Instagram Top Posts | Selective - 5 of 5</a:t>
            </a:r>
          </a:p>
        </p:txBody>
      </p:sp>
      <p:graphicFrame>
        <p:nvGraphicFramePr>
          <p:cNvPr id="5" name="Table Placeholder 4">
            <a:extLst>
              <a:ext uri="{FF2B5EF4-FFF2-40B4-BE49-F238E27FC236}">
                <a16:creationId xmlns:a16="http://schemas.microsoft.com/office/drawing/2014/main" id="{9F0159A7-DF7E-48A1-94E1-927755E20073}"/>
              </a:ext>
            </a:extLst>
          </p:cNvPr>
          <p:cNvGraphicFramePr>
            <a:graphicFrameLocks noGrp="1"/>
          </p:cNvGraphicFramePr>
          <p:nvPr>
            <p:ph type="tbl" sz="quarter" idx="13"/>
            <p:extLst>
              <p:ext uri="{D42A27DB-BD31-4B8C-83A1-F6EECF244321}">
                <p14:modId xmlns:p14="http://schemas.microsoft.com/office/powerpoint/2010/main" val="774616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54422138"/>
                    </a:ext>
                  </a:extLst>
                </a:gridCol>
                <a:gridCol w="1975104">
                  <a:extLst>
                    <a:ext uri="{9D8B030D-6E8A-4147-A177-3AD203B41FA5}">
                      <a16:colId xmlns:a16="http://schemas.microsoft.com/office/drawing/2014/main" val="964233988"/>
                    </a:ext>
                  </a:extLst>
                </a:gridCol>
                <a:gridCol w="905256">
                  <a:extLst>
                    <a:ext uri="{9D8B030D-6E8A-4147-A177-3AD203B41FA5}">
                      <a16:colId xmlns:a16="http://schemas.microsoft.com/office/drawing/2014/main" val="4154886338"/>
                    </a:ext>
                  </a:extLst>
                </a:gridCol>
                <a:gridCol w="905256">
                  <a:extLst>
                    <a:ext uri="{9D8B030D-6E8A-4147-A177-3AD203B41FA5}">
                      <a16:colId xmlns:a16="http://schemas.microsoft.com/office/drawing/2014/main" val="4062352871"/>
                    </a:ext>
                  </a:extLst>
                </a:gridCol>
                <a:gridCol w="905256">
                  <a:extLst>
                    <a:ext uri="{9D8B030D-6E8A-4147-A177-3AD203B41FA5}">
                      <a16:colId xmlns:a16="http://schemas.microsoft.com/office/drawing/2014/main" val="4164046503"/>
                    </a:ext>
                  </a:extLst>
                </a:gridCol>
                <a:gridCol w="905256">
                  <a:extLst>
                    <a:ext uri="{9D8B030D-6E8A-4147-A177-3AD203B41FA5}">
                      <a16:colId xmlns:a16="http://schemas.microsoft.com/office/drawing/2014/main" val="813729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2062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- 2021-11-12 16:52:20</a:t>
                      </a:r>
                      <a:r>
                        <a:rPr kumimoji="0" lang="en-US" sz="1000" b="0" i="0" u="none" strike="noStrike" kern="1200" cap="none" spc="0" normalizeH="0" baseline="0" noProof="0">
                          <a:ln>
                            <a:noFill/>
                          </a:ln>
                          <a:solidFill>
                            <a:prstClr val="black"/>
                          </a:solidFill>
                          <a:effectLst/>
                          <a:uLnTx/>
                          <a:uFillTx/>
                          <a:latin typeface="+mn-lt"/>
                          <a:ea typeface="+mn-ea"/>
                          <a:cs typeface="+mn-cs"/>
                        </a:rPr>
                        <a:t>
 Please join us in congratulating the 2021 TMNAS Emerging Leaders Program team!  The ELP is a global leadership program meant to build strategic leadership skills while considering synergy projects for Tokio Marine.  Guided by their Business Sponsor and Advisor, our 5 team members virtually delivered their business process improvement project presentation yesterday in front of many Tokio Marine Group Executives.  Congratulations, Team TMNAS! #emergingleaders #synergy #globalleadership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https://quintly-image-storage.s3.amazonaws.com/10429b35b14158eee4bb6fd8424b954e/4e64786fbc887a35d549d13d4e8001ee.jpg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51901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- 2021-11-18 15:36:46</a:t>
                      </a:r>
                      <a:r>
                        <a:rPr kumimoji="0" lang="en-US" sz="1000" b="0" i="0" u="none" strike="noStrike" kern="1200" cap="none" spc="0" normalizeH="0" baseline="0" noProof="0">
                          <a:ln>
                            <a:noFill/>
                          </a:ln>
                          <a:solidFill>
                            <a:prstClr val="black"/>
                          </a:solidFill>
                          <a:effectLst/>
                          <a:uLnTx/>
                          <a:uFillTx/>
                          <a:latin typeface="+mn-lt"/>
                          <a:ea typeface="+mn-ea"/>
                          <a:cs typeface="+mn-cs"/>
                        </a:rPr>
                        <a:t>
 Today, TMNAS and phlyinsurance employees got to enjoy lunch from 3 delicious food trucks! nicks_northeast , juliosmexicancuisine and Woodshed Pizza visited our Bala Campus parking lot and served some amazing food on this beautiful Fall day! Lunch was complete with these yummy cookies from bredenbecks ! Thank you Team PHLY for including us! 
#lunch #foodtruck #fallfun #employeeengagement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https://quintly-image-storage.s3.amazonaws.com/10429b35b14158eee4bb6fd8424b954e/c2694d5f78456e1f32ea6ff74ffb0272.jpg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5101392"/>
                  </a:ext>
                </a:extLst>
              </a:tr>
            </a:tbl>
          </a:graphicData>
        </a:graphic>
      </p:graphicFrame>
      <p:sp>
        <p:nvSpPr>
          <p:cNvPr id="4" name="Text Placeholder 3">
            <a:extLst>
              <a:ext uri="{FF2B5EF4-FFF2-40B4-BE49-F238E27FC236}">
                <a16:creationId xmlns:a16="http://schemas.microsoft.com/office/drawing/2014/main" id="{0DF56F88-BB3B-497D-9218-688D72798F90}"/>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42797323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D4922-9F8E-452F-9571-70519D79EC97}"/>
              </a:ext>
            </a:extLst>
          </p:cNvPr>
          <p:cNvSpPr>
            <a:spLocks noGrp="1"/>
          </p:cNvSpPr>
          <p:nvPr>
            <p:ph type="title"/>
          </p:nvPr>
        </p:nvSpPr>
        <p:spPr/>
        <p:txBody>
          <a:bodyPr/>
          <a:lstStyle/>
          <a:p>
            <a:r>
              <a:rPr lang="en-US"/>
              <a:t>Instagram Stories Key Metrics Table | Selective</a:t>
            </a:r>
          </a:p>
        </p:txBody>
      </p:sp>
      <p:graphicFrame>
        <p:nvGraphicFramePr>
          <p:cNvPr id="5" name="Table Placeholder 4">
            <a:extLst>
              <a:ext uri="{FF2B5EF4-FFF2-40B4-BE49-F238E27FC236}">
                <a16:creationId xmlns:a16="http://schemas.microsoft.com/office/drawing/2014/main" id="{9657BC69-47B5-4D8D-8574-17B31118E956}"/>
              </a:ext>
            </a:extLst>
          </p:cNvPr>
          <p:cNvGraphicFramePr>
            <a:graphicFrameLocks noGrp="1"/>
          </p:cNvGraphicFramePr>
          <p:nvPr>
            <p:ph type="tbl" sz="quarter" idx="13"/>
            <p:extLst>
              <p:ext uri="{D42A27DB-BD31-4B8C-83A1-F6EECF244321}">
                <p14:modId xmlns:p14="http://schemas.microsoft.com/office/powerpoint/2010/main" val="976776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971502229"/>
                    </a:ext>
                  </a:extLst>
                </a:gridCol>
                <a:gridCol w="658368">
                  <a:extLst>
                    <a:ext uri="{9D8B030D-6E8A-4147-A177-3AD203B41FA5}">
                      <a16:colId xmlns:a16="http://schemas.microsoft.com/office/drawing/2014/main" val="1903964738"/>
                    </a:ext>
                  </a:extLst>
                </a:gridCol>
                <a:gridCol w="658368">
                  <a:extLst>
                    <a:ext uri="{9D8B030D-6E8A-4147-A177-3AD203B41FA5}">
                      <a16:colId xmlns:a16="http://schemas.microsoft.com/office/drawing/2014/main" val="525718757"/>
                    </a:ext>
                  </a:extLst>
                </a:gridCol>
                <a:gridCol w="329184">
                  <a:extLst>
                    <a:ext uri="{9D8B030D-6E8A-4147-A177-3AD203B41FA5}">
                      <a16:colId xmlns:a16="http://schemas.microsoft.com/office/drawing/2014/main" val="3779711821"/>
                    </a:ext>
                  </a:extLst>
                </a:gridCol>
                <a:gridCol w="329184">
                  <a:extLst>
                    <a:ext uri="{9D8B030D-6E8A-4147-A177-3AD203B41FA5}">
                      <a16:colId xmlns:a16="http://schemas.microsoft.com/office/drawing/2014/main" val="3061125660"/>
                    </a:ext>
                  </a:extLst>
                </a:gridCol>
                <a:gridCol w="658368">
                  <a:extLst>
                    <a:ext uri="{9D8B030D-6E8A-4147-A177-3AD203B41FA5}">
                      <a16:colId xmlns:a16="http://schemas.microsoft.com/office/drawing/2014/main" val="3688810422"/>
                    </a:ext>
                  </a:extLst>
                </a:gridCol>
                <a:gridCol w="658368">
                  <a:extLst>
                    <a:ext uri="{9D8B030D-6E8A-4147-A177-3AD203B41FA5}">
                      <a16:colId xmlns:a16="http://schemas.microsoft.com/office/drawing/2014/main" val="346244492"/>
                    </a:ext>
                  </a:extLst>
                </a:gridCol>
                <a:gridCol w="658368">
                  <a:extLst>
                    <a:ext uri="{9D8B030D-6E8A-4147-A177-3AD203B41FA5}">
                      <a16:colId xmlns:a16="http://schemas.microsoft.com/office/drawing/2014/main" val="2291721495"/>
                    </a:ext>
                  </a:extLst>
                </a:gridCol>
                <a:gridCol w="658368">
                  <a:extLst>
                    <a:ext uri="{9D8B030D-6E8A-4147-A177-3AD203B41FA5}">
                      <a16:colId xmlns:a16="http://schemas.microsoft.com/office/drawing/2014/main" val="3847235867"/>
                    </a:ext>
                  </a:extLst>
                </a:gridCol>
                <a:gridCol w="658368">
                  <a:extLst>
                    <a:ext uri="{9D8B030D-6E8A-4147-A177-3AD203B41FA5}">
                      <a16:colId xmlns:a16="http://schemas.microsoft.com/office/drawing/2014/main" val="760742294"/>
                    </a:ext>
                  </a:extLst>
                </a:gridCol>
                <a:gridCol w="658368">
                  <a:extLst>
                    <a:ext uri="{9D8B030D-6E8A-4147-A177-3AD203B41FA5}">
                      <a16:colId xmlns:a16="http://schemas.microsoft.com/office/drawing/2014/main" val="1785419337"/>
                    </a:ext>
                  </a:extLst>
                </a:gridCol>
                <a:gridCol w="658368">
                  <a:extLst>
                    <a:ext uri="{9D8B030D-6E8A-4147-A177-3AD203B41FA5}">
                      <a16:colId xmlns:a16="http://schemas.microsoft.com/office/drawing/2014/main" val="1417356211"/>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548641110"/>
                  </a:ext>
                </a:extLst>
              </a:tr>
              <a:tr h="370840">
                <a:tc>
                  <a:txBody>
                    <a:bodyPr/>
                    <a:lstStyle/>
                    <a:p>
                      <a:r>
                        <a:rPr lang="en-US" sz="1000"/>
                        <a:t>tmna_services</a:t>
                      </a:r>
                    </a:p>
                  </a:txBody>
                  <a:tcPr/>
                </a:tc>
                <a:tc>
                  <a:txBody>
                    <a:bodyPr/>
                    <a:lstStyle/>
                    <a:p>
                      <a:r>
                        <a:rPr lang="en-US" sz="1000"/>
                        <a:t>20</a:t>
                      </a:r>
                    </a:p>
                  </a:txBody>
                  <a:tcPr/>
                </a:tc>
                <a:tc>
                  <a:txBody>
                    <a:bodyPr/>
                    <a:lstStyle/>
                    <a:p>
                      <a:r>
                        <a:rPr lang="en-US" sz="1000"/>
                        <a:t>0.8519 %</a:t>
                      </a:r>
                    </a:p>
                  </a:txBody>
                  <a:tcPr/>
                </a:tc>
                <a:tc>
                  <a:txBody>
                    <a:bodyPr/>
                    <a:lstStyle/>
                    <a:p>
                      <a:r>
                        <a:rPr lang="en-US" sz="1000"/>
                        <a:t>18.60</a:t>
                      </a:r>
                    </a:p>
                  </a:txBody>
                  <a:tcPr/>
                </a:tc>
                <a:tc>
                  <a:txBody>
                    <a:bodyPr/>
                    <a:lstStyle/>
                    <a:p>
                      <a:r>
                        <a:rPr lang="en-US" sz="1000"/>
                        <a:t>0.60</a:t>
                      </a:r>
                    </a:p>
                  </a:txBody>
                  <a:tcPr/>
                </a:tc>
                <a:tc>
                  <a:txBody>
                    <a:bodyPr/>
                    <a:lstStyle/>
                    <a:p>
                      <a:r>
                        <a:rPr lang="en-US" sz="1000"/>
                        <a:t>143.70</a:t>
                      </a:r>
                    </a:p>
                  </a:txBody>
                  <a:tcPr/>
                </a:tc>
                <a:tc>
                  <a:txBody>
                    <a:bodyPr/>
                    <a:lstStyle/>
                    <a:p>
                      <a:r>
                        <a:rPr lang="en-US" sz="1000"/>
                        <a:t>138.80</a:t>
                      </a:r>
                    </a:p>
                  </a:txBody>
                  <a:tcPr/>
                </a:tc>
                <a:tc>
                  <a:txBody>
                    <a:bodyPr/>
                    <a:lstStyle/>
                    <a:p>
                      <a:r>
                        <a:rPr lang="en-US" sz="1000"/>
                        <a:t>118.55</a:t>
                      </a:r>
                    </a:p>
                  </a:txBody>
                  <a:tcPr/>
                </a:tc>
                <a:tc>
                  <a:txBody>
                    <a:bodyPr/>
                    <a:lstStyle/>
                    <a:p>
                      <a:r>
                        <a:rPr lang="en-US" sz="1000"/>
                        <a:t>117.95</a:t>
                      </a:r>
                    </a:p>
                  </a:txBody>
                  <a:tcPr/>
                </a:tc>
                <a:tc>
                  <a:txBody>
                    <a:bodyPr/>
                    <a:lstStyle/>
                    <a:p>
                      <a:r>
                        <a:rPr lang="en-US" sz="1000"/>
                        <a:t>2874</a:t>
                      </a:r>
                    </a:p>
                  </a:txBody>
                  <a:tcPr/>
                </a:tc>
                <a:tc>
                  <a:txBody>
                    <a:bodyPr/>
                    <a:lstStyle/>
                    <a:p>
                      <a:r>
                        <a:rPr lang="en-US" sz="1000"/>
                        <a:t>372</a:t>
                      </a:r>
                    </a:p>
                  </a:txBody>
                  <a:tcPr/>
                </a:tc>
                <a:tc>
                  <a:txBody>
                    <a:bodyPr/>
                    <a:lstStyle/>
                    <a:p>
                      <a:r>
                        <a:rPr lang="en-US" sz="1000"/>
                        <a:t>2371</a:t>
                      </a:r>
                    </a:p>
                  </a:txBody>
                  <a:tcPr/>
                </a:tc>
                <a:extLst>
                  <a:ext uri="{0D108BD9-81ED-4DB2-BD59-A6C34878D82A}">
                    <a16:rowId xmlns:a16="http://schemas.microsoft.com/office/drawing/2014/main" val="1099761195"/>
                  </a:ext>
                </a:extLst>
              </a:tr>
              <a:tr h="370840">
                <a:tc>
                  <a:txBody>
                    <a:bodyPr/>
                    <a:lstStyle/>
                    <a:p>
                      <a:r>
                        <a:rPr lang="en-US" sz="1000"/>
                        <a:t>firstinshi</a:t>
                      </a:r>
                    </a:p>
                  </a:txBody>
                  <a:tcPr/>
                </a:tc>
                <a:tc>
                  <a:txBody>
                    <a:bodyPr/>
                    <a:lstStyle/>
                    <a:p>
                      <a:r>
                        <a:rPr lang="en-US" sz="1000"/>
                        <a:t>205</a:t>
                      </a:r>
                    </a:p>
                  </a:txBody>
                  <a:tcPr/>
                </a:tc>
                <a:tc>
                  <a:txBody>
                    <a:bodyPr/>
                    <a:lstStyle/>
                    <a:p>
                      <a:r>
                        <a:rPr lang="en-US" sz="1000"/>
                        <a:t>0.8022 %</a:t>
                      </a:r>
                    </a:p>
                  </a:txBody>
                  <a:tcPr/>
                </a:tc>
                <a:tc>
                  <a:txBody>
                    <a:bodyPr/>
                    <a:lstStyle/>
                    <a:p>
                      <a:r>
                        <a:rPr lang="en-US" sz="1000"/>
                        <a:t>8.43</a:t>
                      </a:r>
                    </a:p>
                  </a:txBody>
                  <a:tcPr/>
                </a:tc>
                <a:tc>
                  <a:txBody>
                    <a:bodyPr/>
                    <a:lstStyle/>
                    <a:p>
                      <a:r>
                        <a:rPr lang="en-US" sz="1000"/>
                        <a:t>0.23</a:t>
                      </a:r>
                    </a:p>
                  </a:txBody>
                  <a:tcPr/>
                </a:tc>
                <a:tc>
                  <a:txBody>
                    <a:bodyPr/>
                    <a:lstStyle/>
                    <a:p>
                      <a:r>
                        <a:rPr lang="en-US" sz="1000"/>
                        <a:t>88.02</a:t>
                      </a:r>
                    </a:p>
                  </a:txBody>
                  <a:tcPr/>
                </a:tc>
                <a:tc>
                  <a:txBody>
                    <a:bodyPr/>
                    <a:lstStyle/>
                    <a:p>
                      <a:r>
                        <a:rPr lang="en-US" sz="1000"/>
                        <a:t>85.46</a:t>
                      </a:r>
                    </a:p>
                  </a:txBody>
                  <a:tcPr/>
                </a:tc>
                <a:tc>
                  <a:txBody>
                    <a:bodyPr/>
                    <a:lstStyle/>
                    <a:p>
                      <a:r>
                        <a:rPr lang="en-US" sz="1000"/>
                        <a:t>71.04</a:t>
                      </a:r>
                    </a:p>
                  </a:txBody>
                  <a:tcPr/>
                </a:tc>
                <a:tc>
                  <a:txBody>
                    <a:bodyPr/>
                    <a:lstStyle/>
                    <a:p>
                      <a:r>
                        <a:rPr lang="en-US" sz="1000"/>
                        <a:t>70.81</a:t>
                      </a:r>
                    </a:p>
                  </a:txBody>
                  <a:tcPr/>
                </a:tc>
                <a:tc>
                  <a:txBody>
                    <a:bodyPr/>
                    <a:lstStyle/>
                    <a:p>
                      <a:r>
                        <a:rPr lang="en-US" sz="1000"/>
                        <a:t>18045</a:t>
                      </a:r>
                    </a:p>
                  </a:txBody>
                  <a:tcPr/>
                </a:tc>
                <a:tc>
                  <a:txBody>
                    <a:bodyPr/>
                    <a:lstStyle/>
                    <a:p>
                      <a:r>
                        <a:rPr lang="en-US" sz="1000"/>
                        <a:t>1729</a:t>
                      </a:r>
                    </a:p>
                  </a:txBody>
                  <a:tcPr/>
                </a:tc>
                <a:tc>
                  <a:txBody>
                    <a:bodyPr/>
                    <a:lstStyle/>
                    <a:p>
                      <a:r>
                        <a:rPr lang="en-US" sz="1000"/>
                        <a:t>14564</a:t>
                      </a:r>
                    </a:p>
                  </a:txBody>
                  <a:tcPr/>
                </a:tc>
                <a:extLst>
                  <a:ext uri="{0D108BD9-81ED-4DB2-BD59-A6C34878D82A}">
                    <a16:rowId xmlns:a16="http://schemas.microsoft.com/office/drawing/2014/main" val="2142824669"/>
                  </a:ext>
                </a:extLst>
              </a:tr>
              <a:tr h="370840">
                <a:tc>
                  <a:txBody>
                    <a:bodyPr/>
                    <a:lstStyle/>
                    <a:p>
                      <a:r>
                        <a:rPr lang="en-US" sz="1000"/>
                        <a:t>phlyinsurance</a:t>
                      </a:r>
                    </a:p>
                  </a:txBody>
                  <a:tcPr/>
                </a:tc>
                <a:tc>
                  <a:txBody>
                    <a:bodyPr/>
                    <a:lstStyle/>
                    <a:p>
                      <a:r>
                        <a:rPr lang="en-US" sz="1000"/>
                        <a:t>136</a:t>
                      </a:r>
                    </a:p>
                  </a:txBody>
                  <a:tcPr/>
                </a:tc>
                <a:tc>
                  <a:txBody>
                    <a:bodyPr/>
                    <a:lstStyle/>
                    <a:p>
                      <a:r>
                        <a:rPr lang="en-US" sz="1000"/>
                        <a:t>0.6981 %</a:t>
                      </a:r>
                    </a:p>
                  </a:txBody>
                  <a:tcPr/>
                </a:tc>
                <a:tc>
                  <a:txBody>
                    <a:bodyPr/>
                    <a:lstStyle/>
                    <a:p>
                      <a:r>
                        <a:rPr lang="en-US" sz="1000"/>
                        <a:t>19.79</a:t>
                      </a:r>
                    </a:p>
                  </a:txBody>
                  <a:tcPr/>
                </a:tc>
                <a:tc>
                  <a:txBody>
                    <a:bodyPr/>
                    <a:lstStyle/>
                    <a:p>
                      <a:r>
                        <a:rPr lang="en-US" sz="1000"/>
                        <a:t>0.18</a:t>
                      </a:r>
                    </a:p>
                  </a:txBody>
                  <a:tcPr/>
                </a:tc>
                <a:tc>
                  <a:txBody>
                    <a:bodyPr/>
                    <a:lstStyle/>
                    <a:p>
                      <a:r>
                        <a:rPr lang="en-US" sz="1000"/>
                        <a:t>114.11</a:t>
                      </a:r>
                    </a:p>
                  </a:txBody>
                  <a:tcPr/>
                </a:tc>
                <a:tc>
                  <a:txBody>
                    <a:bodyPr/>
                    <a:lstStyle/>
                    <a:p>
                      <a:r>
                        <a:rPr lang="en-US" sz="1000"/>
                        <a:t>111.49</a:t>
                      </a:r>
                    </a:p>
                  </a:txBody>
                  <a:tcPr/>
                </a:tc>
                <a:tc>
                  <a:txBody>
                    <a:bodyPr/>
                    <a:lstStyle/>
                    <a:p>
                      <a:r>
                        <a:rPr lang="en-US" sz="1000"/>
                        <a:t>78.51</a:t>
                      </a:r>
                    </a:p>
                  </a:txBody>
                  <a:tcPr/>
                </a:tc>
                <a:tc>
                  <a:txBody>
                    <a:bodyPr/>
                    <a:lstStyle/>
                    <a:p>
                      <a:r>
                        <a:rPr lang="en-US" sz="1000"/>
                        <a:t>78.33</a:t>
                      </a:r>
                    </a:p>
                  </a:txBody>
                  <a:tcPr/>
                </a:tc>
                <a:tc>
                  <a:txBody>
                    <a:bodyPr/>
                    <a:lstStyle/>
                    <a:p>
                      <a:r>
                        <a:rPr lang="en-US" sz="1000"/>
                        <a:t>15519</a:t>
                      </a:r>
                    </a:p>
                  </a:txBody>
                  <a:tcPr/>
                </a:tc>
                <a:tc>
                  <a:txBody>
                    <a:bodyPr/>
                    <a:lstStyle/>
                    <a:p>
                      <a:r>
                        <a:rPr lang="en-US" sz="1000"/>
                        <a:t>2691</a:t>
                      </a:r>
                    </a:p>
                  </a:txBody>
                  <a:tcPr/>
                </a:tc>
                <a:tc>
                  <a:txBody>
                    <a:bodyPr/>
                    <a:lstStyle/>
                    <a:p>
                      <a:r>
                        <a:rPr lang="en-US" sz="1000"/>
                        <a:t>10678</a:t>
                      </a:r>
                    </a:p>
                  </a:txBody>
                  <a:tcPr/>
                </a:tc>
                <a:extLst>
                  <a:ext uri="{0D108BD9-81ED-4DB2-BD59-A6C34878D82A}">
                    <a16:rowId xmlns:a16="http://schemas.microsoft.com/office/drawing/2014/main" val="752936907"/>
                  </a:ext>
                </a:extLst>
              </a:tr>
              <a:tr h="370840">
                <a:tc>
                  <a:txBody>
                    <a:bodyPr/>
                    <a:lstStyle/>
                    <a:p>
                      <a:r>
                        <a:rPr lang="en-US" sz="1000"/>
                        <a:t>tmamerica</a:t>
                      </a:r>
                    </a:p>
                  </a:txBody>
                  <a:tcPr/>
                </a:tc>
                <a:tc>
                  <a:txBody>
                    <a:bodyPr/>
                    <a:lstStyle/>
                    <a:p>
                      <a:r>
                        <a:rPr lang="en-US" sz="1000"/>
                        <a:t>8</a:t>
                      </a:r>
                    </a:p>
                  </a:txBody>
                  <a:tcPr/>
                </a:tc>
                <a:tc>
                  <a:txBody>
                    <a:bodyPr/>
                    <a:lstStyle/>
                    <a:p>
                      <a:r>
                        <a:rPr lang="en-US" sz="1000"/>
                        <a:t>0.5775 %</a:t>
                      </a:r>
                    </a:p>
                  </a:txBody>
                  <a:tcPr/>
                </a:tc>
                <a:tc>
                  <a:txBody>
                    <a:bodyPr/>
                    <a:lstStyle/>
                    <a:p>
                      <a:r>
                        <a:rPr lang="en-US" sz="1000"/>
                        <a:t>10.62</a:t>
                      </a:r>
                    </a:p>
                  </a:txBody>
                  <a:tcPr/>
                </a:tc>
                <a:tc>
                  <a:txBody>
                    <a:bodyPr/>
                    <a:lstStyle/>
                    <a:p>
                      <a:r>
                        <a:rPr lang="en-US" sz="1000"/>
                        <a:t>0.12</a:t>
                      </a:r>
                    </a:p>
                  </a:txBody>
                  <a:tcPr/>
                </a:tc>
                <a:tc>
                  <a:txBody>
                    <a:bodyPr/>
                    <a:lstStyle/>
                    <a:p>
                      <a:r>
                        <a:rPr lang="en-US" sz="1000"/>
                        <a:t>63.50</a:t>
                      </a:r>
                    </a:p>
                  </a:txBody>
                  <a:tcPr/>
                </a:tc>
                <a:tc>
                  <a:txBody>
                    <a:bodyPr/>
                    <a:lstStyle/>
                    <a:p>
                      <a:r>
                        <a:rPr lang="en-US" sz="1000"/>
                        <a:t>63.25</a:t>
                      </a:r>
                    </a:p>
                  </a:txBody>
                  <a:tcPr/>
                </a:tc>
                <a:tc>
                  <a:txBody>
                    <a:bodyPr/>
                    <a:lstStyle/>
                    <a:p>
                      <a:r>
                        <a:rPr lang="en-US" sz="1000"/>
                        <a:t>38.12</a:t>
                      </a:r>
                    </a:p>
                  </a:txBody>
                  <a:tcPr/>
                </a:tc>
                <a:tc>
                  <a:txBody>
                    <a:bodyPr/>
                    <a:lstStyle/>
                    <a:p>
                      <a:r>
                        <a:rPr lang="en-US" sz="1000"/>
                        <a:t>38.00</a:t>
                      </a:r>
                    </a:p>
                  </a:txBody>
                  <a:tcPr/>
                </a:tc>
                <a:tc>
                  <a:txBody>
                    <a:bodyPr/>
                    <a:lstStyle/>
                    <a:p>
                      <a:r>
                        <a:rPr lang="en-US" sz="1000"/>
                        <a:t>508</a:t>
                      </a:r>
                    </a:p>
                  </a:txBody>
                  <a:tcPr/>
                </a:tc>
                <a:tc>
                  <a:txBody>
                    <a:bodyPr/>
                    <a:lstStyle/>
                    <a:p>
                      <a:r>
                        <a:rPr lang="en-US" sz="1000"/>
                        <a:t>85</a:t>
                      </a:r>
                    </a:p>
                  </a:txBody>
                  <a:tcPr/>
                </a:tc>
                <a:tc>
                  <a:txBody>
                    <a:bodyPr/>
                    <a:lstStyle/>
                    <a:p>
                      <a:r>
                        <a:rPr lang="en-US" sz="1000"/>
                        <a:t>305</a:t>
                      </a:r>
                    </a:p>
                  </a:txBody>
                  <a:tcPr/>
                </a:tc>
                <a:extLst>
                  <a:ext uri="{0D108BD9-81ED-4DB2-BD59-A6C34878D82A}">
                    <a16:rowId xmlns:a16="http://schemas.microsoft.com/office/drawing/2014/main" val="1369802602"/>
                  </a:ext>
                </a:extLst>
              </a:tr>
            </a:tbl>
          </a:graphicData>
        </a:graphic>
      </p:graphicFrame>
      <p:sp>
        <p:nvSpPr>
          <p:cNvPr id="4" name="Text Placeholder 3">
            <a:extLst>
              <a:ext uri="{FF2B5EF4-FFF2-40B4-BE49-F238E27FC236}">
                <a16:creationId xmlns:a16="http://schemas.microsoft.com/office/drawing/2014/main" id="{57294AA8-7FCF-4D1E-A151-E3D39E76E80E}"/>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3000225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1407</Words>
  <Application>Microsoft Office PowerPoint</Application>
  <PresentationFormat>On-screen Show (4:3)</PresentationFormat>
  <Paragraphs>628</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TMNAS Quarterly Social Media</vt:lpstr>
      <vt:lpstr>Overall Overall Audience | @TMNA_Services</vt:lpstr>
      <vt:lpstr>Facebook Key Metrics Table | @TMNA_Services</vt:lpstr>
      <vt:lpstr>Facebook Facebook Fans Change | @TMNA_Services</vt:lpstr>
      <vt:lpstr>Facebook Average Interactions Per Facebook Post | @TMNA_Services</vt:lpstr>
      <vt:lpstr>Facebook Total Interactions Per Month | Selective</vt:lpstr>
      <vt:lpstr>Facebook Facebook Impressions | @TMNA_Services</vt:lpstr>
      <vt:lpstr>Facebook Own Posts Table | @TMNA_Services - 1 of 3</vt:lpstr>
      <vt:lpstr>Facebook Own Posts Table | @TMNA_Services - 2 of 3</vt:lpstr>
      <vt:lpstr>Facebook Own Posts Table | @TMNA_Services - 3 of 3</vt:lpstr>
      <vt:lpstr>Twitter Key Metrics Table | @TMNA_Services</vt:lpstr>
      <vt:lpstr>Twitter Twitter Followers Change | @TMNA_Services</vt:lpstr>
      <vt:lpstr>Twitter Average Interactions Per Tweet | @TMNA_Services</vt:lpstr>
      <vt:lpstr>Twitter Total Interactions Per Month | @TMNA_Services</vt:lpstr>
      <vt:lpstr>Twitter Own and Retweeted Tweets Table | @TMNA_Services - 1 of 3</vt:lpstr>
      <vt:lpstr>Twitter Own and Retweeted Tweets Table | @TMNA_Services - 2 of 3</vt:lpstr>
      <vt:lpstr>Twitter Own and Retweeted Tweets Table | @TMNA_Services - 3 of 3</vt:lpstr>
      <vt:lpstr>LinkedIn Key Metrics Table | Selective - 1 of 2</vt:lpstr>
      <vt:lpstr>LinkedIn Key Metrics Table | Selective - 2 of 2</vt:lpstr>
      <vt:lpstr>LinkedIn LinkedIn Followers Change | Selective</vt:lpstr>
      <vt:lpstr>LinkedIn Average Interactions Per LinkedIn Update | Selective</vt:lpstr>
      <vt:lpstr>LinkedIn Total Interactions Per Month | Selective</vt:lpstr>
      <vt:lpstr>LinkedIn Post Impressions | Selective</vt:lpstr>
      <vt:lpstr>LinkedIn Posts Table | Selective - 1 of 5</vt:lpstr>
      <vt:lpstr>LinkedIn Posts Table | Selective - 2 of 5</vt:lpstr>
      <vt:lpstr>LinkedIn Posts Table | Selective - 3 of 5</vt:lpstr>
      <vt:lpstr>LinkedIn Posts Table | Selective - 4 of 5</vt:lpstr>
      <vt:lpstr>LinkedIn Posts Table | Selective - 5 of 5</vt:lpstr>
      <vt:lpstr>Instagram Key Metrics Table | Selective</vt:lpstr>
      <vt:lpstr>Instagram Followers Change | Selective</vt:lpstr>
      <vt:lpstr>Instagram Average Interactions Per Post | Selective</vt:lpstr>
      <vt:lpstr>Instagram Total Interactions Per Month | Selective</vt:lpstr>
      <vt:lpstr>Instagram Instagram Top Posts | Selective - 1 of 5</vt:lpstr>
      <vt:lpstr>Instagram Instagram Top Posts | Selective - 2 of 5</vt:lpstr>
      <vt:lpstr>Instagram Instagram Top Posts | Selective - 3 of 5</vt:lpstr>
      <vt:lpstr>Instagram Instagram Top Posts | Selective - 4 of 5</vt:lpstr>
      <vt:lpstr>Instagram Instagram Top Posts | Selective - 5 of 5</vt:lpstr>
      <vt:lpstr>Instagram Stories Key Metrics Table | Selective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Quarterly Social Media</dc:title>
  <dc:creator>Administrator</dc:creator>
  <cp:lastModifiedBy>Administrator</cp:lastModifiedBy>
  <cp:revision>1</cp:revision>
  <dcterms:created xsi:type="dcterms:W3CDTF">2022-10-05T19:27:23Z</dcterms:created>
  <dcterms:modified xsi:type="dcterms:W3CDTF">2022-10-05T19:28:48Z</dcterms:modified>
</cp:coreProperties>
</file>