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44805</c:v>
                </c:pt>
              </c:numCache>
            </c:numRef>
          </c:cat>
          <c:val>
            <c:numRef>
              <c:f>Sheet1!$B$2</c:f>
              <c:numCache>
                <c:formatCode>General</c:formatCode>
                <c:ptCount val="1"/>
                <c:pt idx="0">
                  <c:v>153</c:v>
                </c:pt>
              </c:numCache>
            </c:numRef>
          </c:val>
          <c:extLst>
            <c:ext xmlns:c16="http://schemas.microsoft.com/office/drawing/2014/chart" uri="{C3380CC4-5D6E-409C-BE32-E72D297353CC}">
              <c16:uniqueId val="{00000000-FDC7-4AD0-A261-2F374A0C1EA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44805</c:v>
                </c:pt>
              </c:numCache>
            </c:numRef>
          </c:cat>
          <c:val>
            <c:numRef>
              <c:f>Sheet1!$C$2</c:f>
              <c:numCache>
                <c:formatCode>General</c:formatCode>
                <c:ptCount val="1"/>
                <c:pt idx="0">
                  <c:v>504</c:v>
                </c:pt>
              </c:numCache>
            </c:numRef>
          </c:val>
          <c:extLst>
            <c:ext xmlns:c16="http://schemas.microsoft.com/office/drawing/2014/chart" uri="{C3380CC4-5D6E-409C-BE32-E72D297353CC}">
              <c16:uniqueId val="{00000001-FDC7-4AD0-A261-2F374A0C1EA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44805</c:v>
                </c:pt>
              </c:numCache>
            </c:numRef>
          </c:cat>
          <c:val>
            <c:numRef>
              <c:f>Sheet1!$D$2</c:f>
              <c:numCache>
                <c:formatCode>General</c:formatCode>
                <c:ptCount val="1"/>
                <c:pt idx="0">
                  <c:v>8478</c:v>
                </c:pt>
              </c:numCache>
            </c:numRef>
          </c:val>
          <c:extLst>
            <c:ext xmlns:c16="http://schemas.microsoft.com/office/drawing/2014/chart" uri="{C3380CC4-5D6E-409C-BE32-E72D297353CC}">
              <c16:uniqueId val="{00000002-FDC7-4AD0-A261-2F374A0C1EA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44805</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FDC7-4AD0-A261-2F374A0C1EA0}"/>
            </c:ext>
          </c:extLst>
        </c:ser>
        <c:dLbls>
          <c:showLegendKey val="0"/>
          <c:showVal val="0"/>
          <c:showCatName val="0"/>
          <c:showSerName val="0"/>
          <c:showPercent val="0"/>
          <c:showBubbleSize val="0"/>
        </c:dLbls>
        <c:gapWidth val="219"/>
        <c:overlap val="-27"/>
        <c:axId val="344536072"/>
        <c:axId val="344533776"/>
      </c:barChart>
      <c:dateAx>
        <c:axId val="34453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33776"/>
        <c:crosses val="autoZero"/>
        <c:auto val="1"/>
        <c:lblOffset val="100"/>
        <c:baseTimeUnit val="days"/>
      </c:dateAx>
      <c:valAx>
        <c:axId val="34453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3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1</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1</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14</c:v>
                </c:pt>
                <c:pt idx="252">
                  <c:v>0</c:v>
                </c:pt>
                <c:pt idx="253">
                  <c:v>0</c:v>
                </c:pt>
                <c:pt idx="254">
                  <c:v>0</c:v>
                </c:pt>
                <c:pt idx="255">
                  <c:v>-14</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numCache>
            </c:numRef>
          </c:val>
          <c:extLst>
            <c:ext xmlns:c16="http://schemas.microsoft.com/office/drawing/2014/chart" uri="{C3380CC4-5D6E-409C-BE32-E72D297353CC}">
              <c16:uniqueId val="{00000000-438B-4030-ACCD-8983FEB0AD8B}"/>
            </c:ext>
          </c:extLst>
        </c:ser>
        <c:dLbls>
          <c:showLegendKey val="0"/>
          <c:showVal val="0"/>
          <c:showCatName val="0"/>
          <c:showSerName val="0"/>
          <c:showPercent val="0"/>
          <c:showBubbleSize val="0"/>
        </c:dLbls>
        <c:gapWidth val="219"/>
        <c:overlap val="-27"/>
        <c:axId val="392716352"/>
        <c:axId val="392723896"/>
      </c:barChart>
      <c:dateAx>
        <c:axId val="39271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3896"/>
        <c:crosses val="autoZero"/>
        <c:auto val="1"/>
        <c:lblOffset val="100"/>
        <c:baseTimeUnit val="days"/>
      </c:dateAx>
      <c:valAx>
        <c:axId val="39272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3</c:v>
                </c:pt>
                <c:pt idx="3">
                  <c:v>0</c:v>
                </c:pt>
                <c:pt idx="4">
                  <c:v>2</c:v>
                </c:pt>
                <c:pt idx="5">
                  <c:v>0</c:v>
                </c:pt>
                <c:pt idx="6">
                  <c:v>0</c:v>
                </c:pt>
                <c:pt idx="7">
                  <c:v>0</c:v>
                </c:pt>
                <c:pt idx="8">
                  <c:v>0</c:v>
                </c:pt>
                <c:pt idx="9">
                  <c:v>0</c:v>
                </c:pt>
                <c:pt idx="10">
                  <c:v>7</c:v>
                </c:pt>
                <c:pt idx="11">
                  <c:v>3</c:v>
                </c:pt>
                <c:pt idx="12">
                  <c:v>0</c:v>
                </c:pt>
                <c:pt idx="13">
                  <c:v>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10</c:v>
                </c:pt>
                <c:pt idx="32">
                  <c:v>0</c:v>
                </c:pt>
                <c:pt idx="33">
                  <c:v>0</c:v>
                </c:pt>
                <c:pt idx="34">
                  <c:v>5</c:v>
                </c:pt>
                <c:pt idx="35">
                  <c:v>0</c:v>
                </c:pt>
                <c:pt idx="36">
                  <c:v>0</c:v>
                </c:pt>
                <c:pt idx="37">
                  <c:v>5</c:v>
                </c:pt>
                <c:pt idx="38">
                  <c:v>0</c:v>
                </c:pt>
                <c:pt idx="39">
                  <c:v>0</c:v>
                </c:pt>
                <c:pt idx="40">
                  <c:v>0</c:v>
                </c:pt>
                <c:pt idx="41">
                  <c:v>4</c:v>
                </c:pt>
                <c:pt idx="42">
                  <c:v>0</c:v>
                </c:pt>
                <c:pt idx="43">
                  <c:v>0</c:v>
                </c:pt>
                <c:pt idx="44">
                  <c:v>4</c:v>
                </c:pt>
                <c:pt idx="45">
                  <c:v>0</c:v>
                </c:pt>
                <c:pt idx="46">
                  <c:v>11</c:v>
                </c:pt>
                <c:pt idx="47">
                  <c:v>0</c:v>
                </c:pt>
                <c:pt idx="48">
                  <c:v>4</c:v>
                </c:pt>
                <c:pt idx="49">
                  <c:v>0</c:v>
                </c:pt>
                <c:pt idx="50">
                  <c:v>0</c:v>
                </c:pt>
                <c:pt idx="51">
                  <c:v>0</c:v>
                </c:pt>
                <c:pt idx="52">
                  <c:v>0</c:v>
                </c:pt>
                <c:pt idx="53">
                  <c:v>0</c:v>
                </c:pt>
                <c:pt idx="54">
                  <c:v>0</c:v>
                </c:pt>
                <c:pt idx="55">
                  <c:v>0</c:v>
                </c:pt>
                <c:pt idx="56">
                  <c:v>0</c:v>
                </c:pt>
                <c:pt idx="57">
                  <c:v>0</c:v>
                </c:pt>
                <c:pt idx="58">
                  <c:v>2</c:v>
                </c:pt>
                <c:pt idx="59">
                  <c:v>2</c:v>
                </c:pt>
                <c:pt idx="60">
                  <c:v>9</c:v>
                </c:pt>
                <c:pt idx="61">
                  <c:v>0</c:v>
                </c:pt>
                <c:pt idx="62">
                  <c:v>6</c:v>
                </c:pt>
                <c:pt idx="63">
                  <c:v>0</c:v>
                </c:pt>
                <c:pt idx="64">
                  <c:v>0</c:v>
                </c:pt>
                <c:pt idx="65">
                  <c:v>0</c:v>
                </c:pt>
                <c:pt idx="66">
                  <c:v>4</c:v>
                </c:pt>
                <c:pt idx="67">
                  <c:v>0</c:v>
                </c:pt>
                <c:pt idx="68">
                  <c:v>4</c:v>
                </c:pt>
                <c:pt idx="69">
                  <c:v>0</c:v>
                </c:pt>
                <c:pt idx="70">
                  <c:v>0</c:v>
                </c:pt>
                <c:pt idx="71">
                  <c:v>0</c:v>
                </c:pt>
                <c:pt idx="72">
                  <c:v>5</c:v>
                </c:pt>
                <c:pt idx="73">
                  <c:v>0</c:v>
                </c:pt>
                <c:pt idx="74">
                  <c:v>0</c:v>
                </c:pt>
                <c:pt idx="75">
                  <c:v>0</c:v>
                </c:pt>
                <c:pt idx="76">
                  <c:v>3</c:v>
                </c:pt>
                <c:pt idx="77">
                  <c:v>0</c:v>
                </c:pt>
                <c:pt idx="78">
                  <c:v>0</c:v>
                </c:pt>
                <c:pt idx="79">
                  <c:v>0</c:v>
                </c:pt>
                <c:pt idx="80">
                  <c:v>0</c:v>
                </c:pt>
                <c:pt idx="81">
                  <c:v>0</c:v>
                </c:pt>
                <c:pt idx="82">
                  <c:v>0</c:v>
                </c:pt>
                <c:pt idx="83">
                  <c:v>0</c:v>
                </c:pt>
                <c:pt idx="84">
                  <c:v>0</c:v>
                </c:pt>
                <c:pt idx="85">
                  <c:v>0</c:v>
                </c:pt>
                <c:pt idx="86">
                  <c:v>0</c:v>
                </c:pt>
                <c:pt idx="87">
                  <c:v>4</c:v>
                </c:pt>
                <c:pt idx="88">
                  <c:v>0</c:v>
                </c:pt>
                <c:pt idx="89">
                  <c:v>0</c:v>
                </c:pt>
                <c:pt idx="90">
                  <c:v>0</c:v>
                </c:pt>
                <c:pt idx="91">
                  <c:v>0</c:v>
                </c:pt>
                <c:pt idx="92">
                  <c:v>0</c:v>
                </c:pt>
                <c:pt idx="93">
                  <c:v>20</c:v>
                </c:pt>
                <c:pt idx="94">
                  <c:v>0</c:v>
                </c:pt>
                <c:pt idx="95">
                  <c:v>15</c:v>
                </c:pt>
                <c:pt idx="96">
                  <c:v>11</c:v>
                </c:pt>
                <c:pt idx="97">
                  <c:v>0</c:v>
                </c:pt>
                <c:pt idx="98">
                  <c:v>0</c:v>
                </c:pt>
                <c:pt idx="99">
                  <c:v>0</c:v>
                </c:pt>
                <c:pt idx="100">
                  <c:v>0</c:v>
                </c:pt>
                <c:pt idx="101">
                  <c:v>0</c:v>
                </c:pt>
                <c:pt idx="102">
                  <c:v>0</c:v>
                </c:pt>
                <c:pt idx="103">
                  <c:v>9</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15</c:v>
                </c:pt>
                <c:pt idx="124">
                  <c:v>10</c:v>
                </c:pt>
                <c:pt idx="125">
                  <c:v>4</c:v>
                </c:pt>
                <c:pt idx="126">
                  <c:v>0</c:v>
                </c:pt>
                <c:pt idx="127">
                  <c:v>4</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2</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6</c:v>
                </c:pt>
                <c:pt idx="174">
                  <c:v>0</c:v>
                </c:pt>
                <c:pt idx="175">
                  <c:v>0</c:v>
                </c:pt>
                <c:pt idx="176">
                  <c:v>0</c:v>
                </c:pt>
                <c:pt idx="177">
                  <c:v>0</c:v>
                </c:pt>
                <c:pt idx="178">
                  <c:v>0</c:v>
                </c:pt>
                <c:pt idx="179">
                  <c:v>34</c:v>
                </c:pt>
                <c:pt idx="180">
                  <c:v>5</c:v>
                </c:pt>
                <c:pt idx="181">
                  <c:v>3</c:v>
                </c:pt>
                <c:pt idx="182">
                  <c:v>0</c:v>
                </c:pt>
                <c:pt idx="183">
                  <c:v>0</c:v>
                </c:pt>
                <c:pt idx="184">
                  <c:v>0</c:v>
                </c:pt>
                <c:pt idx="185">
                  <c:v>0</c:v>
                </c:pt>
                <c:pt idx="186">
                  <c:v>10</c:v>
                </c:pt>
                <c:pt idx="187">
                  <c:v>11</c:v>
                </c:pt>
                <c:pt idx="188">
                  <c:v>0</c:v>
                </c:pt>
                <c:pt idx="189">
                  <c:v>0</c:v>
                </c:pt>
                <c:pt idx="190">
                  <c:v>0</c:v>
                </c:pt>
                <c:pt idx="191">
                  <c:v>0</c:v>
                </c:pt>
                <c:pt idx="192">
                  <c:v>10</c:v>
                </c:pt>
                <c:pt idx="193">
                  <c:v>0</c:v>
                </c:pt>
                <c:pt idx="194">
                  <c:v>0</c:v>
                </c:pt>
                <c:pt idx="195">
                  <c:v>2</c:v>
                </c:pt>
                <c:pt idx="196">
                  <c:v>0</c:v>
                </c:pt>
                <c:pt idx="197">
                  <c:v>0</c:v>
                </c:pt>
                <c:pt idx="198">
                  <c:v>0</c:v>
                </c:pt>
                <c:pt idx="199">
                  <c:v>0</c:v>
                </c:pt>
                <c:pt idx="200">
                  <c:v>0</c:v>
                </c:pt>
                <c:pt idx="201">
                  <c:v>12</c:v>
                </c:pt>
                <c:pt idx="202">
                  <c:v>0</c:v>
                </c:pt>
                <c:pt idx="203">
                  <c:v>0</c:v>
                </c:pt>
                <c:pt idx="204">
                  <c:v>0</c:v>
                </c:pt>
                <c:pt idx="205">
                  <c:v>0</c:v>
                </c:pt>
                <c:pt idx="206">
                  <c:v>0</c:v>
                </c:pt>
                <c:pt idx="207">
                  <c:v>0</c:v>
                </c:pt>
                <c:pt idx="208">
                  <c:v>0</c:v>
                </c:pt>
                <c:pt idx="209">
                  <c:v>8</c:v>
                </c:pt>
                <c:pt idx="210">
                  <c:v>0</c:v>
                </c:pt>
                <c:pt idx="211">
                  <c:v>0</c:v>
                </c:pt>
                <c:pt idx="212">
                  <c:v>0</c:v>
                </c:pt>
                <c:pt idx="213">
                  <c:v>0</c:v>
                </c:pt>
                <c:pt idx="214">
                  <c:v>0</c:v>
                </c:pt>
                <c:pt idx="215">
                  <c:v>0</c:v>
                </c:pt>
                <c:pt idx="216">
                  <c:v>6</c:v>
                </c:pt>
                <c:pt idx="217">
                  <c:v>0</c:v>
                </c:pt>
                <c:pt idx="218">
                  <c:v>0</c:v>
                </c:pt>
                <c:pt idx="219">
                  <c:v>0</c:v>
                </c:pt>
                <c:pt idx="220">
                  <c:v>10</c:v>
                </c:pt>
                <c:pt idx="221">
                  <c:v>0</c:v>
                </c:pt>
                <c:pt idx="222">
                  <c:v>5</c:v>
                </c:pt>
                <c:pt idx="223">
                  <c:v>0</c:v>
                </c:pt>
                <c:pt idx="224">
                  <c:v>0</c:v>
                </c:pt>
                <c:pt idx="225">
                  <c:v>0</c:v>
                </c:pt>
                <c:pt idx="226">
                  <c:v>1</c:v>
                </c:pt>
                <c:pt idx="227">
                  <c:v>0</c:v>
                </c:pt>
                <c:pt idx="228">
                  <c:v>0</c:v>
                </c:pt>
                <c:pt idx="229">
                  <c:v>13</c:v>
                </c:pt>
                <c:pt idx="230">
                  <c:v>0</c:v>
                </c:pt>
                <c:pt idx="231">
                  <c:v>0</c:v>
                </c:pt>
                <c:pt idx="232">
                  <c:v>0</c:v>
                </c:pt>
                <c:pt idx="233">
                  <c:v>11</c:v>
                </c:pt>
                <c:pt idx="234">
                  <c:v>0</c:v>
                </c:pt>
                <c:pt idx="235">
                  <c:v>0</c:v>
                </c:pt>
                <c:pt idx="236">
                  <c:v>11</c:v>
                </c:pt>
                <c:pt idx="237">
                  <c:v>9</c:v>
                </c:pt>
                <c:pt idx="238">
                  <c:v>0</c:v>
                </c:pt>
                <c:pt idx="239">
                  <c:v>0</c:v>
                </c:pt>
                <c:pt idx="240">
                  <c:v>0</c:v>
                </c:pt>
                <c:pt idx="241">
                  <c:v>5</c:v>
                </c:pt>
                <c:pt idx="242">
                  <c:v>0</c:v>
                </c:pt>
                <c:pt idx="243">
                  <c:v>6</c:v>
                </c:pt>
                <c:pt idx="244">
                  <c:v>6</c:v>
                </c:pt>
                <c:pt idx="245">
                  <c:v>0</c:v>
                </c:pt>
                <c:pt idx="246">
                  <c:v>0</c:v>
                </c:pt>
                <c:pt idx="247">
                  <c:v>0</c:v>
                </c:pt>
                <c:pt idx="248">
                  <c:v>0</c:v>
                </c:pt>
                <c:pt idx="249">
                  <c:v>0</c:v>
                </c:pt>
                <c:pt idx="250">
                  <c:v>5</c:v>
                </c:pt>
                <c:pt idx="251">
                  <c:v>0</c:v>
                </c:pt>
                <c:pt idx="252">
                  <c:v>0</c:v>
                </c:pt>
                <c:pt idx="253">
                  <c:v>0</c:v>
                </c:pt>
                <c:pt idx="254">
                  <c:v>2</c:v>
                </c:pt>
                <c:pt idx="255">
                  <c:v>10</c:v>
                </c:pt>
                <c:pt idx="256">
                  <c:v>0</c:v>
                </c:pt>
                <c:pt idx="257">
                  <c:v>10</c:v>
                </c:pt>
                <c:pt idx="258">
                  <c:v>0</c:v>
                </c:pt>
                <c:pt idx="259">
                  <c:v>0</c:v>
                </c:pt>
                <c:pt idx="260">
                  <c:v>0</c:v>
                </c:pt>
                <c:pt idx="261">
                  <c:v>0</c:v>
                </c:pt>
                <c:pt idx="262">
                  <c:v>0</c:v>
                </c:pt>
                <c:pt idx="263">
                  <c:v>4</c:v>
                </c:pt>
                <c:pt idx="264">
                  <c:v>0</c:v>
                </c:pt>
                <c:pt idx="265">
                  <c:v>12</c:v>
                </c:pt>
                <c:pt idx="266">
                  <c:v>0</c:v>
                </c:pt>
                <c:pt idx="267">
                  <c:v>0</c:v>
                </c:pt>
                <c:pt idx="268">
                  <c:v>7</c:v>
                </c:pt>
                <c:pt idx="269">
                  <c:v>0</c:v>
                </c:pt>
                <c:pt idx="270">
                  <c:v>0</c:v>
                </c:pt>
                <c:pt idx="271">
                  <c:v>0</c:v>
                </c:pt>
                <c:pt idx="272">
                  <c:v>0</c:v>
                </c:pt>
                <c:pt idx="273">
                  <c:v>0</c:v>
                </c:pt>
                <c:pt idx="274">
                  <c:v>0</c:v>
                </c:pt>
                <c:pt idx="275">
                  <c:v>0</c:v>
                </c:pt>
                <c:pt idx="276">
                  <c:v>10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B95E-4872-A04D-516FE449DB1C}"/>
            </c:ext>
          </c:extLst>
        </c:ser>
        <c:dLbls>
          <c:showLegendKey val="0"/>
          <c:showVal val="0"/>
          <c:showCatName val="0"/>
          <c:showSerName val="0"/>
          <c:showPercent val="0"/>
          <c:showBubbleSize val="0"/>
        </c:dLbls>
        <c:gapWidth val="219"/>
        <c:overlap val="-27"/>
        <c:axId val="392732752"/>
        <c:axId val="392734720"/>
      </c:barChart>
      <c:dateAx>
        <c:axId val="39273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4720"/>
        <c:crosses val="autoZero"/>
        <c:auto val="1"/>
        <c:lblOffset val="100"/>
        <c:baseTimeUnit val="days"/>
      </c:dateAx>
      <c:valAx>
        <c:axId val="39273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Selective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28</c:v>
                </c:pt>
                <c:pt idx="1">
                  <c:v>16</c:v>
                </c:pt>
                <c:pt idx="2">
                  <c:v>8</c:v>
                </c:pt>
                <c:pt idx="3">
                  <c:v>0</c:v>
                </c:pt>
                <c:pt idx="4">
                  <c:v>8</c:v>
                </c:pt>
                <c:pt idx="5">
                  <c:v>9</c:v>
                </c:pt>
                <c:pt idx="6">
                  <c:v>0</c:v>
                </c:pt>
                <c:pt idx="7">
                  <c:v>8</c:v>
                </c:pt>
                <c:pt idx="8">
                  <c:v>7</c:v>
                </c:pt>
                <c:pt idx="9">
                  <c:v>0</c:v>
                </c:pt>
                <c:pt idx="10">
                  <c:v>0</c:v>
                </c:pt>
                <c:pt idx="11">
                  <c:v>0</c:v>
                </c:pt>
              </c:numCache>
            </c:numRef>
          </c:val>
          <c:extLst>
            <c:ext xmlns:c16="http://schemas.microsoft.com/office/drawing/2014/chart" uri="{C3380CC4-5D6E-409C-BE32-E72D297353CC}">
              <c16:uniqueId val="{00000000-8D60-4B5E-A1EB-BC5E5D02AFC5}"/>
            </c:ext>
          </c:extLst>
        </c:ser>
        <c:ser>
          <c:idx val="1"/>
          <c:order val="1"/>
          <c:tx>
            <c:strRef>
              <c:f>Sheet1!$C$1</c:f>
              <c:strCache>
                <c:ptCount val="1"/>
                <c:pt idx="0">
                  <c:v>Philadelphia Insurance Companies</c:v>
                </c:pt>
              </c:strCache>
            </c:strRef>
          </c:tx>
          <c:spPr>
            <a:solidFill>
              <a:schemeClr val="accent2"/>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50</c:v>
                </c:pt>
                <c:pt idx="1">
                  <c:v>32</c:v>
                </c:pt>
                <c:pt idx="2">
                  <c:v>22</c:v>
                </c:pt>
                <c:pt idx="3">
                  <c:v>0</c:v>
                </c:pt>
                <c:pt idx="4">
                  <c:v>26</c:v>
                </c:pt>
                <c:pt idx="5">
                  <c:v>10</c:v>
                </c:pt>
                <c:pt idx="6">
                  <c:v>0</c:v>
                </c:pt>
                <c:pt idx="7">
                  <c:v>27</c:v>
                </c:pt>
                <c:pt idx="8">
                  <c:v>42</c:v>
                </c:pt>
                <c:pt idx="9">
                  <c:v>0</c:v>
                </c:pt>
                <c:pt idx="10">
                  <c:v>0</c:v>
                </c:pt>
                <c:pt idx="11">
                  <c:v>0</c:v>
                </c:pt>
              </c:numCache>
            </c:numRef>
          </c:val>
          <c:extLst>
            <c:ext xmlns:c16="http://schemas.microsoft.com/office/drawing/2014/chart" uri="{C3380CC4-5D6E-409C-BE32-E72D297353CC}">
              <c16:uniqueId val="{00000001-8D60-4B5E-A1EB-BC5E5D02AFC5}"/>
            </c:ext>
          </c:extLst>
        </c:ser>
        <c:ser>
          <c:idx val="2"/>
          <c:order val="2"/>
          <c:tx>
            <c:strRef>
              <c:f>Sheet1!$D$1</c:f>
              <c:strCache>
                <c:ptCount val="1"/>
                <c:pt idx="0">
                  <c:v>First Insurance Company of Hawaii, LTD</c:v>
                </c:pt>
              </c:strCache>
            </c:strRef>
          </c:tx>
          <c:spPr>
            <a:solidFill>
              <a:schemeClr val="accent3"/>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Sheet1!$D$2:$D$13</c:f>
              <c:numCache>
                <c:formatCode>General</c:formatCode>
                <c:ptCount val="12"/>
                <c:pt idx="0">
                  <c:v>0</c:v>
                </c:pt>
                <c:pt idx="1">
                  <c:v>0</c:v>
                </c:pt>
                <c:pt idx="2">
                  <c:v>1</c:v>
                </c:pt>
                <c:pt idx="3">
                  <c:v>0</c:v>
                </c:pt>
                <c:pt idx="4">
                  <c:v>7</c:v>
                </c:pt>
                <c:pt idx="5">
                  <c:v>11</c:v>
                </c:pt>
                <c:pt idx="6">
                  <c:v>0</c:v>
                </c:pt>
                <c:pt idx="7">
                  <c:v>0</c:v>
                </c:pt>
                <c:pt idx="8">
                  <c:v>0</c:v>
                </c:pt>
                <c:pt idx="9">
                  <c:v>0</c:v>
                </c:pt>
                <c:pt idx="10">
                  <c:v>0</c:v>
                </c:pt>
                <c:pt idx="11">
                  <c:v>0</c:v>
                </c:pt>
              </c:numCache>
            </c:numRef>
          </c:val>
          <c:extLst>
            <c:ext xmlns:c16="http://schemas.microsoft.com/office/drawing/2014/chart" uri="{C3380CC4-5D6E-409C-BE32-E72D297353CC}">
              <c16:uniqueId val="{00000002-8D60-4B5E-A1EB-BC5E5D02AFC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Sheet1!$E$2:$E$13</c:f>
              <c:numCache>
                <c:formatCode>General</c:formatCode>
                <c:ptCount val="12"/>
                <c:pt idx="0">
                  <c:v>6</c:v>
                </c:pt>
                <c:pt idx="1">
                  <c:v>3</c:v>
                </c:pt>
                <c:pt idx="2">
                  <c:v>0</c:v>
                </c:pt>
                <c:pt idx="3">
                  <c:v>0</c:v>
                </c:pt>
                <c:pt idx="4">
                  <c:v>4</c:v>
                </c:pt>
                <c:pt idx="5">
                  <c:v>0</c:v>
                </c:pt>
                <c:pt idx="6">
                  <c:v>0</c:v>
                </c:pt>
                <c:pt idx="7">
                  <c:v>1</c:v>
                </c:pt>
                <c:pt idx="8">
                  <c:v>6</c:v>
                </c:pt>
                <c:pt idx="9">
                  <c:v>0</c:v>
                </c:pt>
                <c:pt idx="10">
                  <c:v>0</c:v>
                </c:pt>
                <c:pt idx="11">
                  <c:v>0</c:v>
                </c:pt>
              </c:numCache>
            </c:numRef>
          </c:val>
          <c:extLst>
            <c:ext xmlns:c16="http://schemas.microsoft.com/office/drawing/2014/chart" uri="{C3380CC4-5D6E-409C-BE32-E72D297353CC}">
              <c16:uniqueId val="{00000003-8D60-4B5E-A1EB-BC5E5D02AFC5}"/>
            </c:ext>
          </c:extLst>
        </c:ser>
        <c:ser>
          <c:idx val="4"/>
          <c:order val="4"/>
          <c:tx>
            <c:strRef>
              <c:f>Sheet1!$F$1</c:f>
              <c:strCache>
                <c:ptCount val="1"/>
                <c:pt idx="0">
                  <c:v>TMNAS</c:v>
                </c:pt>
              </c:strCache>
            </c:strRef>
          </c:tx>
          <c:spPr>
            <a:solidFill>
              <a:schemeClr val="accent5"/>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Sheet1!$F$2:$F$13</c:f>
              <c:numCache>
                <c:formatCode>General</c:formatCode>
                <c:ptCount val="12"/>
                <c:pt idx="0">
                  <c:v>0</c:v>
                </c:pt>
                <c:pt idx="1">
                  <c:v>2</c:v>
                </c:pt>
                <c:pt idx="2">
                  <c:v>0</c:v>
                </c:pt>
                <c:pt idx="3">
                  <c:v>0</c:v>
                </c:pt>
                <c:pt idx="4">
                  <c:v>0</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4-8D60-4B5E-A1EB-BC5E5D02AFC5}"/>
            </c:ext>
          </c:extLst>
        </c:ser>
        <c:dLbls>
          <c:showLegendKey val="0"/>
          <c:showVal val="0"/>
          <c:showCatName val="0"/>
          <c:showSerName val="0"/>
          <c:showPercent val="0"/>
          <c:showBubbleSize val="0"/>
        </c:dLbls>
        <c:gapWidth val="219"/>
        <c:overlap val="-27"/>
        <c:axId val="392735704"/>
        <c:axId val="392730128"/>
      </c:barChart>
      <c:catAx>
        <c:axId val="39273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0128"/>
        <c:crosses val="autoZero"/>
        <c:auto val="1"/>
        <c:lblAlgn val="ctr"/>
        <c:lblOffset val="100"/>
        <c:noMultiLvlLbl val="0"/>
      </c:catAx>
      <c:valAx>
        <c:axId val="39273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57">
                  <c:v>0</c:v>
                </c:pt>
                <c:pt idx="58">
                  <c:v>32</c:v>
                </c:pt>
                <c:pt idx="59">
                  <c:v>52</c:v>
                </c:pt>
                <c:pt idx="60">
                  <c:v>92</c:v>
                </c:pt>
                <c:pt idx="61">
                  <c:v>39</c:v>
                </c:pt>
                <c:pt idx="62">
                  <c:v>58</c:v>
                </c:pt>
                <c:pt idx="63">
                  <c:v>17</c:v>
                </c:pt>
                <c:pt idx="64">
                  <c:v>6</c:v>
                </c:pt>
                <c:pt idx="65">
                  <c:v>3</c:v>
                </c:pt>
                <c:pt idx="66">
                  <c:v>74</c:v>
                </c:pt>
                <c:pt idx="67">
                  <c:v>15</c:v>
                </c:pt>
                <c:pt idx="68">
                  <c:v>45</c:v>
                </c:pt>
                <c:pt idx="69">
                  <c:v>15</c:v>
                </c:pt>
                <c:pt idx="70">
                  <c:v>4</c:v>
                </c:pt>
                <c:pt idx="71">
                  <c:v>4</c:v>
                </c:pt>
                <c:pt idx="72">
                  <c:v>35</c:v>
                </c:pt>
                <c:pt idx="73">
                  <c:v>29</c:v>
                </c:pt>
                <c:pt idx="74">
                  <c:v>1</c:v>
                </c:pt>
                <c:pt idx="75">
                  <c:v>8</c:v>
                </c:pt>
                <c:pt idx="76">
                  <c:v>42</c:v>
                </c:pt>
                <c:pt idx="77">
                  <c:v>7</c:v>
                </c:pt>
                <c:pt idx="78">
                  <c:v>3</c:v>
                </c:pt>
                <c:pt idx="79">
                  <c:v>6</c:v>
                </c:pt>
                <c:pt idx="80">
                  <c:v>2</c:v>
                </c:pt>
                <c:pt idx="81">
                  <c:v>2</c:v>
                </c:pt>
                <c:pt idx="82">
                  <c:v>11</c:v>
                </c:pt>
                <c:pt idx="83">
                  <c:v>1</c:v>
                </c:pt>
                <c:pt idx="84">
                  <c:v>3</c:v>
                </c:pt>
                <c:pt idx="85">
                  <c:v>0</c:v>
                </c:pt>
                <c:pt idx="86">
                  <c:v>2</c:v>
                </c:pt>
                <c:pt idx="87">
                  <c:v>32</c:v>
                </c:pt>
                <c:pt idx="88">
                  <c:v>6</c:v>
                </c:pt>
                <c:pt idx="89">
                  <c:v>4</c:v>
                </c:pt>
                <c:pt idx="90">
                  <c:v>1</c:v>
                </c:pt>
                <c:pt idx="91">
                  <c:v>2</c:v>
                </c:pt>
                <c:pt idx="92">
                  <c:v>0</c:v>
                </c:pt>
                <c:pt idx="93">
                  <c:v>212</c:v>
                </c:pt>
                <c:pt idx="94">
                  <c:v>29</c:v>
                </c:pt>
                <c:pt idx="95">
                  <c:v>60</c:v>
                </c:pt>
                <c:pt idx="96">
                  <c:v>113</c:v>
                </c:pt>
                <c:pt idx="97">
                  <c:v>21</c:v>
                </c:pt>
                <c:pt idx="98">
                  <c:v>63</c:v>
                </c:pt>
                <c:pt idx="99">
                  <c:v>12</c:v>
                </c:pt>
                <c:pt idx="100">
                  <c:v>2</c:v>
                </c:pt>
                <c:pt idx="101">
                  <c:v>106</c:v>
                </c:pt>
                <c:pt idx="102">
                  <c:v>8</c:v>
                </c:pt>
                <c:pt idx="103">
                  <c:v>39</c:v>
                </c:pt>
                <c:pt idx="104">
                  <c:v>11</c:v>
                </c:pt>
                <c:pt idx="105">
                  <c:v>6</c:v>
                </c:pt>
                <c:pt idx="106">
                  <c:v>3</c:v>
                </c:pt>
                <c:pt idx="107">
                  <c:v>22</c:v>
                </c:pt>
                <c:pt idx="108">
                  <c:v>4</c:v>
                </c:pt>
                <c:pt idx="109">
                  <c:v>1</c:v>
                </c:pt>
                <c:pt idx="110">
                  <c:v>4</c:v>
                </c:pt>
                <c:pt idx="111">
                  <c:v>2</c:v>
                </c:pt>
                <c:pt idx="112">
                  <c:v>1</c:v>
                </c:pt>
                <c:pt idx="113">
                  <c:v>1</c:v>
                </c:pt>
                <c:pt idx="114">
                  <c:v>1</c:v>
                </c:pt>
                <c:pt idx="115">
                  <c:v>2</c:v>
                </c:pt>
                <c:pt idx="116">
                  <c:v>1</c:v>
                </c:pt>
                <c:pt idx="117">
                  <c:v>1</c:v>
                </c:pt>
                <c:pt idx="118">
                  <c:v>1</c:v>
                </c:pt>
                <c:pt idx="119">
                  <c:v>0</c:v>
                </c:pt>
                <c:pt idx="120">
                  <c:v>0</c:v>
                </c:pt>
                <c:pt idx="121">
                  <c:v>1</c:v>
                </c:pt>
                <c:pt idx="122">
                  <c:v>3</c:v>
                </c:pt>
                <c:pt idx="123">
                  <c:v>81</c:v>
                </c:pt>
                <c:pt idx="124">
                  <c:v>66</c:v>
                </c:pt>
                <c:pt idx="125">
                  <c:v>86</c:v>
                </c:pt>
                <c:pt idx="126">
                  <c:v>15</c:v>
                </c:pt>
                <c:pt idx="127">
                  <c:v>54</c:v>
                </c:pt>
                <c:pt idx="128">
                  <c:v>7</c:v>
                </c:pt>
                <c:pt idx="129">
                  <c:v>19</c:v>
                </c:pt>
                <c:pt idx="130">
                  <c:v>3</c:v>
                </c:pt>
                <c:pt idx="131">
                  <c:v>0</c:v>
                </c:pt>
                <c:pt idx="132">
                  <c:v>2</c:v>
                </c:pt>
                <c:pt idx="133">
                  <c:v>1</c:v>
                </c:pt>
                <c:pt idx="134">
                  <c:v>7</c:v>
                </c:pt>
                <c:pt idx="135">
                  <c:v>1</c:v>
                </c:pt>
                <c:pt idx="136">
                  <c:v>38</c:v>
                </c:pt>
                <c:pt idx="137">
                  <c:v>0</c:v>
                </c:pt>
                <c:pt idx="138">
                  <c:v>14</c:v>
                </c:pt>
                <c:pt idx="139">
                  <c:v>19</c:v>
                </c:pt>
                <c:pt idx="140">
                  <c:v>0</c:v>
                </c:pt>
                <c:pt idx="141">
                  <c:v>0</c:v>
                </c:pt>
                <c:pt idx="142">
                  <c:v>0</c:v>
                </c:pt>
                <c:pt idx="143">
                  <c:v>3</c:v>
                </c:pt>
                <c:pt idx="144">
                  <c:v>1</c:v>
                </c:pt>
                <c:pt idx="145">
                  <c:v>45</c:v>
                </c:pt>
                <c:pt idx="146">
                  <c:v>46</c:v>
                </c:pt>
                <c:pt idx="147">
                  <c:v>11</c:v>
                </c:pt>
                <c:pt idx="148">
                  <c:v>9</c:v>
                </c:pt>
                <c:pt idx="149">
                  <c:v>0</c:v>
                </c:pt>
                <c:pt idx="150">
                  <c:v>16</c:v>
                </c:pt>
                <c:pt idx="151">
                  <c:v>0</c:v>
                </c:pt>
                <c:pt idx="152">
                  <c:v>2</c:v>
                </c:pt>
                <c:pt idx="153">
                  <c:v>1</c:v>
                </c:pt>
                <c:pt idx="154">
                  <c:v>0</c:v>
                </c:pt>
                <c:pt idx="155">
                  <c:v>1</c:v>
                </c:pt>
                <c:pt idx="156">
                  <c:v>1</c:v>
                </c:pt>
                <c:pt idx="157">
                  <c:v>1</c:v>
                </c:pt>
                <c:pt idx="158">
                  <c:v>1</c:v>
                </c:pt>
                <c:pt idx="159">
                  <c:v>5</c:v>
                </c:pt>
                <c:pt idx="160">
                  <c:v>6</c:v>
                </c:pt>
                <c:pt idx="161">
                  <c:v>0</c:v>
                </c:pt>
                <c:pt idx="162">
                  <c:v>1</c:v>
                </c:pt>
                <c:pt idx="163">
                  <c:v>12</c:v>
                </c:pt>
                <c:pt idx="164">
                  <c:v>2</c:v>
                </c:pt>
                <c:pt idx="165">
                  <c:v>0</c:v>
                </c:pt>
                <c:pt idx="166">
                  <c:v>5</c:v>
                </c:pt>
                <c:pt idx="167">
                  <c:v>32</c:v>
                </c:pt>
                <c:pt idx="168">
                  <c:v>4</c:v>
                </c:pt>
                <c:pt idx="169">
                  <c:v>2</c:v>
                </c:pt>
                <c:pt idx="170">
                  <c:v>1</c:v>
                </c:pt>
                <c:pt idx="171">
                  <c:v>0</c:v>
                </c:pt>
                <c:pt idx="172">
                  <c:v>0</c:v>
                </c:pt>
                <c:pt idx="173">
                  <c:v>54</c:v>
                </c:pt>
                <c:pt idx="174">
                  <c:v>9</c:v>
                </c:pt>
                <c:pt idx="175">
                  <c:v>2</c:v>
                </c:pt>
                <c:pt idx="176">
                  <c:v>2</c:v>
                </c:pt>
                <c:pt idx="177">
                  <c:v>2</c:v>
                </c:pt>
                <c:pt idx="178">
                  <c:v>1</c:v>
                </c:pt>
                <c:pt idx="179">
                  <c:v>126</c:v>
                </c:pt>
                <c:pt idx="180">
                  <c:v>87</c:v>
                </c:pt>
                <c:pt idx="181">
                  <c:v>59</c:v>
                </c:pt>
                <c:pt idx="182">
                  <c:v>18</c:v>
                </c:pt>
                <c:pt idx="183">
                  <c:v>3</c:v>
                </c:pt>
                <c:pt idx="184">
                  <c:v>14</c:v>
                </c:pt>
                <c:pt idx="185">
                  <c:v>0</c:v>
                </c:pt>
                <c:pt idx="186">
                  <c:v>75</c:v>
                </c:pt>
                <c:pt idx="187">
                  <c:v>95</c:v>
                </c:pt>
                <c:pt idx="188">
                  <c:v>15</c:v>
                </c:pt>
                <c:pt idx="189">
                  <c:v>4</c:v>
                </c:pt>
                <c:pt idx="190">
                  <c:v>1</c:v>
                </c:pt>
                <c:pt idx="191">
                  <c:v>0</c:v>
                </c:pt>
                <c:pt idx="192">
                  <c:v>62</c:v>
                </c:pt>
                <c:pt idx="193">
                  <c:v>8</c:v>
                </c:pt>
                <c:pt idx="194">
                  <c:v>3</c:v>
                </c:pt>
                <c:pt idx="195">
                  <c:v>46</c:v>
                </c:pt>
                <c:pt idx="196">
                  <c:v>40</c:v>
                </c:pt>
                <c:pt idx="197">
                  <c:v>6</c:v>
                </c:pt>
                <c:pt idx="198">
                  <c:v>9</c:v>
                </c:pt>
                <c:pt idx="199">
                  <c:v>2</c:v>
                </c:pt>
                <c:pt idx="200">
                  <c:v>0</c:v>
                </c:pt>
                <c:pt idx="201">
                  <c:v>70</c:v>
                </c:pt>
                <c:pt idx="202">
                  <c:v>19</c:v>
                </c:pt>
                <c:pt idx="203">
                  <c:v>5</c:v>
                </c:pt>
                <c:pt idx="204">
                  <c:v>4</c:v>
                </c:pt>
                <c:pt idx="205">
                  <c:v>1</c:v>
                </c:pt>
                <c:pt idx="206">
                  <c:v>9</c:v>
                </c:pt>
                <c:pt idx="207">
                  <c:v>1</c:v>
                </c:pt>
                <c:pt idx="208">
                  <c:v>2</c:v>
                </c:pt>
                <c:pt idx="209">
                  <c:v>73</c:v>
                </c:pt>
                <c:pt idx="210">
                  <c:v>13</c:v>
                </c:pt>
                <c:pt idx="211">
                  <c:v>8</c:v>
                </c:pt>
                <c:pt idx="212">
                  <c:v>0</c:v>
                </c:pt>
                <c:pt idx="213">
                  <c:v>4</c:v>
                </c:pt>
                <c:pt idx="214">
                  <c:v>1</c:v>
                </c:pt>
                <c:pt idx="215">
                  <c:v>4</c:v>
                </c:pt>
                <c:pt idx="216">
                  <c:v>74</c:v>
                </c:pt>
                <c:pt idx="217">
                  <c:v>9</c:v>
                </c:pt>
                <c:pt idx="218">
                  <c:v>3</c:v>
                </c:pt>
                <c:pt idx="219">
                  <c:v>0</c:v>
                </c:pt>
                <c:pt idx="220">
                  <c:v>151</c:v>
                </c:pt>
                <c:pt idx="221">
                  <c:v>9</c:v>
                </c:pt>
                <c:pt idx="222">
                  <c:v>39</c:v>
                </c:pt>
                <c:pt idx="223">
                  <c:v>19</c:v>
                </c:pt>
                <c:pt idx="224">
                  <c:v>7</c:v>
                </c:pt>
                <c:pt idx="225">
                  <c:v>7</c:v>
                </c:pt>
                <c:pt idx="226">
                  <c:v>25</c:v>
                </c:pt>
                <c:pt idx="227">
                  <c:v>12</c:v>
                </c:pt>
                <c:pt idx="228">
                  <c:v>1</c:v>
                </c:pt>
                <c:pt idx="229">
                  <c:v>86</c:v>
                </c:pt>
                <c:pt idx="230">
                  <c:v>22</c:v>
                </c:pt>
                <c:pt idx="231">
                  <c:v>3</c:v>
                </c:pt>
                <c:pt idx="232">
                  <c:v>0</c:v>
                </c:pt>
                <c:pt idx="233">
                  <c:v>78</c:v>
                </c:pt>
                <c:pt idx="234">
                  <c:v>30</c:v>
                </c:pt>
                <c:pt idx="235">
                  <c:v>17</c:v>
                </c:pt>
                <c:pt idx="236">
                  <c:v>109</c:v>
                </c:pt>
                <c:pt idx="237">
                  <c:v>92</c:v>
                </c:pt>
                <c:pt idx="238">
                  <c:v>11</c:v>
                </c:pt>
                <c:pt idx="239">
                  <c:v>6</c:v>
                </c:pt>
                <c:pt idx="240">
                  <c:v>6</c:v>
                </c:pt>
                <c:pt idx="241">
                  <c:v>33</c:v>
                </c:pt>
                <c:pt idx="242">
                  <c:v>9</c:v>
                </c:pt>
                <c:pt idx="243">
                  <c:v>47</c:v>
                </c:pt>
                <c:pt idx="244">
                  <c:v>37</c:v>
                </c:pt>
                <c:pt idx="245">
                  <c:v>16</c:v>
                </c:pt>
                <c:pt idx="246">
                  <c:v>4</c:v>
                </c:pt>
                <c:pt idx="247">
                  <c:v>2</c:v>
                </c:pt>
                <c:pt idx="248">
                  <c:v>7</c:v>
                </c:pt>
                <c:pt idx="249">
                  <c:v>1</c:v>
                </c:pt>
                <c:pt idx="250">
                  <c:v>38</c:v>
                </c:pt>
                <c:pt idx="251">
                  <c:v>18</c:v>
                </c:pt>
                <c:pt idx="252">
                  <c:v>19</c:v>
                </c:pt>
                <c:pt idx="253">
                  <c:v>0</c:v>
                </c:pt>
                <c:pt idx="254">
                  <c:v>25</c:v>
                </c:pt>
                <c:pt idx="255">
                  <c:v>73</c:v>
                </c:pt>
                <c:pt idx="256">
                  <c:v>17</c:v>
                </c:pt>
                <c:pt idx="257">
                  <c:v>79</c:v>
                </c:pt>
                <c:pt idx="258">
                  <c:v>12</c:v>
                </c:pt>
                <c:pt idx="259">
                  <c:v>7</c:v>
                </c:pt>
                <c:pt idx="260">
                  <c:v>1</c:v>
                </c:pt>
                <c:pt idx="261">
                  <c:v>2</c:v>
                </c:pt>
                <c:pt idx="262">
                  <c:v>0</c:v>
                </c:pt>
                <c:pt idx="263">
                  <c:v>30</c:v>
                </c:pt>
                <c:pt idx="264">
                  <c:v>18</c:v>
                </c:pt>
                <c:pt idx="265">
                  <c:v>108</c:v>
                </c:pt>
                <c:pt idx="266">
                  <c:v>23</c:v>
                </c:pt>
                <c:pt idx="267">
                  <c:v>15</c:v>
                </c:pt>
                <c:pt idx="268">
                  <c:v>66</c:v>
                </c:pt>
                <c:pt idx="269">
                  <c:v>14</c:v>
                </c:pt>
                <c:pt idx="270">
                  <c:v>4</c:v>
                </c:pt>
                <c:pt idx="271">
                  <c:v>11</c:v>
                </c:pt>
                <c:pt idx="272">
                  <c:v>115</c:v>
                </c:pt>
                <c:pt idx="273">
                  <c:v>3</c:v>
                </c:pt>
                <c:pt idx="274">
                  <c:v>0</c:v>
                </c:pt>
                <c:pt idx="275">
                  <c:v>5</c:v>
                </c:pt>
                <c:pt idx="276">
                  <c:v>83</c:v>
                </c:pt>
                <c:pt idx="277">
                  <c:v>9</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numCache>
            </c:numRef>
          </c:val>
          <c:extLst>
            <c:ext xmlns:c16="http://schemas.microsoft.com/office/drawing/2014/chart" uri="{C3380CC4-5D6E-409C-BE32-E72D297353CC}">
              <c16:uniqueId val="{00000000-31C9-440A-8FC3-5091379B4202}"/>
            </c:ext>
          </c:extLst>
        </c:ser>
        <c:dLbls>
          <c:showLegendKey val="0"/>
          <c:showVal val="0"/>
          <c:showCatName val="0"/>
          <c:showSerName val="0"/>
          <c:showPercent val="0"/>
          <c:showBubbleSize val="0"/>
        </c:dLbls>
        <c:gapWidth val="219"/>
        <c:overlap val="-27"/>
        <c:axId val="392719632"/>
        <c:axId val="392736032"/>
      </c:barChart>
      <c:dateAx>
        <c:axId val="39271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6032"/>
        <c:crosses val="autoZero"/>
        <c:auto val="1"/>
        <c:lblOffset val="100"/>
        <c:baseTimeUnit val="days"/>
      </c:dateAx>
      <c:valAx>
        <c:axId val="39273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1</c:v>
                </c:pt>
                <c:pt idx="109">
                  <c:v>-1</c:v>
                </c:pt>
                <c:pt idx="110">
                  <c:v>0</c:v>
                </c:pt>
                <c:pt idx="111">
                  <c:v>0</c:v>
                </c:pt>
                <c:pt idx="112">
                  <c:v>0</c:v>
                </c:pt>
                <c:pt idx="113">
                  <c:v>0</c:v>
                </c:pt>
                <c:pt idx="114">
                  <c:v>0</c:v>
                </c:pt>
                <c:pt idx="115">
                  <c:v>0</c:v>
                </c:pt>
                <c:pt idx="116">
                  <c:v>0</c:v>
                </c:pt>
                <c:pt idx="117">
                  <c:v>-1</c:v>
                </c:pt>
                <c:pt idx="118">
                  <c:v>0</c:v>
                </c:pt>
                <c:pt idx="119">
                  <c:v>0</c:v>
                </c:pt>
                <c:pt idx="120">
                  <c:v>0</c:v>
                </c:pt>
                <c:pt idx="121">
                  <c:v>0</c:v>
                </c:pt>
                <c:pt idx="122">
                  <c:v>0</c:v>
                </c:pt>
                <c:pt idx="123">
                  <c:v>0</c:v>
                </c:pt>
                <c:pt idx="124">
                  <c:v>-1</c:v>
                </c:pt>
                <c:pt idx="125">
                  <c:v>0</c:v>
                </c:pt>
                <c:pt idx="126">
                  <c:v>0</c:v>
                </c:pt>
                <c:pt idx="127">
                  <c:v>0</c:v>
                </c:pt>
                <c:pt idx="128">
                  <c:v>0</c:v>
                </c:pt>
                <c:pt idx="129">
                  <c:v>0</c:v>
                </c:pt>
                <c:pt idx="130">
                  <c:v>0</c:v>
                </c:pt>
                <c:pt idx="131">
                  <c:v>1</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1</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-1</c:v>
                </c:pt>
                <c:pt idx="221">
                  <c:v>0</c:v>
                </c:pt>
                <c:pt idx="222">
                  <c:v>0</c:v>
                </c:pt>
                <c:pt idx="223">
                  <c:v>0</c:v>
                </c:pt>
                <c:pt idx="224">
                  <c:v>0</c:v>
                </c:pt>
                <c:pt idx="225">
                  <c:v>0</c:v>
                </c:pt>
                <c:pt idx="226">
                  <c:v>0</c:v>
                </c:pt>
                <c:pt idx="227">
                  <c:v>0</c:v>
                </c:pt>
                <c:pt idx="228">
                  <c:v>1</c:v>
                </c:pt>
                <c:pt idx="229">
                  <c:v>-1</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1</c:v>
                </c:pt>
                <c:pt idx="260">
                  <c:v>0</c:v>
                </c:pt>
                <c:pt idx="261">
                  <c:v>-1</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numCache>
            </c:numRef>
          </c:val>
          <c:extLst>
            <c:ext xmlns:c16="http://schemas.microsoft.com/office/drawing/2014/chart" uri="{C3380CC4-5D6E-409C-BE32-E72D297353CC}">
              <c16:uniqueId val="{00000000-3AA9-4152-ADF7-BAC269D6FA06}"/>
            </c:ext>
          </c:extLst>
        </c:ser>
        <c:dLbls>
          <c:showLegendKey val="0"/>
          <c:showVal val="0"/>
          <c:showCatName val="0"/>
          <c:showSerName val="0"/>
          <c:showPercent val="0"/>
          <c:showBubbleSize val="0"/>
        </c:dLbls>
        <c:gapWidth val="219"/>
        <c:overlap val="-27"/>
        <c:axId val="410706960"/>
        <c:axId val="410709584"/>
      </c:barChart>
      <c:dateAx>
        <c:axId val="41070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09584"/>
        <c:crosses val="autoZero"/>
        <c:auto val="1"/>
        <c:lblOffset val="100"/>
        <c:baseTimeUnit val="days"/>
      </c:dateAx>
      <c:valAx>
        <c:axId val="41070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0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1</c:v>
                </c:pt>
                <c:pt idx="35">
                  <c:v>0</c:v>
                </c:pt>
                <c:pt idx="36">
                  <c:v>0</c:v>
                </c:pt>
                <c:pt idx="37">
                  <c:v>0</c:v>
                </c:pt>
                <c:pt idx="38">
                  <c:v>0</c:v>
                </c:pt>
                <c:pt idx="39">
                  <c:v>0</c:v>
                </c:pt>
                <c:pt idx="40">
                  <c:v>0</c:v>
                </c:pt>
                <c:pt idx="41">
                  <c:v>0</c:v>
                </c:pt>
                <c:pt idx="42">
                  <c:v>0</c:v>
                </c:pt>
                <c:pt idx="43">
                  <c:v>0</c:v>
                </c:pt>
                <c:pt idx="44">
                  <c:v>1</c:v>
                </c:pt>
                <c:pt idx="45">
                  <c:v>1</c:v>
                </c:pt>
                <c:pt idx="46">
                  <c:v>5</c:v>
                </c:pt>
                <c:pt idx="47">
                  <c:v>0</c:v>
                </c:pt>
                <c:pt idx="48">
                  <c:v>0</c:v>
                </c:pt>
                <c:pt idx="49">
                  <c:v>0</c:v>
                </c:pt>
                <c:pt idx="50">
                  <c:v>0</c:v>
                </c:pt>
                <c:pt idx="51">
                  <c:v>0</c:v>
                </c:pt>
                <c:pt idx="52">
                  <c:v>0</c:v>
                </c:pt>
                <c:pt idx="53">
                  <c:v>0</c:v>
                </c:pt>
                <c:pt idx="54">
                  <c:v>0</c:v>
                </c:pt>
                <c:pt idx="55">
                  <c:v>0</c:v>
                </c:pt>
                <c:pt idx="56">
                  <c:v>0</c:v>
                </c:pt>
                <c:pt idx="57">
                  <c:v>0</c:v>
                </c:pt>
                <c:pt idx="58">
                  <c:v>2</c:v>
                </c:pt>
                <c:pt idx="59">
                  <c:v>0</c:v>
                </c:pt>
                <c:pt idx="60">
                  <c:v>0</c:v>
                </c:pt>
                <c:pt idx="61">
                  <c:v>0</c:v>
                </c:pt>
                <c:pt idx="62">
                  <c:v>2</c:v>
                </c:pt>
                <c:pt idx="63">
                  <c:v>0</c:v>
                </c:pt>
                <c:pt idx="64">
                  <c:v>0</c:v>
                </c:pt>
                <c:pt idx="65">
                  <c:v>0</c:v>
                </c:pt>
                <c:pt idx="66">
                  <c:v>0</c:v>
                </c:pt>
                <c:pt idx="67">
                  <c:v>0</c:v>
                </c:pt>
                <c:pt idx="68">
                  <c:v>2</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1</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1</c:v>
                </c:pt>
                <c:pt idx="112">
                  <c:v>0</c:v>
                </c:pt>
                <c:pt idx="113">
                  <c:v>0</c:v>
                </c:pt>
                <c:pt idx="114">
                  <c:v>0</c:v>
                </c:pt>
                <c:pt idx="115">
                  <c:v>0</c:v>
                </c:pt>
                <c:pt idx="116">
                  <c:v>0</c:v>
                </c:pt>
                <c:pt idx="117">
                  <c:v>0</c:v>
                </c:pt>
                <c:pt idx="118">
                  <c:v>0</c:v>
                </c:pt>
                <c:pt idx="119">
                  <c:v>0</c:v>
                </c:pt>
                <c:pt idx="120">
                  <c:v>0</c:v>
                </c:pt>
                <c:pt idx="121">
                  <c:v>1</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1</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1</c:v>
                </c:pt>
                <c:pt idx="168">
                  <c:v>0</c:v>
                </c:pt>
                <c:pt idx="169">
                  <c:v>0</c:v>
                </c:pt>
                <c:pt idx="170">
                  <c:v>0</c:v>
                </c:pt>
                <c:pt idx="171">
                  <c:v>0</c:v>
                </c:pt>
                <c:pt idx="172">
                  <c:v>1</c:v>
                </c:pt>
                <c:pt idx="173">
                  <c:v>0</c:v>
                </c:pt>
                <c:pt idx="174">
                  <c:v>1</c:v>
                </c:pt>
                <c:pt idx="175">
                  <c:v>0</c:v>
                </c:pt>
                <c:pt idx="176">
                  <c:v>0</c:v>
                </c:pt>
                <c:pt idx="177">
                  <c:v>0</c:v>
                </c:pt>
                <c:pt idx="178">
                  <c:v>0</c:v>
                </c:pt>
                <c:pt idx="179">
                  <c:v>0</c:v>
                </c:pt>
                <c:pt idx="180">
                  <c:v>1</c:v>
                </c:pt>
                <c:pt idx="181">
                  <c:v>0</c:v>
                </c:pt>
                <c:pt idx="182">
                  <c:v>0</c:v>
                </c:pt>
                <c:pt idx="183">
                  <c:v>0</c:v>
                </c:pt>
                <c:pt idx="184">
                  <c:v>0</c:v>
                </c:pt>
                <c:pt idx="185">
                  <c:v>0</c:v>
                </c:pt>
                <c:pt idx="186">
                  <c:v>1</c:v>
                </c:pt>
                <c:pt idx="187">
                  <c:v>2</c:v>
                </c:pt>
                <c:pt idx="188">
                  <c:v>0</c:v>
                </c:pt>
                <c:pt idx="189">
                  <c:v>0</c:v>
                </c:pt>
                <c:pt idx="190">
                  <c:v>0</c:v>
                </c:pt>
                <c:pt idx="191">
                  <c:v>0</c:v>
                </c:pt>
                <c:pt idx="192">
                  <c:v>2</c:v>
                </c:pt>
                <c:pt idx="193">
                  <c:v>0</c:v>
                </c:pt>
                <c:pt idx="194">
                  <c:v>0</c:v>
                </c:pt>
                <c:pt idx="195">
                  <c:v>0</c:v>
                </c:pt>
                <c:pt idx="196">
                  <c:v>0</c:v>
                </c:pt>
                <c:pt idx="197">
                  <c:v>0</c:v>
                </c:pt>
                <c:pt idx="198">
                  <c:v>0</c:v>
                </c:pt>
                <c:pt idx="199">
                  <c:v>0</c:v>
                </c:pt>
                <c:pt idx="200">
                  <c:v>0</c:v>
                </c:pt>
                <c:pt idx="201">
                  <c:v>1</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1</c:v>
                </c:pt>
                <c:pt idx="217">
                  <c:v>0</c:v>
                </c:pt>
                <c:pt idx="218">
                  <c:v>0</c:v>
                </c:pt>
                <c:pt idx="219">
                  <c:v>0</c:v>
                </c:pt>
                <c:pt idx="220">
                  <c:v>2</c:v>
                </c:pt>
                <c:pt idx="221">
                  <c:v>0</c:v>
                </c:pt>
                <c:pt idx="222">
                  <c:v>0</c:v>
                </c:pt>
                <c:pt idx="223">
                  <c:v>0</c:v>
                </c:pt>
                <c:pt idx="224">
                  <c:v>0</c:v>
                </c:pt>
                <c:pt idx="225">
                  <c:v>0</c:v>
                </c:pt>
                <c:pt idx="226">
                  <c:v>2</c:v>
                </c:pt>
                <c:pt idx="227">
                  <c:v>0</c:v>
                </c:pt>
                <c:pt idx="228">
                  <c:v>0</c:v>
                </c:pt>
                <c:pt idx="229">
                  <c:v>2</c:v>
                </c:pt>
                <c:pt idx="230">
                  <c:v>0</c:v>
                </c:pt>
                <c:pt idx="231">
                  <c:v>0</c:v>
                </c:pt>
                <c:pt idx="232">
                  <c:v>0</c:v>
                </c:pt>
                <c:pt idx="233">
                  <c:v>1</c:v>
                </c:pt>
                <c:pt idx="234">
                  <c:v>0</c:v>
                </c:pt>
                <c:pt idx="235">
                  <c:v>0</c:v>
                </c:pt>
                <c:pt idx="236">
                  <c:v>2</c:v>
                </c:pt>
                <c:pt idx="237">
                  <c:v>2</c:v>
                </c:pt>
                <c:pt idx="238">
                  <c:v>0</c:v>
                </c:pt>
                <c:pt idx="239">
                  <c:v>0</c:v>
                </c:pt>
                <c:pt idx="240">
                  <c:v>0</c:v>
                </c:pt>
                <c:pt idx="241">
                  <c:v>0</c:v>
                </c:pt>
                <c:pt idx="242">
                  <c:v>0</c:v>
                </c:pt>
                <c:pt idx="243">
                  <c:v>3</c:v>
                </c:pt>
                <c:pt idx="244">
                  <c:v>0</c:v>
                </c:pt>
                <c:pt idx="245">
                  <c:v>0</c:v>
                </c:pt>
                <c:pt idx="246">
                  <c:v>0</c:v>
                </c:pt>
                <c:pt idx="247">
                  <c:v>0</c:v>
                </c:pt>
                <c:pt idx="248">
                  <c:v>0</c:v>
                </c:pt>
                <c:pt idx="249">
                  <c:v>0</c:v>
                </c:pt>
                <c:pt idx="250">
                  <c:v>0</c:v>
                </c:pt>
                <c:pt idx="251">
                  <c:v>1</c:v>
                </c:pt>
                <c:pt idx="252">
                  <c:v>0</c:v>
                </c:pt>
                <c:pt idx="253">
                  <c:v>0</c:v>
                </c:pt>
                <c:pt idx="254">
                  <c:v>1</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A81F-4E8B-B7FA-1DB828834826}"/>
            </c:ext>
          </c:extLst>
        </c:ser>
        <c:dLbls>
          <c:showLegendKey val="0"/>
          <c:showVal val="0"/>
          <c:showCatName val="0"/>
          <c:showSerName val="0"/>
          <c:showPercent val="0"/>
          <c:showBubbleSize val="0"/>
        </c:dLbls>
        <c:gapWidth val="219"/>
        <c:overlap val="-27"/>
        <c:axId val="410710896"/>
        <c:axId val="410711224"/>
      </c:barChart>
      <c:dateAx>
        <c:axId val="41071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1224"/>
        <c:crosses val="autoZero"/>
        <c:auto val="1"/>
        <c:lblOffset val="100"/>
        <c:baseTimeUnit val="days"/>
      </c:dateAx>
      <c:valAx>
        <c:axId val="41071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0</c:v>
                </c:pt>
                <c:pt idx="1">
                  <c:v>2</c:v>
                </c:pt>
                <c:pt idx="2">
                  <c:v>0</c:v>
                </c:pt>
                <c:pt idx="3">
                  <c:v>0</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F545-4C05-9855-540A7DCA63A7}"/>
            </c:ext>
          </c:extLst>
        </c:ser>
        <c:dLbls>
          <c:showLegendKey val="0"/>
          <c:showVal val="0"/>
          <c:showCatName val="0"/>
          <c:showSerName val="0"/>
          <c:showPercent val="0"/>
          <c:showBubbleSize val="0"/>
        </c:dLbls>
        <c:gapWidth val="219"/>
        <c:overlap val="-27"/>
        <c:axId val="410714832"/>
        <c:axId val="410715488"/>
      </c:barChart>
      <c:catAx>
        <c:axId val="41071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5488"/>
        <c:crosses val="autoZero"/>
        <c:auto val="1"/>
        <c:lblAlgn val="ctr"/>
        <c:lblOffset val="100"/>
        <c:noMultiLvlLbl val="0"/>
      </c:catAx>
      <c:valAx>
        <c:axId val="41071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1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15</c:v>
                </c:pt>
                <c:pt idx="3">
                  <c:v>13</c:v>
                </c:pt>
                <c:pt idx="4">
                  <c:v>2</c:v>
                </c:pt>
                <c:pt idx="5">
                  <c:v>10</c:v>
                </c:pt>
                <c:pt idx="6">
                  <c:v>10</c:v>
                </c:pt>
                <c:pt idx="7">
                  <c:v>1</c:v>
                </c:pt>
                <c:pt idx="8">
                  <c:v>2</c:v>
                </c:pt>
                <c:pt idx="9">
                  <c:v>10</c:v>
                </c:pt>
                <c:pt idx="10">
                  <c:v>7</c:v>
                </c:pt>
                <c:pt idx="11">
                  <c:v>5</c:v>
                </c:pt>
                <c:pt idx="12">
                  <c:v>8</c:v>
                </c:pt>
                <c:pt idx="13">
                  <c:v>1</c:v>
                </c:pt>
                <c:pt idx="14">
                  <c:v>2</c:v>
                </c:pt>
                <c:pt idx="15">
                  <c:v>10</c:v>
                </c:pt>
                <c:pt idx="16">
                  <c:v>6</c:v>
                </c:pt>
                <c:pt idx="17">
                  <c:v>17</c:v>
                </c:pt>
                <c:pt idx="18">
                  <c:v>20</c:v>
                </c:pt>
                <c:pt idx="19">
                  <c:v>7</c:v>
                </c:pt>
                <c:pt idx="20">
                  <c:v>15</c:v>
                </c:pt>
                <c:pt idx="21">
                  <c:v>4</c:v>
                </c:pt>
                <c:pt idx="22">
                  <c:v>6</c:v>
                </c:pt>
                <c:pt idx="23">
                  <c:v>8</c:v>
                </c:pt>
                <c:pt idx="24">
                  <c:v>8</c:v>
                </c:pt>
                <c:pt idx="25">
                  <c:v>16</c:v>
                </c:pt>
                <c:pt idx="26">
                  <c:v>19</c:v>
                </c:pt>
                <c:pt idx="27">
                  <c:v>20</c:v>
                </c:pt>
                <c:pt idx="28">
                  <c:v>6</c:v>
                </c:pt>
                <c:pt idx="29">
                  <c:v>5</c:v>
                </c:pt>
                <c:pt idx="30">
                  <c:v>16</c:v>
                </c:pt>
                <c:pt idx="31">
                  <c:v>23</c:v>
                </c:pt>
                <c:pt idx="32">
                  <c:v>14</c:v>
                </c:pt>
                <c:pt idx="33">
                  <c:v>16</c:v>
                </c:pt>
                <c:pt idx="34">
                  <c:v>24</c:v>
                </c:pt>
                <c:pt idx="35">
                  <c:v>6</c:v>
                </c:pt>
                <c:pt idx="36">
                  <c:v>11</c:v>
                </c:pt>
                <c:pt idx="37">
                  <c:v>9</c:v>
                </c:pt>
                <c:pt idx="38">
                  <c:v>9</c:v>
                </c:pt>
                <c:pt idx="39">
                  <c:v>7</c:v>
                </c:pt>
                <c:pt idx="40">
                  <c:v>8</c:v>
                </c:pt>
                <c:pt idx="41">
                  <c:v>12</c:v>
                </c:pt>
                <c:pt idx="42">
                  <c:v>12</c:v>
                </c:pt>
                <c:pt idx="43">
                  <c:v>6</c:v>
                </c:pt>
                <c:pt idx="44">
                  <c:v>16</c:v>
                </c:pt>
                <c:pt idx="45">
                  <c:v>9</c:v>
                </c:pt>
                <c:pt idx="46">
                  <c:v>13</c:v>
                </c:pt>
                <c:pt idx="47">
                  <c:v>19</c:v>
                </c:pt>
                <c:pt idx="48">
                  <c:v>11</c:v>
                </c:pt>
                <c:pt idx="49">
                  <c:v>12</c:v>
                </c:pt>
                <c:pt idx="50">
                  <c:v>5</c:v>
                </c:pt>
                <c:pt idx="51">
                  <c:v>21</c:v>
                </c:pt>
                <c:pt idx="52">
                  <c:v>15</c:v>
                </c:pt>
                <c:pt idx="53">
                  <c:v>10</c:v>
                </c:pt>
                <c:pt idx="54">
                  <c:v>19</c:v>
                </c:pt>
                <c:pt idx="55">
                  <c:v>9</c:v>
                </c:pt>
                <c:pt idx="56">
                  <c:v>6</c:v>
                </c:pt>
                <c:pt idx="57">
                  <c:v>11</c:v>
                </c:pt>
                <c:pt idx="58">
                  <c:v>11</c:v>
                </c:pt>
                <c:pt idx="59">
                  <c:v>17</c:v>
                </c:pt>
                <c:pt idx="60">
                  <c:v>20</c:v>
                </c:pt>
                <c:pt idx="61">
                  <c:v>7</c:v>
                </c:pt>
                <c:pt idx="62">
                  <c:v>8</c:v>
                </c:pt>
                <c:pt idx="63">
                  <c:v>8</c:v>
                </c:pt>
                <c:pt idx="64">
                  <c:v>2</c:v>
                </c:pt>
                <c:pt idx="65">
                  <c:v>9</c:v>
                </c:pt>
                <c:pt idx="66">
                  <c:v>14</c:v>
                </c:pt>
                <c:pt idx="67">
                  <c:v>10</c:v>
                </c:pt>
                <c:pt idx="68">
                  <c:v>13</c:v>
                </c:pt>
                <c:pt idx="69">
                  <c:v>18</c:v>
                </c:pt>
                <c:pt idx="70">
                  <c:v>5</c:v>
                </c:pt>
                <c:pt idx="71">
                  <c:v>6</c:v>
                </c:pt>
                <c:pt idx="72">
                  <c:v>9</c:v>
                </c:pt>
                <c:pt idx="73">
                  <c:v>13</c:v>
                </c:pt>
                <c:pt idx="74">
                  <c:v>18</c:v>
                </c:pt>
                <c:pt idx="75">
                  <c:v>11</c:v>
                </c:pt>
                <c:pt idx="76">
                  <c:v>17</c:v>
                </c:pt>
                <c:pt idx="77">
                  <c:v>15</c:v>
                </c:pt>
                <c:pt idx="78">
                  <c:v>11</c:v>
                </c:pt>
                <c:pt idx="79">
                  <c:v>16</c:v>
                </c:pt>
                <c:pt idx="80">
                  <c:v>13</c:v>
                </c:pt>
                <c:pt idx="81">
                  <c:v>15</c:v>
                </c:pt>
                <c:pt idx="82">
                  <c:v>17</c:v>
                </c:pt>
                <c:pt idx="83">
                  <c:v>9</c:v>
                </c:pt>
                <c:pt idx="84">
                  <c:v>6</c:v>
                </c:pt>
                <c:pt idx="85">
                  <c:v>1</c:v>
                </c:pt>
                <c:pt idx="86">
                  <c:v>12</c:v>
                </c:pt>
                <c:pt idx="87">
                  <c:v>19</c:v>
                </c:pt>
                <c:pt idx="88">
                  <c:v>18</c:v>
                </c:pt>
                <c:pt idx="89">
                  <c:v>21</c:v>
                </c:pt>
                <c:pt idx="90">
                  <c:v>14</c:v>
                </c:pt>
                <c:pt idx="91">
                  <c:v>8</c:v>
                </c:pt>
                <c:pt idx="92">
                  <c:v>4</c:v>
                </c:pt>
                <c:pt idx="93">
                  <c:v>13</c:v>
                </c:pt>
                <c:pt idx="94">
                  <c:v>15</c:v>
                </c:pt>
                <c:pt idx="95">
                  <c:v>9</c:v>
                </c:pt>
                <c:pt idx="96">
                  <c:v>15</c:v>
                </c:pt>
                <c:pt idx="97">
                  <c:v>7</c:v>
                </c:pt>
                <c:pt idx="98">
                  <c:v>7</c:v>
                </c:pt>
                <c:pt idx="99">
                  <c:v>6</c:v>
                </c:pt>
                <c:pt idx="100">
                  <c:v>7</c:v>
                </c:pt>
                <c:pt idx="101">
                  <c:v>18</c:v>
                </c:pt>
                <c:pt idx="102">
                  <c:v>9</c:v>
                </c:pt>
                <c:pt idx="103">
                  <c:v>10</c:v>
                </c:pt>
                <c:pt idx="104">
                  <c:v>12</c:v>
                </c:pt>
                <c:pt idx="105">
                  <c:v>2</c:v>
                </c:pt>
                <c:pt idx="106">
                  <c:v>4</c:v>
                </c:pt>
                <c:pt idx="107">
                  <c:v>10</c:v>
                </c:pt>
                <c:pt idx="108">
                  <c:v>20</c:v>
                </c:pt>
                <c:pt idx="109">
                  <c:v>12</c:v>
                </c:pt>
                <c:pt idx="110">
                  <c:v>10</c:v>
                </c:pt>
                <c:pt idx="111">
                  <c:v>13</c:v>
                </c:pt>
                <c:pt idx="112">
                  <c:v>9</c:v>
                </c:pt>
                <c:pt idx="113">
                  <c:v>1</c:v>
                </c:pt>
                <c:pt idx="114">
                  <c:v>11</c:v>
                </c:pt>
                <c:pt idx="115">
                  <c:v>11</c:v>
                </c:pt>
                <c:pt idx="116">
                  <c:v>14</c:v>
                </c:pt>
                <c:pt idx="117">
                  <c:v>9</c:v>
                </c:pt>
                <c:pt idx="118">
                  <c:v>13</c:v>
                </c:pt>
                <c:pt idx="119">
                  <c:v>-2</c:v>
                </c:pt>
                <c:pt idx="120">
                  <c:v>5</c:v>
                </c:pt>
                <c:pt idx="121">
                  <c:v>5</c:v>
                </c:pt>
                <c:pt idx="122">
                  <c:v>12</c:v>
                </c:pt>
                <c:pt idx="123">
                  <c:v>12</c:v>
                </c:pt>
                <c:pt idx="124">
                  <c:v>8</c:v>
                </c:pt>
                <c:pt idx="125">
                  <c:v>7</c:v>
                </c:pt>
                <c:pt idx="126">
                  <c:v>6</c:v>
                </c:pt>
                <c:pt idx="127">
                  <c:v>6</c:v>
                </c:pt>
                <c:pt idx="128">
                  <c:v>9</c:v>
                </c:pt>
                <c:pt idx="129">
                  <c:v>20</c:v>
                </c:pt>
                <c:pt idx="130">
                  <c:v>18</c:v>
                </c:pt>
                <c:pt idx="131">
                  <c:v>16</c:v>
                </c:pt>
                <c:pt idx="132">
                  <c:v>15</c:v>
                </c:pt>
                <c:pt idx="133">
                  <c:v>10</c:v>
                </c:pt>
                <c:pt idx="134">
                  <c:v>9</c:v>
                </c:pt>
                <c:pt idx="135">
                  <c:v>10</c:v>
                </c:pt>
                <c:pt idx="136">
                  <c:v>13</c:v>
                </c:pt>
                <c:pt idx="137">
                  <c:v>9</c:v>
                </c:pt>
                <c:pt idx="138">
                  <c:v>10</c:v>
                </c:pt>
                <c:pt idx="139">
                  <c:v>15</c:v>
                </c:pt>
                <c:pt idx="140">
                  <c:v>5</c:v>
                </c:pt>
                <c:pt idx="141">
                  <c:v>5</c:v>
                </c:pt>
                <c:pt idx="142">
                  <c:v>13</c:v>
                </c:pt>
                <c:pt idx="143">
                  <c:v>15</c:v>
                </c:pt>
                <c:pt idx="144">
                  <c:v>16</c:v>
                </c:pt>
                <c:pt idx="145">
                  <c:v>16</c:v>
                </c:pt>
                <c:pt idx="146">
                  <c:v>12</c:v>
                </c:pt>
                <c:pt idx="147">
                  <c:v>5</c:v>
                </c:pt>
                <c:pt idx="148">
                  <c:v>7</c:v>
                </c:pt>
                <c:pt idx="149">
                  <c:v>3</c:v>
                </c:pt>
                <c:pt idx="150">
                  <c:v>6</c:v>
                </c:pt>
                <c:pt idx="151">
                  <c:v>19</c:v>
                </c:pt>
                <c:pt idx="152">
                  <c:v>18</c:v>
                </c:pt>
                <c:pt idx="153">
                  <c:v>12</c:v>
                </c:pt>
                <c:pt idx="154">
                  <c:v>10</c:v>
                </c:pt>
                <c:pt idx="155">
                  <c:v>4</c:v>
                </c:pt>
                <c:pt idx="156">
                  <c:v>15</c:v>
                </c:pt>
                <c:pt idx="157">
                  <c:v>21</c:v>
                </c:pt>
                <c:pt idx="158">
                  <c:v>12</c:v>
                </c:pt>
                <c:pt idx="159">
                  <c:v>11</c:v>
                </c:pt>
                <c:pt idx="160">
                  <c:v>7</c:v>
                </c:pt>
                <c:pt idx="161">
                  <c:v>5</c:v>
                </c:pt>
                <c:pt idx="162">
                  <c:v>1</c:v>
                </c:pt>
                <c:pt idx="163">
                  <c:v>14</c:v>
                </c:pt>
                <c:pt idx="164">
                  <c:v>13</c:v>
                </c:pt>
                <c:pt idx="165">
                  <c:v>13</c:v>
                </c:pt>
                <c:pt idx="166">
                  <c:v>9</c:v>
                </c:pt>
                <c:pt idx="167">
                  <c:v>11</c:v>
                </c:pt>
                <c:pt idx="168">
                  <c:v>4</c:v>
                </c:pt>
                <c:pt idx="169">
                  <c:v>10</c:v>
                </c:pt>
                <c:pt idx="170">
                  <c:v>7</c:v>
                </c:pt>
                <c:pt idx="171">
                  <c:v>10</c:v>
                </c:pt>
                <c:pt idx="172">
                  <c:v>17</c:v>
                </c:pt>
                <c:pt idx="173">
                  <c:v>22</c:v>
                </c:pt>
                <c:pt idx="174">
                  <c:v>13</c:v>
                </c:pt>
                <c:pt idx="175">
                  <c:v>2</c:v>
                </c:pt>
                <c:pt idx="176">
                  <c:v>4</c:v>
                </c:pt>
                <c:pt idx="177">
                  <c:v>9</c:v>
                </c:pt>
                <c:pt idx="178">
                  <c:v>6</c:v>
                </c:pt>
                <c:pt idx="179">
                  <c:v>8</c:v>
                </c:pt>
                <c:pt idx="180">
                  <c:v>11</c:v>
                </c:pt>
                <c:pt idx="181">
                  <c:v>10</c:v>
                </c:pt>
                <c:pt idx="182">
                  <c:v>6</c:v>
                </c:pt>
                <c:pt idx="183">
                  <c:v>6</c:v>
                </c:pt>
                <c:pt idx="184">
                  <c:v>1</c:v>
                </c:pt>
                <c:pt idx="185">
                  <c:v>3</c:v>
                </c:pt>
                <c:pt idx="186">
                  <c:v>16</c:v>
                </c:pt>
                <c:pt idx="187">
                  <c:v>13</c:v>
                </c:pt>
                <c:pt idx="188">
                  <c:v>10</c:v>
                </c:pt>
                <c:pt idx="189">
                  <c:v>5</c:v>
                </c:pt>
                <c:pt idx="190">
                  <c:v>6</c:v>
                </c:pt>
                <c:pt idx="191">
                  <c:v>15</c:v>
                </c:pt>
                <c:pt idx="192">
                  <c:v>13</c:v>
                </c:pt>
                <c:pt idx="193">
                  <c:v>21</c:v>
                </c:pt>
                <c:pt idx="194">
                  <c:v>12</c:v>
                </c:pt>
                <c:pt idx="195">
                  <c:v>7</c:v>
                </c:pt>
                <c:pt idx="196">
                  <c:v>10</c:v>
                </c:pt>
                <c:pt idx="197">
                  <c:v>5</c:v>
                </c:pt>
                <c:pt idx="198">
                  <c:v>15</c:v>
                </c:pt>
                <c:pt idx="199">
                  <c:v>19</c:v>
                </c:pt>
                <c:pt idx="200">
                  <c:v>12</c:v>
                </c:pt>
                <c:pt idx="201">
                  <c:v>20</c:v>
                </c:pt>
                <c:pt idx="202">
                  <c:v>15</c:v>
                </c:pt>
                <c:pt idx="203">
                  <c:v>10</c:v>
                </c:pt>
                <c:pt idx="204">
                  <c:v>7</c:v>
                </c:pt>
                <c:pt idx="205">
                  <c:v>12</c:v>
                </c:pt>
                <c:pt idx="206">
                  <c:v>19</c:v>
                </c:pt>
                <c:pt idx="207">
                  <c:v>8</c:v>
                </c:pt>
                <c:pt idx="208">
                  <c:v>17</c:v>
                </c:pt>
                <c:pt idx="209">
                  <c:v>12</c:v>
                </c:pt>
                <c:pt idx="210">
                  <c:v>9</c:v>
                </c:pt>
                <c:pt idx="211">
                  <c:v>7</c:v>
                </c:pt>
                <c:pt idx="212">
                  <c:v>13</c:v>
                </c:pt>
                <c:pt idx="213">
                  <c:v>16</c:v>
                </c:pt>
                <c:pt idx="214">
                  <c:v>26</c:v>
                </c:pt>
                <c:pt idx="215">
                  <c:v>12</c:v>
                </c:pt>
                <c:pt idx="216">
                  <c:v>13</c:v>
                </c:pt>
                <c:pt idx="217">
                  <c:v>15</c:v>
                </c:pt>
                <c:pt idx="218">
                  <c:v>3</c:v>
                </c:pt>
                <c:pt idx="219">
                  <c:v>14</c:v>
                </c:pt>
                <c:pt idx="220">
                  <c:v>7</c:v>
                </c:pt>
                <c:pt idx="221">
                  <c:v>13</c:v>
                </c:pt>
                <c:pt idx="222">
                  <c:v>10</c:v>
                </c:pt>
                <c:pt idx="223">
                  <c:v>11</c:v>
                </c:pt>
                <c:pt idx="224">
                  <c:v>6</c:v>
                </c:pt>
                <c:pt idx="225">
                  <c:v>6</c:v>
                </c:pt>
                <c:pt idx="226">
                  <c:v>13</c:v>
                </c:pt>
                <c:pt idx="227">
                  <c:v>15</c:v>
                </c:pt>
                <c:pt idx="228">
                  <c:v>15</c:v>
                </c:pt>
                <c:pt idx="229">
                  <c:v>23</c:v>
                </c:pt>
                <c:pt idx="230">
                  <c:v>14</c:v>
                </c:pt>
                <c:pt idx="231">
                  <c:v>11</c:v>
                </c:pt>
                <c:pt idx="232">
                  <c:v>9</c:v>
                </c:pt>
                <c:pt idx="233">
                  <c:v>16</c:v>
                </c:pt>
                <c:pt idx="234">
                  <c:v>5</c:v>
                </c:pt>
                <c:pt idx="235">
                  <c:v>18</c:v>
                </c:pt>
                <c:pt idx="236">
                  <c:v>19</c:v>
                </c:pt>
                <c:pt idx="237">
                  <c:v>13</c:v>
                </c:pt>
                <c:pt idx="238">
                  <c:v>10</c:v>
                </c:pt>
                <c:pt idx="239">
                  <c:v>11</c:v>
                </c:pt>
                <c:pt idx="240">
                  <c:v>13</c:v>
                </c:pt>
                <c:pt idx="241">
                  <c:v>28</c:v>
                </c:pt>
                <c:pt idx="242">
                  <c:v>19</c:v>
                </c:pt>
                <c:pt idx="243">
                  <c:v>18</c:v>
                </c:pt>
                <c:pt idx="244">
                  <c:v>10</c:v>
                </c:pt>
                <c:pt idx="245">
                  <c:v>6</c:v>
                </c:pt>
                <c:pt idx="246">
                  <c:v>5</c:v>
                </c:pt>
                <c:pt idx="247">
                  <c:v>9</c:v>
                </c:pt>
                <c:pt idx="248">
                  <c:v>16</c:v>
                </c:pt>
                <c:pt idx="249">
                  <c:v>25</c:v>
                </c:pt>
                <c:pt idx="250">
                  <c:v>10</c:v>
                </c:pt>
                <c:pt idx="251">
                  <c:v>14</c:v>
                </c:pt>
                <c:pt idx="252">
                  <c:v>6</c:v>
                </c:pt>
                <c:pt idx="253">
                  <c:v>3</c:v>
                </c:pt>
                <c:pt idx="254">
                  <c:v>12</c:v>
                </c:pt>
                <c:pt idx="255">
                  <c:v>16</c:v>
                </c:pt>
                <c:pt idx="256">
                  <c:v>19</c:v>
                </c:pt>
                <c:pt idx="257">
                  <c:v>21</c:v>
                </c:pt>
                <c:pt idx="258">
                  <c:v>12</c:v>
                </c:pt>
                <c:pt idx="259">
                  <c:v>4</c:v>
                </c:pt>
                <c:pt idx="260">
                  <c:v>13</c:v>
                </c:pt>
                <c:pt idx="261">
                  <c:v>16</c:v>
                </c:pt>
                <c:pt idx="262">
                  <c:v>11</c:v>
                </c:pt>
                <c:pt idx="263">
                  <c:v>19</c:v>
                </c:pt>
                <c:pt idx="264">
                  <c:v>13</c:v>
                </c:pt>
                <c:pt idx="265">
                  <c:v>14</c:v>
                </c:pt>
                <c:pt idx="266">
                  <c:v>6</c:v>
                </c:pt>
                <c:pt idx="267">
                  <c:v>8</c:v>
                </c:pt>
                <c:pt idx="268">
                  <c:v>16</c:v>
                </c:pt>
                <c:pt idx="269">
                  <c:v>17</c:v>
                </c:pt>
                <c:pt idx="270">
                  <c:v>25</c:v>
                </c:pt>
                <c:pt idx="271">
                  <c:v>21</c:v>
                </c:pt>
                <c:pt idx="272">
                  <c:v>13</c:v>
                </c:pt>
                <c:pt idx="273">
                  <c:v>7</c:v>
                </c:pt>
                <c:pt idx="274">
                  <c:v>7</c:v>
                </c:pt>
                <c:pt idx="275">
                  <c:v>15</c:v>
                </c:pt>
                <c:pt idx="276">
                  <c:v>19</c:v>
                </c:pt>
                <c:pt idx="277">
                  <c:v>17</c:v>
                </c:pt>
              </c:numCache>
            </c:numRef>
          </c:val>
          <c:extLst>
            <c:ext xmlns:c16="http://schemas.microsoft.com/office/drawing/2014/chart" uri="{C3380CC4-5D6E-409C-BE32-E72D297353CC}">
              <c16:uniqueId val="{00000000-CDC0-4B81-BE60-5F83CF4C7A5F}"/>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Sheet1!$C$2:$C$366</c:f>
              <c:numCache>
                <c:formatCode>General</c:formatCode>
                <c:ptCount val="365"/>
                <c:pt idx="0">
                  <c:v>0</c:v>
                </c:pt>
                <c:pt idx="1">
                  <c:v>2</c:v>
                </c:pt>
                <c:pt idx="2">
                  <c:v>2</c:v>
                </c:pt>
                <c:pt idx="3">
                  <c:v>1</c:v>
                </c:pt>
                <c:pt idx="4">
                  <c:v>3</c:v>
                </c:pt>
                <c:pt idx="5">
                  <c:v>1</c:v>
                </c:pt>
                <c:pt idx="6">
                  <c:v>3</c:v>
                </c:pt>
                <c:pt idx="7">
                  <c:v>1</c:v>
                </c:pt>
                <c:pt idx="8">
                  <c:v>2</c:v>
                </c:pt>
                <c:pt idx="9">
                  <c:v>1</c:v>
                </c:pt>
                <c:pt idx="10">
                  <c:v>6</c:v>
                </c:pt>
                <c:pt idx="11">
                  <c:v>1</c:v>
                </c:pt>
                <c:pt idx="12">
                  <c:v>0</c:v>
                </c:pt>
                <c:pt idx="13">
                  <c:v>-1</c:v>
                </c:pt>
                <c:pt idx="14">
                  <c:v>-1</c:v>
                </c:pt>
                <c:pt idx="15">
                  <c:v>2</c:v>
                </c:pt>
                <c:pt idx="16">
                  <c:v>1</c:v>
                </c:pt>
                <c:pt idx="17">
                  <c:v>-1</c:v>
                </c:pt>
                <c:pt idx="18">
                  <c:v>-1</c:v>
                </c:pt>
                <c:pt idx="19">
                  <c:v>0</c:v>
                </c:pt>
                <c:pt idx="20">
                  <c:v>2</c:v>
                </c:pt>
                <c:pt idx="21">
                  <c:v>0</c:v>
                </c:pt>
                <c:pt idx="22">
                  <c:v>3</c:v>
                </c:pt>
                <c:pt idx="23">
                  <c:v>1</c:v>
                </c:pt>
                <c:pt idx="24">
                  <c:v>6</c:v>
                </c:pt>
                <c:pt idx="25">
                  <c:v>0</c:v>
                </c:pt>
                <c:pt idx="26">
                  <c:v>2</c:v>
                </c:pt>
                <c:pt idx="27">
                  <c:v>0</c:v>
                </c:pt>
                <c:pt idx="28">
                  <c:v>2</c:v>
                </c:pt>
                <c:pt idx="29">
                  <c:v>1</c:v>
                </c:pt>
                <c:pt idx="30">
                  <c:v>1</c:v>
                </c:pt>
                <c:pt idx="31">
                  <c:v>1</c:v>
                </c:pt>
                <c:pt idx="32">
                  <c:v>3</c:v>
                </c:pt>
                <c:pt idx="33">
                  <c:v>0</c:v>
                </c:pt>
                <c:pt idx="34">
                  <c:v>1</c:v>
                </c:pt>
                <c:pt idx="35">
                  <c:v>0</c:v>
                </c:pt>
                <c:pt idx="36">
                  <c:v>0</c:v>
                </c:pt>
                <c:pt idx="37">
                  <c:v>-1</c:v>
                </c:pt>
                <c:pt idx="38">
                  <c:v>1</c:v>
                </c:pt>
                <c:pt idx="39">
                  <c:v>4</c:v>
                </c:pt>
                <c:pt idx="40">
                  <c:v>0</c:v>
                </c:pt>
                <c:pt idx="41">
                  <c:v>1</c:v>
                </c:pt>
                <c:pt idx="42">
                  <c:v>0</c:v>
                </c:pt>
                <c:pt idx="43">
                  <c:v>3</c:v>
                </c:pt>
                <c:pt idx="44">
                  <c:v>0</c:v>
                </c:pt>
                <c:pt idx="45">
                  <c:v>0</c:v>
                </c:pt>
                <c:pt idx="46">
                  <c:v>1</c:v>
                </c:pt>
                <c:pt idx="47">
                  <c:v>1</c:v>
                </c:pt>
                <c:pt idx="48">
                  <c:v>-3</c:v>
                </c:pt>
                <c:pt idx="49">
                  <c:v>6</c:v>
                </c:pt>
                <c:pt idx="50">
                  <c:v>3</c:v>
                </c:pt>
                <c:pt idx="51">
                  <c:v>0</c:v>
                </c:pt>
                <c:pt idx="52">
                  <c:v>1</c:v>
                </c:pt>
                <c:pt idx="53">
                  <c:v>4</c:v>
                </c:pt>
                <c:pt idx="54">
                  <c:v>3</c:v>
                </c:pt>
                <c:pt idx="55">
                  <c:v>0</c:v>
                </c:pt>
                <c:pt idx="56">
                  <c:v>0</c:v>
                </c:pt>
                <c:pt idx="57">
                  <c:v>0</c:v>
                </c:pt>
                <c:pt idx="58">
                  <c:v>4</c:v>
                </c:pt>
                <c:pt idx="59">
                  <c:v>0</c:v>
                </c:pt>
                <c:pt idx="60">
                  <c:v>0</c:v>
                </c:pt>
                <c:pt idx="61">
                  <c:v>0</c:v>
                </c:pt>
                <c:pt idx="62">
                  <c:v>4</c:v>
                </c:pt>
                <c:pt idx="63">
                  <c:v>2</c:v>
                </c:pt>
                <c:pt idx="64">
                  <c:v>0</c:v>
                </c:pt>
                <c:pt idx="65">
                  <c:v>0</c:v>
                </c:pt>
                <c:pt idx="66">
                  <c:v>4</c:v>
                </c:pt>
                <c:pt idx="67">
                  <c:v>1</c:v>
                </c:pt>
                <c:pt idx="68">
                  <c:v>0</c:v>
                </c:pt>
                <c:pt idx="69">
                  <c:v>1</c:v>
                </c:pt>
                <c:pt idx="70">
                  <c:v>0</c:v>
                </c:pt>
                <c:pt idx="71">
                  <c:v>2</c:v>
                </c:pt>
                <c:pt idx="72">
                  <c:v>0</c:v>
                </c:pt>
                <c:pt idx="73">
                  <c:v>3</c:v>
                </c:pt>
                <c:pt idx="74">
                  <c:v>1</c:v>
                </c:pt>
                <c:pt idx="75">
                  <c:v>1</c:v>
                </c:pt>
                <c:pt idx="76">
                  <c:v>2</c:v>
                </c:pt>
                <c:pt idx="77">
                  <c:v>1</c:v>
                </c:pt>
                <c:pt idx="78">
                  <c:v>0</c:v>
                </c:pt>
                <c:pt idx="79">
                  <c:v>0</c:v>
                </c:pt>
                <c:pt idx="80">
                  <c:v>2</c:v>
                </c:pt>
                <c:pt idx="81">
                  <c:v>2</c:v>
                </c:pt>
                <c:pt idx="82">
                  <c:v>0</c:v>
                </c:pt>
                <c:pt idx="83">
                  <c:v>2</c:v>
                </c:pt>
                <c:pt idx="84">
                  <c:v>1</c:v>
                </c:pt>
                <c:pt idx="85">
                  <c:v>1</c:v>
                </c:pt>
                <c:pt idx="86">
                  <c:v>1</c:v>
                </c:pt>
                <c:pt idx="87">
                  <c:v>3</c:v>
                </c:pt>
                <c:pt idx="88">
                  <c:v>2</c:v>
                </c:pt>
                <c:pt idx="89">
                  <c:v>1</c:v>
                </c:pt>
                <c:pt idx="90">
                  <c:v>2</c:v>
                </c:pt>
                <c:pt idx="91">
                  <c:v>1</c:v>
                </c:pt>
                <c:pt idx="92">
                  <c:v>0</c:v>
                </c:pt>
                <c:pt idx="93">
                  <c:v>2</c:v>
                </c:pt>
                <c:pt idx="94">
                  <c:v>5</c:v>
                </c:pt>
                <c:pt idx="95">
                  <c:v>1</c:v>
                </c:pt>
                <c:pt idx="96">
                  <c:v>0</c:v>
                </c:pt>
                <c:pt idx="97">
                  <c:v>1</c:v>
                </c:pt>
                <c:pt idx="98">
                  <c:v>0</c:v>
                </c:pt>
                <c:pt idx="99">
                  <c:v>1</c:v>
                </c:pt>
                <c:pt idx="100">
                  <c:v>1</c:v>
                </c:pt>
                <c:pt idx="101">
                  <c:v>2</c:v>
                </c:pt>
                <c:pt idx="102">
                  <c:v>3</c:v>
                </c:pt>
                <c:pt idx="103">
                  <c:v>2</c:v>
                </c:pt>
                <c:pt idx="104">
                  <c:v>1</c:v>
                </c:pt>
                <c:pt idx="105">
                  <c:v>2</c:v>
                </c:pt>
                <c:pt idx="106">
                  <c:v>1</c:v>
                </c:pt>
                <c:pt idx="107">
                  <c:v>-1</c:v>
                </c:pt>
                <c:pt idx="108">
                  <c:v>2</c:v>
                </c:pt>
                <c:pt idx="109">
                  <c:v>2</c:v>
                </c:pt>
                <c:pt idx="110">
                  <c:v>4</c:v>
                </c:pt>
                <c:pt idx="111">
                  <c:v>3</c:v>
                </c:pt>
                <c:pt idx="112">
                  <c:v>0</c:v>
                </c:pt>
                <c:pt idx="113">
                  <c:v>0</c:v>
                </c:pt>
                <c:pt idx="114">
                  <c:v>0</c:v>
                </c:pt>
                <c:pt idx="115">
                  <c:v>3</c:v>
                </c:pt>
                <c:pt idx="116">
                  <c:v>0</c:v>
                </c:pt>
                <c:pt idx="117">
                  <c:v>-1</c:v>
                </c:pt>
                <c:pt idx="118">
                  <c:v>3</c:v>
                </c:pt>
                <c:pt idx="119">
                  <c:v>-1</c:v>
                </c:pt>
                <c:pt idx="120">
                  <c:v>1</c:v>
                </c:pt>
                <c:pt idx="121">
                  <c:v>-1</c:v>
                </c:pt>
                <c:pt idx="122">
                  <c:v>2</c:v>
                </c:pt>
                <c:pt idx="123">
                  <c:v>0</c:v>
                </c:pt>
                <c:pt idx="124">
                  <c:v>1</c:v>
                </c:pt>
                <c:pt idx="125">
                  <c:v>-1</c:v>
                </c:pt>
                <c:pt idx="126">
                  <c:v>0</c:v>
                </c:pt>
                <c:pt idx="127">
                  <c:v>0</c:v>
                </c:pt>
                <c:pt idx="128">
                  <c:v>2</c:v>
                </c:pt>
                <c:pt idx="129">
                  <c:v>0</c:v>
                </c:pt>
                <c:pt idx="130">
                  <c:v>1</c:v>
                </c:pt>
                <c:pt idx="131">
                  <c:v>0</c:v>
                </c:pt>
                <c:pt idx="132">
                  <c:v>3</c:v>
                </c:pt>
                <c:pt idx="133">
                  <c:v>1</c:v>
                </c:pt>
                <c:pt idx="134">
                  <c:v>2</c:v>
                </c:pt>
                <c:pt idx="135">
                  <c:v>0</c:v>
                </c:pt>
                <c:pt idx="136">
                  <c:v>5</c:v>
                </c:pt>
                <c:pt idx="137">
                  <c:v>4</c:v>
                </c:pt>
                <c:pt idx="138">
                  <c:v>1</c:v>
                </c:pt>
                <c:pt idx="139">
                  <c:v>1</c:v>
                </c:pt>
                <c:pt idx="140">
                  <c:v>1</c:v>
                </c:pt>
                <c:pt idx="141">
                  <c:v>1</c:v>
                </c:pt>
                <c:pt idx="142">
                  <c:v>0</c:v>
                </c:pt>
                <c:pt idx="143">
                  <c:v>0</c:v>
                </c:pt>
                <c:pt idx="144">
                  <c:v>1</c:v>
                </c:pt>
                <c:pt idx="145">
                  <c:v>2</c:v>
                </c:pt>
                <c:pt idx="146">
                  <c:v>0</c:v>
                </c:pt>
                <c:pt idx="147">
                  <c:v>-1</c:v>
                </c:pt>
                <c:pt idx="148">
                  <c:v>2</c:v>
                </c:pt>
                <c:pt idx="149">
                  <c:v>2</c:v>
                </c:pt>
                <c:pt idx="150">
                  <c:v>0</c:v>
                </c:pt>
                <c:pt idx="151">
                  <c:v>2</c:v>
                </c:pt>
                <c:pt idx="152">
                  <c:v>2</c:v>
                </c:pt>
                <c:pt idx="153">
                  <c:v>2</c:v>
                </c:pt>
                <c:pt idx="154">
                  <c:v>3</c:v>
                </c:pt>
                <c:pt idx="155">
                  <c:v>2</c:v>
                </c:pt>
                <c:pt idx="156">
                  <c:v>1</c:v>
                </c:pt>
                <c:pt idx="157">
                  <c:v>0</c:v>
                </c:pt>
                <c:pt idx="158">
                  <c:v>2</c:v>
                </c:pt>
                <c:pt idx="159">
                  <c:v>-1</c:v>
                </c:pt>
                <c:pt idx="160">
                  <c:v>0</c:v>
                </c:pt>
                <c:pt idx="161">
                  <c:v>1</c:v>
                </c:pt>
                <c:pt idx="162">
                  <c:v>0</c:v>
                </c:pt>
                <c:pt idx="163">
                  <c:v>-1</c:v>
                </c:pt>
                <c:pt idx="164">
                  <c:v>3</c:v>
                </c:pt>
                <c:pt idx="165">
                  <c:v>1</c:v>
                </c:pt>
                <c:pt idx="166">
                  <c:v>0</c:v>
                </c:pt>
                <c:pt idx="167">
                  <c:v>3</c:v>
                </c:pt>
                <c:pt idx="168">
                  <c:v>1</c:v>
                </c:pt>
                <c:pt idx="169">
                  <c:v>0</c:v>
                </c:pt>
                <c:pt idx="170">
                  <c:v>2</c:v>
                </c:pt>
                <c:pt idx="171">
                  <c:v>0</c:v>
                </c:pt>
                <c:pt idx="172">
                  <c:v>1</c:v>
                </c:pt>
                <c:pt idx="173">
                  <c:v>0</c:v>
                </c:pt>
                <c:pt idx="174">
                  <c:v>0</c:v>
                </c:pt>
                <c:pt idx="175">
                  <c:v>0</c:v>
                </c:pt>
                <c:pt idx="176">
                  <c:v>0</c:v>
                </c:pt>
                <c:pt idx="177">
                  <c:v>0</c:v>
                </c:pt>
                <c:pt idx="178">
                  <c:v>0</c:v>
                </c:pt>
                <c:pt idx="179">
                  <c:v>0</c:v>
                </c:pt>
                <c:pt idx="180">
                  <c:v>2</c:v>
                </c:pt>
                <c:pt idx="181">
                  <c:v>1</c:v>
                </c:pt>
                <c:pt idx="182">
                  <c:v>3</c:v>
                </c:pt>
                <c:pt idx="183">
                  <c:v>0</c:v>
                </c:pt>
                <c:pt idx="184">
                  <c:v>2</c:v>
                </c:pt>
                <c:pt idx="185">
                  <c:v>-1</c:v>
                </c:pt>
                <c:pt idx="186">
                  <c:v>4</c:v>
                </c:pt>
                <c:pt idx="187">
                  <c:v>2</c:v>
                </c:pt>
                <c:pt idx="188">
                  <c:v>1</c:v>
                </c:pt>
                <c:pt idx="189">
                  <c:v>4</c:v>
                </c:pt>
                <c:pt idx="190">
                  <c:v>2</c:v>
                </c:pt>
                <c:pt idx="191">
                  <c:v>4</c:v>
                </c:pt>
                <c:pt idx="192">
                  <c:v>0</c:v>
                </c:pt>
                <c:pt idx="193">
                  <c:v>3</c:v>
                </c:pt>
                <c:pt idx="194">
                  <c:v>1</c:v>
                </c:pt>
                <c:pt idx="195">
                  <c:v>0</c:v>
                </c:pt>
                <c:pt idx="196">
                  <c:v>3</c:v>
                </c:pt>
                <c:pt idx="197">
                  <c:v>-1</c:v>
                </c:pt>
                <c:pt idx="198">
                  <c:v>2</c:v>
                </c:pt>
                <c:pt idx="199">
                  <c:v>1</c:v>
                </c:pt>
                <c:pt idx="200">
                  <c:v>2</c:v>
                </c:pt>
                <c:pt idx="201">
                  <c:v>0</c:v>
                </c:pt>
                <c:pt idx="202">
                  <c:v>-2</c:v>
                </c:pt>
                <c:pt idx="203">
                  <c:v>2</c:v>
                </c:pt>
                <c:pt idx="204">
                  <c:v>2</c:v>
                </c:pt>
                <c:pt idx="205">
                  <c:v>1</c:v>
                </c:pt>
                <c:pt idx="206">
                  <c:v>2</c:v>
                </c:pt>
                <c:pt idx="207">
                  <c:v>3</c:v>
                </c:pt>
                <c:pt idx="208">
                  <c:v>3</c:v>
                </c:pt>
                <c:pt idx="209">
                  <c:v>-1</c:v>
                </c:pt>
                <c:pt idx="210">
                  <c:v>1</c:v>
                </c:pt>
                <c:pt idx="211">
                  <c:v>0</c:v>
                </c:pt>
                <c:pt idx="212">
                  <c:v>-1</c:v>
                </c:pt>
                <c:pt idx="213">
                  <c:v>2</c:v>
                </c:pt>
                <c:pt idx="214">
                  <c:v>3</c:v>
                </c:pt>
                <c:pt idx="215">
                  <c:v>3</c:v>
                </c:pt>
                <c:pt idx="216">
                  <c:v>1</c:v>
                </c:pt>
                <c:pt idx="217">
                  <c:v>2</c:v>
                </c:pt>
                <c:pt idx="218">
                  <c:v>0</c:v>
                </c:pt>
                <c:pt idx="219">
                  <c:v>2</c:v>
                </c:pt>
                <c:pt idx="220">
                  <c:v>1</c:v>
                </c:pt>
                <c:pt idx="221">
                  <c:v>-2</c:v>
                </c:pt>
                <c:pt idx="222">
                  <c:v>0</c:v>
                </c:pt>
                <c:pt idx="223">
                  <c:v>2</c:v>
                </c:pt>
                <c:pt idx="224">
                  <c:v>1</c:v>
                </c:pt>
                <c:pt idx="225">
                  <c:v>2</c:v>
                </c:pt>
                <c:pt idx="226">
                  <c:v>0</c:v>
                </c:pt>
                <c:pt idx="227">
                  <c:v>3</c:v>
                </c:pt>
                <c:pt idx="228">
                  <c:v>0</c:v>
                </c:pt>
                <c:pt idx="229">
                  <c:v>3</c:v>
                </c:pt>
                <c:pt idx="230">
                  <c:v>2</c:v>
                </c:pt>
                <c:pt idx="231">
                  <c:v>0</c:v>
                </c:pt>
                <c:pt idx="232">
                  <c:v>2</c:v>
                </c:pt>
                <c:pt idx="233">
                  <c:v>2</c:v>
                </c:pt>
                <c:pt idx="234">
                  <c:v>1</c:v>
                </c:pt>
                <c:pt idx="235">
                  <c:v>2</c:v>
                </c:pt>
                <c:pt idx="236">
                  <c:v>3</c:v>
                </c:pt>
                <c:pt idx="237">
                  <c:v>1</c:v>
                </c:pt>
                <c:pt idx="238">
                  <c:v>1</c:v>
                </c:pt>
                <c:pt idx="239">
                  <c:v>-2</c:v>
                </c:pt>
                <c:pt idx="240">
                  <c:v>0</c:v>
                </c:pt>
                <c:pt idx="241">
                  <c:v>-1</c:v>
                </c:pt>
                <c:pt idx="242">
                  <c:v>2</c:v>
                </c:pt>
                <c:pt idx="243">
                  <c:v>3</c:v>
                </c:pt>
                <c:pt idx="244">
                  <c:v>2</c:v>
                </c:pt>
                <c:pt idx="245">
                  <c:v>1</c:v>
                </c:pt>
                <c:pt idx="246">
                  <c:v>-1</c:v>
                </c:pt>
                <c:pt idx="247">
                  <c:v>1</c:v>
                </c:pt>
                <c:pt idx="248">
                  <c:v>0</c:v>
                </c:pt>
                <c:pt idx="249">
                  <c:v>1</c:v>
                </c:pt>
                <c:pt idx="250">
                  <c:v>0</c:v>
                </c:pt>
                <c:pt idx="251">
                  <c:v>2</c:v>
                </c:pt>
                <c:pt idx="252">
                  <c:v>1</c:v>
                </c:pt>
                <c:pt idx="253">
                  <c:v>1</c:v>
                </c:pt>
                <c:pt idx="254">
                  <c:v>0</c:v>
                </c:pt>
                <c:pt idx="255">
                  <c:v>4</c:v>
                </c:pt>
                <c:pt idx="256">
                  <c:v>1</c:v>
                </c:pt>
                <c:pt idx="257">
                  <c:v>0</c:v>
                </c:pt>
                <c:pt idx="258">
                  <c:v>-1</c:v>
                </c:pt>
                <c:pt idx="259">
                  <c:v>1</c:v>
                </c:pt>
                <c:pt idx="260">
                  <c:v>0</c:v>
                </c:pt>
                <c:pt idx="261">
                  <c:v>0</c:v>
                </c:pt>
                <c:pt idx="262">
                  <c:v>0</c:v>
                </c:pt>
                <c:pt idx="263">
                  <c:v>0</c:v>
                </c:pt>
                <c:pt idx="264">
                  <c:v>0</c:v>
                </c:pt>
                <c:pt idx="265">
                  <c:v>1</c:v>
                </c:pt>
                <c:pt idx="266">
                  <c:v>3</c:v>
                </c:pt>
                <c:pt idx="267">
                  <c:v>-1</c:v>
                </c:pt>
                <c:pt idx="268">
                  <c:v>2</c:v>
                </c:pt>
                <c:pt idx="269">
                  <c:v>-1</c:v>
                </c:pt>
                <c:pt idx="270">
                  <c:v>0</c:v>
                </c:pt>
                <c:pt idx="271">
                  <c:v>3</c:v>
                </c:pt>
                <c:pt idx="272">
                  <c:v>1</c:v>
                </c:pt>
                <c:pt idx="273">
                  <c:v>2</c:v>
                </c:pt>
                <c:pt idx="274">
                  <c:v>0</c:v>
                </c:pt>
                <c:pt idx="275">
                  <c:v>0</c:v>
                </c:pt>
                <c:pt idx="276">
                  <c:v>3</c:v>
                </c:pt>
                <c:pt idx="277">
                  <c:v>0</c:v>
                </c:pt>
              </c:numCache>
            </c:numRef>
          </c:val>
          <c:extLst>
            <c:ext xmlns:c16="http://schemas.microsoft.com/office/drawing/2014/chart" uri="{C3380CC4-5D6E-409C-BE32-E72D297353CC}">
              <c16:uniqueId val="{00000001-CDC0-4B81-BE60-5F83CF4C7A5F}"/>
            </c:ext>
          </c:extLst>
        </c:ser>
        <c:ser>
          <c:idx val="2"/>
          <c:order val="2"/>
          <c:tx>
            <c:strRef>
              <c:f>Sheet1!$D$1</c:f>
              <c:strCache>
                <c:ptCount val="1"/>
                <c:pt idx="0">
                  <c:v>TMNA Services</c:v>
                </c:pt>
              </c:strCache>
            </c:strRef>
          </c:tx>
          <c:spPr>
            <a:solidFill>
              <a:schemeClr val="accent3"/>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Sheet1!$D$2:$D$366</c:f>
              <c:numCache>
                <c:formatCode>General</c:formatCode>
                <c:ptCount val="365"/>
                <c:pt idx="0">
                  <c:v>-2</c:v>
                </c:pt>
                <c:pt idx="1">
                  <c:v>1</c:v>
                </c:pt>
                <c:pt idx="2">
                  <c:v>35</c:v>
                </c:pt>
                <c:pt idx="3">
                  <c:v>17</c:v>
                </c:pt>
                <c:pt idx="4">
                  <c:v>15</c:v>
                </c:pt>
                <c:pt idx="5">
                  <c:v>5</c:v>
                </c:pt>
                <c:pt idx="6">
                  <c:v>2</c:v>
                </c:pt>
                <c:pt idx="7">
                  <c:v>3</c:v>
                </c:pt>
                <c:pt idx="8">
                  <c:v>0</c:v>
                </c:pt>
                <c:pt idx="9">
                  <c:v>4</c:v>
                </c:pt>
                <c:pt idx="10">
                  <c:v>6</c:v>
                </c:pt>
                <c:pt idx="11">
                  <c:v>5</c:v>
                </c:pt>
                <c:pt idx="12">
                  <c:v>5</c:v>
                </c:pt>
                <c:pt idx="13">
                  <c:v>1</c:v>
                </c:pt>
                <c:pt idx="14">
                  <c:v>0</c:v>
                </c:pt>
                <c:pt idx="15">
                  <c:v>-1</c:v>
                </c:pt>
                <c:pt idx="16">
                  <c:v>4</c:v>
                </c:pt>
                <c:pt idx="17">
                  <c:v>31</c:v>
                </c:pt>
                <c:pt idx="18">
                  <c:v>20</c:v>
                </c:pt>
                <c:pt idx="19">
                  <c:v>4</c:v>
                </c:pt>
                <c:pt idx="20">
                  <c:v>13</c:v>
                </c:pt>
                <c:pt idx="21">
                  <c:v>8</c:v>
                </c:pt>
                <c:pt idx="22">
                  <c:v>4</c:v>
                </c:pt>
                <c:pt idx="23">
                  <c:v>17</c:v>
                </c:pt>
                <c:pt idx="24">
                  <c:v>12</c:v>
                </c:pt>
                <c:pt idx="25">
                  <c:v>7</c:v>
                </c:pt>
                <c:pt idx="26">
                  <c:v>3</c:v>
                </c:pt>
                <c:pt idx="27">
                  <c:v>7</c:v>
                </c:pt>
                <c:pt idx="28">
                  <c:v>-1</c:v>
                </c:pt>
                <c:pt idx="29">
                  <c:v>0</c:v>
                </c:pt>
                <c:pt idx="30">
                  <c:v>7</c:v>
                </c:pt>
                <c:pt idx="31">
                  <c:v>4</c:v>
                </c:pt>
                <c:pt idx="32">
                  <c:v>12</c:v>
                </c:pt>
                <c:pt idx="33">
                  <c:v>11</c:v>
                </c:pt>
                <c:pt idx="34">
                  <c:v>6</c:v>
                </c:pt>
                <c:pt idx="35">
                  <c:v>2</c:v>
                </c:pt>
                <c:pt idx="36">
                  <c:v>6</c:v>
                </c:pt>
                <c:pt idx="37">
                  <c:v>14</c:v>
                </c:pt>
                <c:pt idx="38">
                  <c:v>6</c:v>
                </c:pt>
                <c:pt idx="39">
                  <c:v>5</c:v>
                </c:pt>
                <c:pt idx="40">
                  <c:v>13</c:v>
                </c:pt>
                <c:pt idx="41">
                  <c:v>6</c:v>
                </c:pt>
                <c:pt idx="42">
                  <c:v>3</c:v>
                </c:pt>
                <c:pt idx="43">
                  <c:v>0</c:v>
                </c:pt>
                <c:pt idx="44">
                  <c:v>10</c:v>
                </c:pt>
                <c:pt idx="45">
                  <c:v>8</c:v>
                </c:pt>
                <c:pt idx="46">
                  <c:v>2</c:v>
                </c:pt>
                <c:pt idx="47">
                  <c:v>7</c:v>
                </c:pt>
                <c:pt idx="48">
                  <c:v>13</c:v>
                </c:pt>
                <c:pt idx="49">
                  <c:v>7</c:v>
                </c:pt>
                <c:pt idx="50">
                  <c:v>3</c:v>
                </c:pt>
                <c:pt idx="51">
                  <c:v>2</c:v>
                </c:pt>
                <c:pt idx="52">
                  <c:v>9</c:v>
                </c:pt>
                <c:pt idx="53">
                  <c:v>8</c:v>
                </c:pt>
                <c:pt idx="54">
                  <c:v>15</c:v>
                </c:pt>
                <c:pt idx="55">
                  <c:v>10</c:v>
                </c:pt>
                <c:pt idx="56">
                  <c:v>3</c:v>
                </c:pt>
                <c:pt idx="57">
                  <c:v>5</c:v>
                </c:pt>
                <c:pt idx="58">
                  <c:v>1</c:v>
                </c:pt>
                <c:pt idx="59">
                  <c:v>1</c:v>
                </c:pt>
                <c:pt idx="60">
                  <c:v>6</c:v>
                </c:pt>
                <c:pt idx="61">
                  <c:v>-1</c:v>
                </c:pt>
                <c:pt idx="62">
                  <c:v>2</c:v>
                </c:pt>
                <c:pt idx="63">
                  <c:v>0</c:v>
                </c:pt>
                <c:pt idx="64">
                  <c:v>4</c:v>
                </c:pt>
                <c:pt idx="65">
                  <c:v>41</c:v>
                </c:pt>
                <c:pt idx="66">
                  <c:v>29</c:v>
                </c:pt>
                <c:pt idx="67">
                  <c:v>26</c:v>
                </c:pt>
                <c:pt idx="68">
                  <c:v>21</c:v>
                </c:pt>
                <c:pt idx="69">
                  <c:v>11</c:v>
                </c:pt>
                <c:pt idx="70">
                  <c:v>10</c:v>
                </c:pt>
                <c:pt idx="71">
                  <c:v>2</c:v>
                </c:pt>
                <c:pt idx="72">
                  <c:v>9</c:v>
                </c:pt>
                <c:pt idx="73">
                  <c:v>5</c:v>
                </c:pt>
                <c:pt idx="74">
                  <c:v>10</c:v>
                </c:pt>
                <c:pt idx="75">
                  <c:v>4</c:v>
                </c:pt>
                <c:pt idx="76">
                  <c:v>7</c:v>
                </c:pt>
                <c:pt idx="77">
                  <c:v>4</c:v>
                </c:pt>
                <c:pt idx="78">
                  <c:v>5</c:v>
                </c:pt>
                <c:pt idx="79">
                  <c:v>5</c:v>
                </c:pt>
                <c:pt idx="80">
                  <c:v>0</c:v>
                </c:pt>
                <c:pt idx="81">
                  <c:v>4</c:v>
                </c:pt>
                <c:pt idx="82">
                  <c:v>13</c:v>
                </c:pt>
                <c:pt idx="83">
                  <c:v>15</c:v>
                </c:pt>
                <c:pt idx="84">
                  <c:v>3</c:v>
                </c:pt>
                <c:pt idx="85">
                  <c:v>2</c:v>
                </c:pt>
                <c:pt idx="86">
                  <c:v>12</c:v>
                </c:pt>
                <c:pt idx="87">
                  <c:v>10</c:v>
                </c:pt>
                <c:pt idx="88">
                  <c:v>4</c:v>
                </c:pt>
                <c:pt idx="89">
                  <c:v>-3</c:v>
                </c:pt>
                <c:pt idx="90">
                  <c:v>4</c:v>
                </c:pt>
                <c:pt idx="91">
                  <c:v>-1</c:v>
                </c:pt>
                <c:pt idx="92">
                  <c:v>5</c:v>
                </c:pt>
                <c:pt idx="93">
                  <c:v>3</c:v>
                </c:pt>
                <c:pt idx="94">
                  <c:v>7</c:v>
                </c:pt>
                <c:pt idx="95">
                  <c:v>-1</c:v>
                </c:pt>
                <c:pt idx="96">
                  <c:v>10</c:v>
                </c:pt>
                <c:pt idx="97">
                  <c:v>0</c:v>
                </c:pt>
                <c:pt idx="98">
                  <c:v>2</c:v>
                </c:pt>
                <c:pt idx="99">
                  <c:v>2</c:v>
                </c:pt>
                <c:pt idx="100">
                  <c:v>1</c:v>
                </c:pt>
                <c:pt idx="101">
                  <c:v>5</c:v>
                </c:pt>
                <c:pt idx="102">
                  <c:v>0</c:v>
                </c:pt>
                <c:pt idx="103">
                  <c:v>3</c:v>
                </c:pt>
                <c:pt idx="104">
                  <c:v>3</c:v>
                </c:pt>
                <c:pt idx="105">
                  <c:v>-1</c:v>
                </c:pt>
                <c:pt idx="106">
                  <c:v>1</c:v>
                </c:pt>
                <c:pt idx="107">
                  <c:v>7</c:v>
                </c:pt>
                <c:pt idx="108">
                  <c:v>11</c:v>
                </c:pt>
                <c:pt idx="109">
                  <c:v>1</c:v>
                </c:pt>
                <c:pt idx="110">
                  <c:v>12</c:v>
                </c:pt>
                <c:pt idx="111">
                  <c:v>2</c:v>
                </c:pt>
                <c:pt idx="112">
                  <c:v>3</c:v>
                </c:pt>
                <c:pt idx="113">
                  <c:v>-3</c:v>
                </c:pt>
                <c:pt idx="114">
                  <c:v>8</c:v>
                </c:pt>
                <c:pt idx="115">
                  <c:v>2</c:v>
                </c:pt>
                <c:pt idx="116">
                  <c:v>2</c:v>
                </c:pt>
                <c:pt idx="117">
                  <c:v>1</c:v>
                </c:pt>
                <c:pt idx="118">
                  <c:v>2</c:v>
                </c:pt>
                <c:pt idx="119">
                  <c:v>0</c:v>
                </c:pt>
                <c:pt idx="120">
                  <c:v>1</c:v>
                </c:pt>
                <c:pt idx="121">
                  <c:v>15</c:v>
                </c:pt>
                <c:pt idx="122">
                  <c:v>7</c:v>
                </c:pt>
                <c:pt idx="123">
                  <c:v>-1</c:v>
                </c:pt>
                <c:pt idx="124">
                  <c:v>-1</c:v>
                </c:pt>
                <c:pt idx="125">
                  <c:v>1</c:v>
                </c:pt>
                <c:pt idx="126">
                  <c:v>2</c:v>
                </c:pt>
                <c:pt idx="127">
                  <c:v>1</c:v>
                </c:pt>
                <c:pt idx="128">
                  <c:v>1</c:v>
                </c:pt>
                <c:pt idx="129">
                  <c:v>2</c:v>
                </c:pt>
                <c:pt idx="130">
                  <c:v>0</c:v>
                </c:pt>
                <c:pt idx="131">
                  <c:v>1</c:v>
                </c:pt>
                <c:pt idx="132">
                  <c:v>5</c:v>
                </c:pt>
                <c:pt idx="133">
                  <c:v>0</c:v>
                </c:pt>
                <c:pt idx="134">
                  <c:v>-2</c:v>
                </c:pt>
                <c:pt idx="135">
                  <c:v>3</c:v>
                </c:pt>
                <c:pt idx="136">
                  <c:v>12</c:v>
                </c:pt>
                <c:pt idx="137">
                  <c:v>6</c:v>
                </c:pt>
                <c:pt idx="138">
                  <c:v>0</c:v>
                </c:pt>
                <c:pt idx="139">
                  <c:v>2</c:v>
                </c:pt>
                <c:pt idx="140">
                  <c:v>-2</c:v>
                </c:pt>
                <c:pt idx="141">
                  <c:v>1</c:v>
                </c:pt>
                <c:pt idx="142">
                  <c:v>5</c:v>
                </c:pt>
                <c:pt idx="143">
                  <c:v>14</c:v>
                </c:pt>
                <c:pt idx="144">
                  <c:v>7</c:v>
                </c:pt>
                <c:pt idx="145">
                  <c:v>9</c:v>
                </c:pt>
                <c:pt idx="146">
                  <c:v>6</c:v>
                </c:pt>
                <c:pt idx="147">
                  <c:v>1</c:v>
                </c:pt>
                <c:pt idx="148">
                  <c:v>3</c:v>
                </c:pt>
                <c:pt idx="149">
                  <c:v>-1</c:v>
                </c:pt>
                <c:pt idx="150">
                  <c:v>4</c:v>
                </c:pt>
                <c:pt idx="151">
                  <c:v>11</c:v>
                </c:pt>
                <c:pt idx="152">
                  <c:v>7</c:v>
                </c:pt>
                <c:pt idx="153">
                  <c:v>3</c:v>
                </c:pt>
                <c:pt idx="154">
                  <c:v>5</c:v>
                </c:pt>
                <c:pt idx="155">
                  <c:v>2</c:v>
                </c:pt>
                <c:pt idx="156">
                  <c:v>9</c:v>
                </c:pt>
                <c:pt idx="157">
                  <c:v>2</c:v>
                </c:pt>
                <c:pt idx="158">
                  <c:v>11</c:v>
                </c:pt>
                <c:pt idx="159">
                  <c:v>8</c:v>
                </c:pt>
                <c:pt idx="160">
                  <c:v>13</c:v>
                </c:pt>
                <c:pt idx="161">
                  <c:v>3</c:v>
                </c:pt>
                <c:pt idx="162">
                  <c:v>1</c:v>
                </c:pt>
                <c:pt idx="163">
                  <c:v>11</c:v>
                </c:pt>
                <c:pt idx="164">
                  <c:v>10</c:v>
                </c:pt>
                <c:pt idx="165">
                  <c:v>9</c:v>
                </c:pt>
                <c:pt idx="166">
                  <c:v>8</c:v>
                </c:pt>
                <c:pt idx="167">
                  <c:v>3</c:v>
                </c:pt>
                <c:pt idx="168">
                  <c:v>1</c:v>
                </c:pt>
                <c:pt idx="169">
                  <c:v>1</c:v>
                </c:pt>
                <c:pt idx="170">
                  <c:v>7</c:v>
                </c:pt>
                <c:pt idx="171">
                  <c:v>4</c:v>
                </c:pt>
                <c:pt idx="172">
                  <c:v>8</c:v>
                </c:pt>
                <c:pt idx="173">
                  <c:v>17</c:v>
                </c:pt>
                <c:pt idx="174">
                  <c:v>34</c:v>
                </c:pt>
                <c:pt idx="175">
                  <c:v>6</c:v>
                </c:pt>
                <c:pt idx="176">
                  <c:v>1</c:v>
                </c:pt>
                <c:pt idx="177">
                  <c:v>6</c:v>
                </c:pt>
                <c:pt idx="178">
                  <c:v>3</c:v>
                </c:pt>
                <c:pt idx="179">
                  <c:v>6</c:v>
                </c:pt>
                <c:pt idx="180">
                  <c:v>15</c:v>
                </c:pt>
                <c:pt idx="181">
                  <c:v>7</c:v>
                </c:pt>
                <c:pt idx="182">
                  <c:v>2</c:v>
                </c:pt>
                <c:pt idx="183">
                  <c:v>4</c:v>
                </c:pt>
                <c:pt idx="184">
                  <c:v>8</c:v>
                </c:pt>
                <c:pt idx="185">
                  <c:v>14</c:v>
                </c:pt>
                <c:pt idx="186">
                  <c:v>12</c:v>
                </c:pt>
                <c:pt idx="187">
                  <c:v>13</c:v>
                </c:pt>
                <c:pt idx="188">
                  <c:v>6</c:v>
                </c:pt>
                <c:pt idx="189">
                  <c:v>3</c:v>
                </c:pt>
                <c:pt idx="190">
                  <c:v>4</c:v>
                </c:pt>
                <c:pt idx="191">
                  <c:v>9</c:v>
                </c:pt>
                <c:pt idx="192">
                  <c:v>10</c:v>
                </c:pt>
                <c:pt idx="193">
                  <c:v>5</c:v>
                </c:pt>
                <c:pt idx="194">
                  <c:v>8</c:v>
                </c:pt>
                <c:pt idx="195">
                  <c:v>4</c:v>
                </c:pt>
                <c:pt idx="196">
                  <c:v>2</c:v>
                </c:pt>
                <c:pt idx="197">
                  <c:v>-1</c:v>
                </c:pt>
                <c:pt idx="198">
                  <c:v>3</c:v>
                </c:pt>
                <c:pt idx="199">
                  <c:v>7</c:v>
                </c:pt>
                <c:pt idx="200">
                  <c:v>13</c:v>
                </c:pt>
                <c:pt idx="201">
                  <c:v>11</c:v>
                </c:pt>
                <c:pt idx="202">
                  <c:v>13</c:v>
                </c:pt>
                <c:pt idx="203">
                  <c:v>3</c:v>
                </c:pt>
                <c:pt idx="204">
                  <c:v>8</c:v>
                </c:pt>
                <c:pt idx="205">
                  <c:v>10</c:v>
                </c:pt>
                <c:pt idx="206">
                  <c:v>10</c:v>
                </c:pt>
                <c:pt idx="207">
                  <c:v>7</c:v>
                </c:pt>
                <c:pt idx="208">
                  <c:v>3</c:v>
                </c:pt>
                <c:pt idx="209">
                  <c:v>14</c:v>
                </c:pt>
                <c:pt idx="210">
                  <c:v>9</c:v>
                </c:pt>
                <c:pt idx="211">
                  <c:v>0</c:v>
                </c:pt>
                <c:pt idx="212">
                  <c:v>16</c:v>
                </c:pt>
                <c:pt idx="213">
                  <c:v>17</c:v>
                </c:pt>
                <c:pt idx="214">
                  <c:v>12</c:v>
                </c:pt>
                <c:pt idx="215">
                  <c:v>10</c:v>
                </c:pt>
                <c:pt idx="216">
                  <c:v>8</c:v>
                </c:pt>
                <c:pt idx="217">
                  <c:v>1</c:v>
                </c:pt>
                <c:pt idx="218">
                  <c:v>0</c:v>
                </c:pt>
                <c:pt idx="219">
                  <c:v>8</c:v>
                </c:pt>
                <c:pt idx="220">
                  <c:v>2</c:v>
                </c:pt>
                <c:pt idx="221">
                  <c:v>10</c:v>
                </c:pt>
                <c:pt idx="222">
                  <c:v>12</c:v>
                </c:pt>
                <c:pt idx="223">
                  <c:v>12</c:v>
                </c:pt>
                <c:pt idx="224">
                  <c:v>0</c:v>
                </c:pt>
                <c:pt idx="225">
                  <c:v>-1</c:v>
                </c:pt>
                <c:pt idx="226">
                  <c:v>12</c:v>
                </c:pt>
                <c:pt idx="227">
                  <c:v>3</c:v>
                </c:pt>
                <c:pt idx="228">
                  <c:v>5</c:v>
                </c:pt>
                <c:pt idx="229">
                  <c:v>13</c:v>
                </c:pt>
                <c:pt idx="230">
                  <c:v>6</c:v>
                </c:pt>
                <c:pt idx="231">
                  <c:v>7</c:v>
                </c:pt>
                <c:pt idx="232">
                  <c:v>5</c:v>
                </c:pt>
                <c:pt idx="233">
                  <c:v>28</c:v>
                </c:pt>
                <c:pt idx="234">
                  <c:v>13</c:v>
                </c:pt>
                <c:pt idx="235">
                  <c:v>11</c:v>
                </c:pt>
                <c:pt idx="236">
                  <c:v>7</c:v>
                </c:pt>
                <c:pt idx="237">
                  <c:v>9</c:v>
                </c:pt>
                <c:pt idx="238">
                  <c:v>3</c:v>
                </c:pt>
                <c:pt idx="239">
                  <c:v>6</c:v>
                </c:pt>
                <c:pt idx="240">
                  <c:v>8</c:v>
                </c:pt>
                <c:pt idx="241">
                  <c:v>5</c:v>
                </c:pt>
                <c:pt idx="242">
                  <c:v>10</c:v>
                </c:pt>
                <c:pt idx="243">
                  <c:v>4</c:v>
                </c:pt>
                <c:pt idx="244">
                  <c:v>-1</c:v>
                </c:pt>
                <c:pt idx="245">
                  <c:v>2</c:v>
                </c:pt>
                <c:pt idx="246">
                  <c:v>2</c:v>
                </c:pt>
                <c:pt idx="247">
                  <c:v>2</c:v>
                </c:pt>
                <c:pt idx="248">
                  <c:v>8</c:v>
                </c:pt>
                <c:pt idx="249">
                  <c:v>8</c:v>
                </c:pt>
                <c:pt idx="250">
                  <c:v>4</c:v>
                </c:pt>
                <c:pt idx="251">
                  <c:v>4</c:v>
                </c:pt>
                <c:pt idx="252">
                  <c:v>-8</c:v>
                </c:pt>
                <c:pt idx="253">
                  <c:v>1</c:v>
                </c:pt>
                <c:pt idx="254">
                  <c:v>4</c:v>
                </c:pt>
                <c:pt idx="255">
                  <c:v>6</c:v>
                </c:pt>
                <c:pt idx="256">
                  <c:v>8</c:v>
                </c:pt>
                <c:pt idx="257">
                  <c:v>9</c:v>
                </c:pt>
                <c:pt idx="258">
                  <c:v>20</c:v>
                </c:pt>
                <c:pt idx="259">
                  <c:v>4</c:v>
                </c:pt>
                <c:pt idx="260">
                  <c:v>6</c:v>
                </c:pt>
                <c:pt idx="261">
                  <c:v>14</c:v>
                </c:pt>
                <c:pt idx="262">
                  <c:v>14</c:v>
                </c:pt>
                <c:pt idx="263">
                  <c:v>11</c:v>
                </c:pt>
                <c:pt idx="264">
                  <c:v>20</c:v>
                </c:pt>
                <c:pt idx="265">
                  <c:v>13</c:v>
                </c:pt>
                <c:pt idx="266">
                  <c:v>4</c:v>
                </c:pt>
                <c:pt idx="267">
                  <c:v>2</c:v>
                </c:pt>
                <c:pt idx="268">
                  <c:v>8</c:v>
                </c:pt>
                <c:pt idx="269">
                  <c:v>7</c:v>
                </c:pt>
                <c:pt idx="270">
                  <c:v>7</c:v>
                </c:pt>
                <c:pt idx="271">
                  <c:v>11</c:v>
                </c:pt>
                <c:pt idx="272">
                  <c:v>0</c:v>
                </c:pt>
                <c:pt idx="273">
                  <c:v>2</c:v>
                </c:pt>
                <c:pt idx="274">
                  <c:v>5</c:v>
                </c:pt>
                <c:pt idx="275">
                  <c:v>17</c:v>
                </c:pt>
                <c:pt idx="276">
                  <c:v>6</c:v>
                </c:pt>
                <c:pt idx="277">
                  <c:v>7</c:v>
                </c:pt>
              </c:numCache>
            </c:numRef>
          </c:val>
          <c:extLst>
            <c:ext xmlns:c16="http://schemas.microsoft.com/office/drawing/2014/chart" uri="{C3380CC4-5D6E-409C-BE32-E72D297353CC}">
              <c16:uniqueId val="{00000002-CDC0-4B81-BE60-5F83CF4C7A5F}"/>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Sheet1!$E$2:$E$366</c:f>
              <c:numCache>
                <c:formatCode>General</c:formatCode>
                <c:ptCount val="365"/>
                <c:pt idx="0">
                  <c:v>1</c:v>
                </c:pt>
                <c:pt idx="1">
                  <c:v>-1</c:v>
                </c:pt>
                <c:pt idx="2">
                  <c:v>6</c:v>
                </c:pt>
                <c:pt idx="3">
                  <c:v>-1</c:v>
                </c:pt>
                <c:pt idx="4">
                  <c:v>2</c:v>
                </c:pt>
                <c:pt idx="5">
                  <c:v>0</c:v>
                </c:pt>
                <c:pt idx="6">
                  <c:v>3</c:v>
                </c:pt>
                <c:pt idx="7">
                  <c:v>2</c:v>
                </c:pt>
                <c:pt idx="8">
                  <c:v>-1</c:v>
                </c:pt>
                <c:pt idx="9">
                  <c:v>2</c:v>
                </c:pt>
                <c:pt idx="10">
                  <c:v>1</c:v>
                </c:pt>
                <c:pt idx="11">
                  <c:v>2</c:v>
                </c:pt>
                <c:pt idx="12">
                  <c:v>0</c:v>
                </c:pt>
                <c:pt idx="13">
                  <c:v>-1</c:v>
                </c:pt>
                <c:pt idx="14">
                  <c:v>1</c:v>
                </c:pt>
                <c:pt idx="15">
                  <c:v>1</c:v>
                </c:pt>
                <c:pt idx="16">
                  <c:v>2</c:v>
                </c:pt>
                <c:pt idx="17">
                  <c:v>0</c:v>
                </c:pt>
                <c:pt idx="18">
                  <c:v>5</c:v>
                </c:pt>
                <c:pt idx="19">
                  <c:v>4</c:v>
                </c:pt>
                <c:pt idx="20">
                  <c:v>4</c:v>
                </c:pt>
                <c:pt idx="21">
                  <c:v>1</c:v>
                </c:pt>
                <c:pt idx="22">
                  <c:v>1</c:v>
                </c:pt>
                <c:pt idx="23">
                  <c:v>0</c:v>
                </c:pt>
                <c:pt idx="24">
                  <c:v>22</c:v>
                </c:pt>
                <c:pt idx="25">
                  <c:v>11</c:v>
                </c:pt>
                <c:pt idx="26">
                  <c:v>4</c:v>
                </c:pt>
                <c:pt idx="27">
                  <c:v>6</c:v>
                </c:pt>
                <c:pt idx="28">
                  <c:v>4</c:v>
                </c:pt>
                <c:pt idx="29">
                  <c:v>2</c:v>
                </c:pt>
                <c:pt idx="30">
                  <c:v>12</c:v>
                </c:pt>
                <c:pt idx="31">
                  <c:v>5</c:v>
                </c:pt>
                <c:pt idx="32">
                  <c:v>7</c:v>
                </c:pt>
                <c:pt idx="33">
                  <c:v>1</c:v>
                </c:pt>
                <c:pt idx="34">
                  <c:v>4</c:v>
                </c:pt>
                <c:pt idx="35">
                  <c:v>2</c:v>
                </c:pt>
                <c:pt idx="36">
                  <c:v>6</c:v>
                </c:pt>
                <c:pt idx="37">
                  <c:v>4</c:v>
                </c:pt>
                <c:pt idx="38">
                  <c:v>0</c:v>
                </c:pt>
                <c:pt idx="39">
                  <c:v>6</c:v>
                </c:pt>
                <c:pt idx="40">
                  <c:v>5</c:v>
                </c:pt>
                <c:pt idx="41">
                  <c:v>5</c:v>
                </c:pt>
                <c:pt idx="42">
                  <c:v>3</c:v>
                </c:pt>
                <c:pt idx="43">
                  <c:v>1</c:v>
                </c:pt>
                <c:pt idx="44">
                  <c:v>4</c:v>
                </c:pt>
                <c:pt idx="45">
                  <c:v>6</c:v>
                </c:pt>
                <c:pt idx="46">
                  <c:v>7</c:v>
                </c:pt>
                <c:pt idx="47">
                  <c:v>6</c:v>
                </c:pt>
                <c:pt idx="48">
                  <c:v>1</c:v>
                </c:pt>
                <c:pt idx="49">
                  <c:v>8</c:v>
                </c:pt>
                <c:pt idx="50">
                  <c:v>2</c:v>
                </c:pt>
                <c:pt idx="51">
                  <c:v>-1</c:v>
                </c:pt>
                <c:pt idx="52">
                  <c:v>6</c:v>
                </c:pt>
                <c:pt idx="53">
                  <c:v>7</c:v>
                </c:pt>
                <c:pt idx="54">
                  <c:v>6</c:v>
                </c:pt>
                <c:pt idx="55">
                  <c:v>2</c:v>
                </c:pt>
                <c:pt idx="56">
                  <c:v>3</c:v>
                </c:pt>
                <c:pt idx="57">
                  <c:v>5</c:v>
                </c:pt>
                <c:pt idx="58">
                  <c:v>2</c:v>
                </c:pt>
                <c:pt idx="59">
                  <c:v>2</c:v>
                </c:pt>
                <c:pt idx="60">
                  <c:v>7</c:v>
                </c:pt>
                <c:pt idx="61">
                  <c:v>-1</c:v>
                </c:pt>
                <c:pt idx="62">
                  <c:v>5</c:v>
                </c:pt>
                <c:pt idx="63">
                  <c:v>0</c:v>
                </c:pt>
                <c:pt idx="64">
                  <c:v>3</c:v>
                </c:pt>
                <c:pt idx="65">
                  <c:v>2</c:v>
                </c:pt>
                <c:pt idx="66">
                  <c:v>6</c:v>
                </c:pt>
                <c:pt idx="67">
                  <c:v>5</c:v>
                </c:pt>
                <c:pt idx="68">
                  <c:v>5</c:v>
                </c:pt>
                <c:pt idx="69">
                  <c:v>3</c:v>
                </c:pt>
                <c:pt idx="70">
                  <c:v>1</c:v>
                </c:pt>
                <c:pt idx="71">
                  <c:v>1</c:v>
                </c:pt>
                <c:pt idx="72">
                  <c:v>1</c:v>
                </c:pt>
                <c:pt idx="73">
                  <c:v>0</c:v>
                </c:pt>
                <c:pt idx="74">
                  <c:v>4</c:v>
                </c:pt>
                <c:pt idx="75">
                  <c:v>4</c:v>
                </c:pt>
                <c:pt idx="76">
                  <c:v>0</c:v>
                </c:pt>
                <c:pt idx="77">
                  <c:v>3</c:v>
                </c:pt>
                <c:pt idx="78">
                  <c:v>-1</c:v>
                </c:pt>
                <c:pt idx="79">
                  <c:v>4</c:v>
                </c:pt>
                <c:pt idx="80">
                  <c:v>4</c:v>
                </c:pt>
                <c:pt idx="81">
                  <c:v>4</c:v>
                </c:pt>
                <c:pt idx="82">
                  <c:v>7</c:v>
                </c:pt>
                <c:pt idx="83">
                  <c:v>8</c:v>
                </c:pt>
                <c:pt idx="84">
                  <c:v>2</c:v>
                </c:pt>
                <c:pt idx="85">
                  <c:v>4</c:v>
                </c:pt>
                <c:pt idx="86">
                  <c:v>0</c:v>
                </c:pt>
                <c:pt idx="87">
                  <c:v>4</c:v>
                </c:pt>
                <c:pt idx="88">
                  <c:v>3</c:v>
                </c:pt>
                <c:pt idx="89">
                  <c:v>6</c:v>
                </c:pt>
                <c:pt idx="90">
                  <c:v>4</c:v>
                </c:pt>
                <c:pt idx="91">
                  <c:v>2</c:v>
                </c:pt>
                <c:pt idx="92">
                  <c:v>0</c:v>
                </c:pt>
                <c:pt idx="93">
                  <c:v>5</c:v>
                </c:pt>
                <c:pt idx="94">
                  <c:v>0</c:v>
                </c:pt>
                <c:pt idx="95">
                  <c:v>0</c:v>
                </c:pt>
                <c:pt idx="96">
                  <c:v>3</c:v>
                </c:pt>
                <c:pt idx="97">
                  <c:v>-2</c:v>
                </c:pt>
                <c:pt idx="98">
                  <c:v>0</c:v>
                </c:pt>
                <c:pt idx="99">
                  <c:v>0</c:v>
                </c:pt>
                <c:pt idx="100">
                  <c:v>5</c:v>
                </c:pt>
                <c:pt idx="101">
                  <c:v>9</c:v>
                </c:pt>
                <c:pt idx="102">
                  <c:v>-1</c:v>
                </c:pt>
                <c:pt idx="103">
                  <c:v>0</c:v>
                </c:pt>
                <c:pt idx="104">
                  <c:v>9</c:v>
                </c:pt>
                <c:pt idx="105">
                  <c:v>6</c:v>
                </c:pt>
                <c:pt idx="106">
                  <c:v>6</c:v>
                </c:pt>
                <c:pt idx="107">
                  <c:v>8</c:v>
                </c:pt>
                <c:pt idx="108">
                  <c:v>2</c:v>
                </c:pt>
                <c:pt idx="109">
                  <c:v>3</c:v>
                </c:pt>
                <c:pt idx="110">
                  <c:v>6</c:v>
                </c:pt>
                <c:pt idx="111">
                  <c:v>7</c:v>
                </c:pt>
                <c:pt idx="112">
                  <c:v>2</c:v>
                </c:pt>
                <c:pt idx="113">
                  <c:v>1</c:v>
                </c:pt>
                <c:pt idx="114">
                  <c:v>8</c:v>
                </c:pt>
                <c:pt idx="115">
                  <c:v>3</c:v>
                </c:pt>
                <c:pt idx="116">
                  <c:v>4</c:v>
                </c:pt>
                <c:pt idx="117">
                  <c:v>-1</c:v>
                </c:pt>
                <c:pt idx="118">
                  <c:v>3</c:v>
                </c:pt>
                <c:pt idx="119">
                  <c:v>0</c:v>
                </c:pt>
                <c:pt idx="120">
                  <c:v>1</c:v>
                </c:pt>
                <c:pt idx="121">
                  <c:v>3</c:v>
                </c:pt>
                <c:pt idx="122">
                  <c:v>6</c:v>
                </c:pt>
                <c:pt idx="123">
                  <c:v>6</c:v>
                </c:pt>
                <c:pt idx="124">
                  <c:v>5</c:v>
                </c:pt>
                <c:pt idx="125">
                  <c:v>4</c:v>
                </c:pt>
                <c:pt idx="126">
                  <c:v>8</c:v>
                </c:pt>
                <c:pt idx="127">
                  <c:v>3</c:v>
                </c:pt>
                <c:pt idx="128">
                  <c:v>4</c:v>
                </c:pt>
                <c:pt idx="129">
                  <c:v>3</c:v>
                </c:pt>
                <c:pt idx="130">
                  <c:v>2</c:v>
                </c:pt>
                <c:pt idx="131">
                  <c:v>5</c:v>
                </c:pt>
                <c:pt idx="132">
                  <c:v>5</c:v>
                </c:pt>
                <c:pt idx="133">
                  <c:v>5</c:v>
                </c:pt>
                <c:pt idx="134">
                  <c:v>0</c:v>
                </c:pt>
                <c:pt idx="135">
                  <c:v>8</c:v>
                </c:pt>
                <c:pt idx="136">
                  <c:v>6</c:v>
                </c:pt>
                <c:pt idx="137">
                  <c:v>3</c:v>
                </c:pt>
                <c:pt idx="138">
                  <c:v>3</c:v>
                </c:pt>
                <c:pt idx="139">
                  <c:v>7</c:v>
                </c:pt>
                <c:pt idx="140">
                  <c:v>4</c:v>
                </c:pt>
                <c:pt idx="141">
                  <c:v>12</c:v>
                </c:pt>
                <c:pt idx="142">
                  <c:v>8</c:v>
                </c:pt>
                <c:pt idx="143">
                  <c:v>13</c:v>
                </c:pt>
                <c:pt idx="144">
                  <c:v>4</c:v>
                </c:pt>
                <c:pt idx="145">
                  <c:v>8</c:v>
                </c:pt>
                <c:pt idx="146">
                  <c:v>1</c:v>
                </c:pt>
                <c:pt idx="147">
                  <c:v>3</c:v>
                </c:pt>
                <c:pt idx="148">
                  <c:v>2</c:v>
                </c:pt>
                <c:pt idx="149">
                  <c:v>2</c:v>
                </c:pt>
                <c:pt idx="150">
                  <c:v>2</c:v>
                </c:pt>
                <c:pt idx="151">
                  <c:v>9</c:v>
                </c:pt>
                <c:pt idx="152">
                  <c:v>4</c:v>
                </c:pt>
                <c:pt idx="153">
                  <c:v>0</c:v>
                </c:pt>
                <c:pt idx="154">
                  <c:v>2</c:v>
                </c:pt>
                <c:pt idx="155">
                  <c:v>1</c:v>
                </c:pt>
                <c:pt idx="156">
                  <c:v>4</c:v>
                </c:pt>
                <c:pt idx="157">
                  <c:v>5</c:v>
                </c:pt>
                <c:pt idx="158">
                  <c:v>2</c:v>
                </c:pt>
                <c:pt idx="159">
                  <c:v>7</c:v>
                </c:pt>
                <c:pt idx="160">
                  <c:v>3</c:v>
                </c:pt>
                <c:pt idx="161">
                  <c:v>4</c:v>
                </c:pt>
                <c:pt idx="162">
                  <c:v>0</c:v>
                </c:pt>
                <c:pt idx="163">
                  <c:v>3</c:v>
                </c:pt>
                <c:pt idx="164">
                  <c:v>7</c:v>
                </c:pt>
                <c:pt idx="165">
                  <c:v>9</c:v>
                </c:pt>
                <c:pt idx="166">
                  <c:v>16</c:v>
                </c:pt>
                <c:pt idx="167">
                  <c:v>7</c:v>
                </c:pt>
                <c:pt idx="168">
                  <c:v>5</c:v>
                </c:pt>
                <c:pt idx="169">
                  <c:v>3</c:v>
                </c:pt>
                <c:pt idx="170">
                  <c:v>4</c:v>
                </c:pt>
                <c:pt idx="171">
                  <c:v>2</c:v>
                </c:pt>
                <c:pt idx="172">
                  <c:v>4</c:v>
                </c:pt>
                <c:pt idx="173">
                  <c:v>5</c:v>
                </c:pt>
                <c:pt idx="174">
                  <c:v>3</c:v>
                </c:pt>
                <c:pt idx="175">
                  <c:v>4</c:v>
                </c:pt>
                <c:pt idx="176">
                  <c:v>2</c:v>
                </c:pt>
                <c:pt idx="177">
                  <c:v>6</c:v>
                </c:pt>
                <c:pt idx="178">
                  <c:v>1</c:v>
                </c:pt>
                <c:pt idx="179">
                  <c:v>5</c:v>
                </c:pt>
                <c:pt idx="180">
                  <c:v>1</c:v>
                </c:pt>
                <c:pt idx="181">
                  <c:v>5</c:v>
                </c:pt>
                <c:pt idx="182">
                  <c:v>4</c:v>
                </c:pt>
                <c:pt idx="183">
                  <c:v>3</c:v>
                </c:pt>
                <c:pt idx="184">
                  <c:v>4</c:v>
                </c:pt>
                <c:pt idx="185">
                  <c:v>2</c:v>
                </c:pt>
                <c:pt idx="186">
                  <c:v>4</c:v>
                </c:pt>
                <c:pt idx="187">
                  <c:v>3</c:v>
                </c:pt>
                <c:pt idx="188">
                  <c:v>1</c:v>
                </c:pt>
                <c:pt idx="189">
                  <c:v>4</c:v>
                </c:pt>
                <c:pt idx="190">
                  <c:v>1</c:v>
                </c:pt>
                <c:pt idx="191">
                  <c:v>2</c:v>
                </c:pt>
                <c:pt idx="192">
                  <c:v>1</c:v>
                </c:pt>
                <c:pt idx="193">
                  <c:v>3</c:v>
                </c:pt>
                <c:pt idx="194">
                  <c:v>1</c:v>
                </c:pt>
                <c:pt idx="195">
                  <c:v>5</c:v>
                </c:pt>
                <c:pt idx="196">
                  <c:v>2</c:v>
                </c:pt>
                <c:pt idx="197">
                  <c:v>2</c:v>
                </c:pt>
                <c:pt idx="198">
                  <c:v>0</c:v>
                </c:pt>
                <c:pt idx="199">
                  <c:v>7</c:v>
                </c:pt>
                <c:pt idx="200">
                  <c:v>3</c:v>
                </c:pt>
                <c:pt idx="201">
                  <c:v>13</c:v>
                </c:pt>
                <c:pt idx="202">
                  <c:v>6</c:v>
                </c:pt>
                <c:pt idx="203">
                  <c:v>3</c:v>
                </c:pt>
                <c:pt idx="204">
                  <c:v>2</c:v>
                </c:pt>
                <c:pt idx="205">
                  <c:v>4</c:v>
                </c:pt>
                <c:pt idx="206">
                  <c:v>7</c:v>
                </c:pt>
                <c:pt idx="207">
                  <c:v>5</c:v>
                </c:pt>
                <c:pt idx="208">
                  <c:v>4</c:v>
                </c:pt>
                <c:pt idx="209">
                  <c:v>3</c:v>
                </c:pt>
                <c:pt idx="210">
                  <c:v>2</c:v>
                </c:pt>
                <c:pt idx="211">
                  <c:v>1</c:v>
                </c:pt>
                <c:pt idx="212">
                  <c:v>6</c:v>
                </c:pt>
                <c:pt idx="213">
                  <c:v>8</c:v>
                </c:pt>
                <c:pt idx="214">
                  <c:v>9</c:v>
                </c:pt>
                <c:pt idx="215">
                  <c:v>1</c:v>
                </c:pt>
                <c:pt idx="216">
                  <c:v>4</c:v>
                </c:pt>
                <c:pt idx="217">
                  <c:v>2</c:v>
                </c:pt>
                <c:pt idx="218">
                  <c:v>-1</c:v>
                </c:pt>
                <c:pt idx="219">
                  <c:v>2</c:v>
                </c:pt>
                <c:pt idx="220">
                  <c:v>2</c:v>
                </c:pt>
                <c:pt idx="221">
                  <c:v>6</c:v>
                </c:pt>
                <c:pt idx="222">
                  <c:v>4</c:v>
                </c:pt>
                <c:pt idx="223">
                  <c:v>3</c:v>
                </c:pt>
                <c:pt idx="224">
                  <c:v>2</c:v>
                </c:pt>
                <c:pt idx="225">
                  <c:v>2</c:v>
                </c:pt>
                <c:pt idx="226">
                  <c:v>6</c:v>
                </c:pt>
                <c:pt idx="227">
                  <c:v>13</c:v>
                </c:pt>
                <c:pt idx="228">
                  <c:v>9</c:v>
                </c:pt>
                <c:pt idx="229">
                  <c:v>7</c:v>
                </c:pt>
                <c:pt idx="230">
                  <c:v>2</c:v>
                </c:pt>
                <c:pt idx="231">
                  <c:v>3</c:v>
                </c:pt>
                <c:pt idx="232">
                  <c:v>2</c:v>
                </c:pt>
                <c:pt idx="233">
                  <c:v>10</c:v>
                </c:pt>
                <c:pt idx="234">
                  <c:v>4</c:v>
                </c:pt>
                <c:pt idx="235">
                  <c:v>4</c:v>
                </c:pt>
                <c:pt idx="236">
                  <c:v>9</c:v>
                </c:pt>
                <c:pt idx="237">
                  <c:v>7</c:v>
                </c:pt>
                <c:pt idx="238">
                  <c:v>6</c:v>
                </c:pt>
                <c:pt idx="239">
                  <c:v>0</c:v>
                </c:pt>
                <c:pt idx="240">
                  <c:v>6</c:v>
                </c:pt>
                <c:pt idx="241">
                  <c:v>5</c:v>
                </c:pt>
                <c:pt idx="242">
                  <c:v>13</c:v>
                </c:pt>
                <c:pt idx="243">
                  <c:v>9</c:v>
                </c:pt>
                <c:pt idx="244">
                  <c:v>9</c:v>
                </c:pt>
                <c:pt idx="245">
                  <c:v>5</c:v>
                </c:pt>
                <c:pt idx="246">
                  <c:v>6</c:v>
                </c:pt>
                <c:pt idx="247">
                  <c:v>3</c:v>
                </c:pt>
                <c:pt idx="248">
                  <c:v>14</c:v>
                </c:pt>
                <c:pt idx="249">
                  <c:v>9</c:v>
                </c:pt>
                <c:pt idx="250">
                  <c:v>8</c:v>
                </c:pt>
                <c:pt idx="251">
                  <c:v>4</c:v>
                </c:pt>
                <c:pt idx="252">
                  <c:v>7</c:v>
                </c:pt>
                <c:pt idx="253">
                  <c:v>2</c:v>
                </c:pt>
                <c:pt idx="254">
                  <c:v>7</c:v>
                </c:pt>
                <c:pt idx="255">
                  <c:v>3</c:v>
                </c:pt>
                <c:pt idx="256">
                  <c:v>7</c:v>
                </c:pt>
                <c:pt idx="257">
                  <c:v>5</c:v>
                </c:pt>
                <c:pt idx="258">
                  <c:v>8</c:v>
                </c:pt>
                <c:pt idx="259">
                  <c:v>3</c:v>
                </c:pt>
                <c:pt idx="260">
                  <c:v>1</c:v>
                </c:pt>
                <c:pt idx="261">
                  <c:v>3</c:v>
                </c:pt>
                <c:pt idx="262">
                  <c:v>12</c:v>
                </c:pt>
                <c:pt idx="263">
                  <c:v>4</c:v>
                </c:pt>
                <c:pt idx="264">
                  <c:v>4</c:v>
                </c:pt>
                <c:pt idx="265">
                  <c:v>5</c:v>
                </c:pt>
                <c:pt idx="266">
                  <c:v>4</c:v>
                </c:pt>
                <c:pt idx="267">
                  <c:v>2</c:v>
                </c:pt>
                <c:pt idx="268">
                  <c:v>8</c:v>
                </c:pt>
                <c:pt idx="269">
                  <c:v>8</c:v>
                </c:pt>
                <c:pt idx="270">
                  <c:v>9</c:v>
                </c:pt>
                <c:pt idx="271">
                  <c:v>1</c:v>
                </c:pt>
                <c:pt idx="272">
                  <c:v>4</c:v>
                </c:pt>
                <c:pt idx="273">
                  <c:v>4</c:v>
                </c:pt>
                <c:pt idx="274">
                  <c:v>-3</c:v>
                </c:pt>
                <c:pt idx="275">
                  <c:v>6</c:v>
                </c:pt>
                <c:pt idx="276">
                  <c:v>1</c:v>
                </c:pt>
                <c:pt idx="277">
                  <c:v>3</c:v>
                </c:pt>
              </c:numCache>
            </c:numRef>
          </c:val>
          <c:extLst>
            <c:ext xmlns:c16="http://schemas.microsoft.com/office/drawing/2014/chart" uri="{C3380CC4-5D6E-409C-BE32-E72D297353CC}">
              <c16:uniqueId val="{00000003-CDC0-4B81-BE60-5F83CF4C7A5F}"/>
            </c:ext>
          </c:extLst>
        </c:ser>
        <c:dLbls>
          <c:showLegendKey val="0"/>
          <c:showVal val="0"/>
          <c:showCatName val="0"/>
          <c:showSerName val="0"/>
          <c:showPercent val="0"/>
          <c:showBubbleSize val="0"/>
        </c:dLbls>
        <c:gapWidth val="219"/>
        <c:overlap val="-27"/>
        <c:axId val="469352784"/>
        <c:axId val="469353112"/>
      </c:barChart>
      <c:dateAx>
        <c:axId val="46935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353112"/>
        <c:crosses val="autoZero"/>
        <c:auto val="1"/>
        <c:lblOffset val="100"/>
        <c:baseTimeUnit val="days"/>
      </c:dateAx>
      <c:valAx>
        <c:axId val="46935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35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100</c:v>
                </c:pt>
                <c:pt idx="1">
                  <c:v>51</c:v>
                </c:pt>
                <c:pt idx="2">
                  <c:v>76</c:v>
                </c:pt>
                <c:pt idx="3">
                  <c:v>61</c:v>
                </c:pt>
                <c:pt idx="4">
                  <c:v>100</c:v>
                </c:pt>
                <c:pt idx="5">
                  <c:v>60</c:v>
                </c:pt>
                <c:pt idx="6">
                  <c:v>100</c:v>
                </c:pt>
                <c:pt idx="7">
                  <c:v>105</c:v>
                </c:pt>
                <c:pt idx="8">
                  <c:v>97</c:v>
                </c:pt>
                <c:pt idx="9">
                  <c:v>57</c:v>
                </c:pt>
              </c:numCache>
            </c:numRef>
          </c:val>
          <c:extLst>
            <c:ext xmlns:c16="http://schemas.microsoft.com/office/drawing/2014/chart" uri="{C3380CC4-5D6E-409C-BE32-E72D297353CC}">
              <c16:uniqueId val="{00000000-713D-428F-880D-1E644B13E701}"/>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Sheet1!$C$2:$C$11</c:f>
              <c:numCache>
                <c:formatCode>General</c:formatCode>
                <c:ptCount val="10"/>
                <c:pt idx="0">
                  <c:v>75</c:v>
                </c:pt>
                <c:pt idx="1">
                  <c:v>72</c:v>
                </c:pt>
                <c:pt idx="2">
                  <c:v>43</c:v>
                </c:pt>
                <c:pt idx="3">
                  <c:v>32</c:v>
                </c:pt>
                <c:pt idx="4">
                  <c:v>41</c:v>
                </c:pt>
                <c:pt idx="5">
                  <c:v>36</c:v>
                </c:pt>
                <c:pt idx="6">
                  <c:v>29</c:v>
                </c:pt>
                <c:pt idx="7">
                  <c:v>38</c:v>
                </c:pt>
                <c:pt idx="8">
                  <c:v>47</c:v>
                </c:pt>
                <c:pt idx="9">
                  <c:v>11</c:v>
                </c:pt>
              </c:numCache>
            </c:numRef>
          </c:val>
          <c:extLst>
            <c:ext xmlns:c16="http://schemas.microsoft.com/office/drawing/2014/chart" uri="{C3380CC4-5D6E-409C-BE32-E72D297353CC}">
              <c16:uniqueId val="{00000001-713D-428F-880D-1E644B13E701}"/>
            </c:ext>
          </c:extLst>
        </c:ser>
        <c:ser>
          <c:idx val="2"/>
          <c:order val="2"/>
          <c:tx>
            <c:strRef>
              <c:f>Sheet1!$D$1</c:f>
              <c:strCache>
                <c:ptCount val="1"/>
                <c:pt idx="0">
                  <c:v>TMNA Services</c:v>
                </c:pt>
              </c:strCache>
            </c:strRef>
          </c:tx>
          <c:spPr>
            <a:solidFill>
              <a:schemeClr val="accent3"/>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Sheet1!$D$2:$D$11</c:f>
              <c:numCache>
                <c:formatCode>General</c:formatCode>
                <c:ptCount val="10"/>
                <c:pt idx="0">
                  <c:v>32</c:v>
                </c:pt>
                <c:pt idx="1">
                  <c:v>40</c:v>
                </c:pt>
                <c:pt idx="2">
                  <c:v>36</c:v>
                </c:pt>
                <c:pt idx="3">
                  <c:v>102</c:v>
                </c:pt>
                <c:pt idx="4">
                  <c:v>35</c:v>
                </c:pt>
                <c:pt idx="5">
                  <c:v>73</c:v>
                </c:pt>
                <c:pt idx="6">
                  <c:v>68</c:v>
                </c:pt>
                <c:pt idx="7">
                  <c:v>57</c:v>
                </c:pt>
                <c:pt idx="8">
                  <c:v>34</c:v>
                </c:pt>
                <c:pt idx="9">
                  <c:v>66</c:v>
                </c:pt>
              </c:numCache>
            </c:numRef>
          </c:val>
          <c:extLst>
            <c:ext xmlns:c16="http://schemas.microsoft.com/office/drawing/2014/chart" uri="{C3380CC4-5D6E-409C-BE32-E72D297353CC}">
              <c16:uniqueId val="{00000002-713D-428F-880D-1E644B13E701}"/>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Sheet1!$E$2:$E$11</c:f>
              <c:numCache>
                <c:formatCode>General</c:formatCode>
                <c:ptCount val="10"/>
                <c:pt idx="0">
                  <c:v>23</c:v>
                </c:pt>
                <c:pt idx="1">
                  <c:v>44</c:v>
                </c:pt>
                <c:pt idx="2">
                  <c:v>41</c:v>
                </c:pt>
                <c:pt idx="3">
                  <c:v>68</c:v>
                </c:pt>
                <c:pt idx="4">
                  <c:v>63</c:v>
                </c:pt>
                <c:pt idx="5">
                  <c:v>40</c:v>
                </c:pt>
                <c:pt idx="6">
                  <c:v>27</c:v>
                </c:pt>
                <c:pt idx="7">
                  <c:v>54</c:v>
                </c:pt>
                <c:pt idx="8">
                  <c:v>41</c:v>
                </c:pt>
                <c:pt idx="9">
                  <c:v>38</c:v>
                </c:pt>
              </c:numCache>
            </c:numRef>
          </c:val>
          <c:extLst>
            <c:ext xmlns:c16="http://schemas.microsoft.com/office/drawing/2014/chart" uri="{C3380CC4-5D6E-409C-BE32-E72D297353CC}">
              <c16:uniqueId val="{00000003-713D-428F-880D-1E644B13E701}"/>
            </c:ext>
          </c:extLst>
        </c:ser>
        <c:dLbls>
          <c:showLegendKey val="0"/>
          <c:showVal val="0"/>
          <c:showCatName val="0"/>
          <c:showSerName val="0"/>
          <c:showPercent val="0"/>
          <c:showBubbleSize val="0"/>
        </c:dLbls>
        <c:gapWidth val="219"/>
        <c:overlap val="-27"/>
        <c:axId val="469350160"/>
        <c:axId val="469346224"/>
      </c:barChart>
      <c:catAx>
        <c:axId val="46935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346224"/>
        <c:crosses val="autoZero"/>
        <c:auto val="1"/>
        <c:lblAlgn val="ctr"/>
        <c:lblOffset val="100"/>
        <c:noMultiLvlLbl val="0"/>
      </c:catAx>
      <c:valAx>
        <c:axId val="46934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35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2013</c:v>
                </c:pt>
                <c:pt idx="1">
                  <c:v>1137</c:v>
                </c:pt>
                <c:pt idx="2">
                  <c:v>1748</c:v>
                </c:pt>
                <c:pt idx="3">
                  <c:v>1657</c:v>
                </c:pt>
                <c:pt idx="4">
                  <c:v>2603</c:v>
                </c:pt>
                <c:pt idx="5">
                  <c:v>1509</c:v>
                </c:pt>
                <c:pt idx="6">
                  <c:v>2302</c:v>
                </c:pt>
                <c:pt idx="7">
                  <c:v>3054</c:v>
                </c:pt>
                <c:pt idx="8">
                  <c:v>2718</c:v>
                </c:pt>
                <c:pt idx="9">
                  <c:v>229</c:v>
                </c:pt>
              </c:numCache>
            </c:numRef>
          </c:val>
          <c:extLst>
            <c:ext xmlns:c16="http://schemas.microsoft.com/office/drawing/2014/chart" uri="{C3380CC4-5D6E-409C-BE32-E72D297353CC}">
              <c16:uniqueId val="{00000000-166D-48A5-B1FD-9A1F411589C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Sheet1!$C$2:$C$11</c:f>
              <c:numCache>
                <c:formatCode>General</c:formatCode>
                <c:ptCount val="10"/>
                <c:pt idx="0">
                  <c:v>531</c:v>
                </c:pt>
                <c:pt idx="1">
                  <c:v>361</c:v>
                </c:pt>
                <c:pt idx="2">
                  <c:v>562</c:v>
                </c:pt>
                <c:pt idx="3">
                  <c:v>258</c:v>
                </c:pt>
                <c:pt idx="4">
                  <c:v>287</c:v>
                </c:pt>
                <c:pt idx="5">
                  <c:v>180</c:v>
                </c:pt>
                <c:pt idx="6">
                  <c:v>353</c:v>
                </c:pt>
                <c:pt idx="7">
                  <c:v>505</c:v>
                </c:pt>
                <c:pt idx="8">
                  <c:v>141</c:v>
                </c:pt>
                <c:pt idx="9">
                  <c:v>11</c:v>
                </c:pt>
              </c:numCache>
            </c:numRef>
          </c:val>
          <c:extLst>
            <c:ext xmlns:c16="http://schemas.microsoft.com/office/drawing/2014/chart" uri="{C3380CC4-5D6E-409C-BE32-E72D297353CC}">
              <c16:uniqueId val="{00000001-166D-48A5-B1FD-9A1F411589CE}"/>
            </c:ext>
          </c:extLst>
        </c:ser>
        <c:ser>
          <c:idx val="2"/>
          <c:order val="2"/>
          <c:tx>
            <c:strRef>
              <c:f>Sheet1!$D$1</c:f>
              <c:strCache>
                <c:ptCount val="1"/>
                <c:pt idx="0">
                  <c:v>TMNA Services</c:v>
                </c:pt>
              </c:strCache>
            </c:strRef>
          </c:tx>
          <c:spPr>
            <a:solidFill>
              <a:schemeClr val="accent3"/>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Sheet1!$D$2:$D$11</c:f>
              <c:numCache>
                <c:formatCode>General</c:formatCode>
                <c:ptCount val="10"/>
                <c:pt idx="0">
                  <c:v>194</c:v>
                </c:pt>
                <c:pt idx="1">
                  <c:v>362</c:v>
                </c:pt>
                <c:pt idx="2">
                  <c:v>731</c:v>
                </c:pt>
                <c:pt idx="3">
                  <c:v>408</c:v>
                </c:pt>
                <c:pt idx="4">
                  <c:v>385</c:v>
                </c:pt>
                <c:pt idx="5">
                  <c:v>439</c:v>
                </c:pt>
                <c:pt idx="6">
                  <c:v>408</c:v>
                </c:pt>
                <c:pt idx="7">
                  <c:v>578</c:v>
                </c:pt>
                <c:pt idx="8">
                  <c:v>481</c:v>
                </c:pt>
                <c:pt idx="9">
                  <c:v>66</c:v>
                </c:pt>
              </c:numCache>
            </c:numRef>
          </c:val>
          <c:extLst>
            <c:ext xmlns:c16="http://schemas.microsoft.com/office/drawing/2014/chart" uri="{C3380CC4-5D6E-409C-BE32-E72D297353CC}">
              <c16:uniqueId val="{00000002-166D-48A5-B1FD-9A1F411589CE}"/>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Sheet1!$E$2:$E$11</c:f>
              <c:numCache>
                <c:formatCode>General</c:formatCode>
                <c:ptCount val="10"/>
                <c:pt idx="0">
                  <c:v>279</c:v>
                </c:pt>
                <c:pt idx="1">
                  <c:v>490</c:v>
                </c:pt>
                <c:pt idx="2">
                  <c:v>534</c:v>
                </c:pt>
                <c:pt idx="3">
                  <c:v>884</c:v>
                </c:pt>
                <c:pt idx="4">
                  <c:v>887</c:v>
                </c:pt>
                <c:pt idx="5">
                  <c:v>565</c:v>
                </c:pt>
                <c:pt idx="6">
                  <c:v>351</c:v>
                </c:pt>
                <c:pt idx="7">
                  <c:v>759</c:v>
                </c:pt>
                <c:pt idx="8">
                  <c:v>503</c:v>
                </c:pt>
                <c:pt idx="9">
                  <c:v>38</c:v>
                </c:pt>
              </c:numCache>
            </c:numRef>
          </c:val>
          <c:extLst>
            <c:ext xmlns:c16="http://schemas.microsoft.com/office/drawing/2014/chart" uri="{C3380CC4-5D6E-409C-BE32-E72D297353CC}">
              <c16:uniqueId val="{00000003-166D-48A5-B1FD-9A1F411589CE}"/>
            </c:ext>
          </c:extLst>
        </c:ser>
        <c:dLbls>
          <c:showLegendKey val="0"/>
          <c:showVal val="0"/>
          <c:showCatName val="0"/>
          <c:showSerName val="0"/>
          <c:showPercent val="0"/>
          <c:showBubbleSize val="0"/>
        </c:dLbls>
        <c:gapWidth val="219"/>
        <c:overlap val="-27"/>
        <c:axId val="469350488"/>
        <c:axId val="469348520"/>
      </c:barChart>
      <c:catAx>
        <c:axId val="46935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348520"/>
        <c:crosses val="autoZero"/>
        <c:auto val="1"/>
        <c:lblAlgn val="ctr"/>
        <c:lblOffset val="100"/>
        <c:noMultiLvlLbl val="0"/>
      </c:catAx>
      <c:valAx>
        <c:axId val="46934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35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1286</c:v>
                </c:pt>
                <c:pt idx="1">
                  <c:v>92750</c:v>
                </c:pt>
                <c:pt idx="2">
                  <c:v>70734</c:v>
                </c:pt>
                <c:pt idx="3">
                  <c:v>66614</c:v>
                </c:pt>
                <c:pt idx="4">
                  <c:v>75586</c:v>
                </c:pt>
                <c:pt idx="5">
                  <c:v>86146</c:v>
                </c:pt>
                <c:pt idx="6">
                  <c:v>51526</c:v>
                </c:pt>
                <c:pt idx="7">
                  <c:v>64624</c:v>
                </c:pt>
                <c:pt idx="8">
                  <c:v>98443</c:v>
                </c:pt>
                <c:pt idx="9">
                  <c:v>98155</c:v>
                </c:pt>
                <c:pt idx="10">
                  <c:v>10926</c:v>
                </c:pt>
              </c:numCache>
            </c:numRef>
          </c:val>
          <c:extLst>
            <c:ext xmlns:c16="http://schemas.microsoft.com/office/drawing/2014/chart" uri="{C3380CC4-5D6E-409C-BE32-E72D297353CC}">
              <c16:uniqueId val="{00000000-5797-4874-B4AD-0BA9EBFA7D6D}"/>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Sheet1!$C$2:$C$14</c:f>
              <c:numCache>
                <c:formatCode>General</c:formatCode>
                <c:ptCount val="13"/>
                <c:pt idx="0">
                  <c:v>309</c:v>
                </c:pt>
                <c:pt idx="1">
                  <c:v>22889</c:v>
                </c:pt>
                <c:pt idx="2">
                  <c:v>14124</c:v>
                </c:pt>
                <c:pt idx="3">
                  <c:v>19501</c:v>
                </c:pt>
                <c:pt idx="4">
                  <c:v>8519</c:v>
                </c:pt>
                <c:pt idx="5">
                  <c:v>11543</c:v>
                </c:pt>
                <c:pt idx="6">
                  <c:v>4771</c:v>
                </c:pt>
                <c:pt idx="7">
                  <c:v>12031</c:v>
                </c:pt>
                <c:pt idx="8">
                  <c:v>17644</c:v>
                </c:pt>
                <c:pt idx="9">
                  <c:v>5992</c:v>
                </c:pt>
                <c:pt idx="10">
                  <c:v>941</c:v>
                </c:pt>
              </c:numCache>
            </c:numRef>
          </c:val>
          <c:extLst>
            <c:ext xmlns:c16="http://schemas.microsoft.com/office/drawing/2014/chart" uri="{C3380CC4-5D6E-409C-BE32-E72D297353CC}">
              <c16:uniqueId val="{00000001-5797-4874-B4AD-0BA9EBFA7D6D}"/>
            </c:ext>
          </c:extLst>
        </c:ser>
        <c:ser>
          <c:idx val="2"/>
          <c:order val="2"/>
          <c:tx>
            <c:strRef>
              <c:f>Sheet1!$D$1</c:f>
              <c:strCache>
                <c:ptCount val="1"/>
                <c:pt idx="0">
                  <c:v>TMNA Services</c:v>
                </c:pt>
              </c:strCache>
            </c:strRef>
          </c:tx>
          <c:spPr>
            <a:solidFill>
              <a:schemeClr val="accent3"/>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Sheet1!$D$2:$D$14</c:f>
              <c:numCache>
                <c:formatCode>General</c:formatCode>
                <c:ptCount val="13"/>
                <c:pt idx="0">
                  <c:v>1277</c:v>
                </c:pt>
                <c:pt idx="1">
                  <c:v>19166</c:v>
                </c:pt>
                <c:pt idx="2">
                  <c:v>14789</c:v>
                </c:pt>
                <c:pt idx="3">
                  <c:v>23254</c:v>
                </c:pt>
                <c:pt idx="4">
                  <c:v>19170</c:v>
                </c:pt>
                <c:pt idx="5">
                  <c:v>17210</c:v>
                </c:pt>
                <c:pt idx="6">
                  <c:v>11911</c:v>
                </c:pt>
                <c:pt idx="7">
                  <c:v>22161</c:v>
                </c:pt>
                <c:pt idx="8">
                  <c:v>22985</c:v>
                </c:pt>
                <c:pt idx="9">
                  <c:v>25229</c:v>
                </c:pt>
                <c:pt idx="10">
                  <c:v>2731</c:v>
                </c:pt>
              </c:numCache>
            </c:numRef>
          </c:val>
          <c:extLst>
            <c:ext xmlns:c16="http://schemas.microsoft.com/office/drawing/2014/chart" uri="{C3380CC4-5D6E-409C-BE32-E72D297353CC}">
              <c16:uniqueId val="{00000002-5797-4874-B4AD-0BA9EBFA7D6D}"/>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Sheet1!$E$2:$E$14</c:f>
              <c:numCache>
                <c:formatCode>General</c:formatCode>
                <c:ptCount val="13"/>
                <c:pt idx="0">
                  <c:v>573</c:v>
                </c:pt>
                <c:pt idx="1">
                  <c:v>17878</c:v>
                </c:pt>
                <c:pt idx="2">
                  <c:v>22840</c:v>
                </c:pt>
                <c:pt idx="3">
                  <c:v>21150</c:v>
                </c:pt>
                <c:pt idx="4">
                  <c:v>35010</c:v>
                </c:pt>
                <c:pt idx="5">
                  <c:v>41428</c:v>
                </c:pt>
                <c:pt idx="6">
                  <c:v>27183</c:v>
                </c:pt>
                <c:pt idx="7">
                  <c:v>19658</c:v>
                </c:pt>
                <c:pt idx="8">
                  <c:v>35284</c:v>
                </c:pt>
                <c:pt idx="9">
                  <c:v>26587</c:v>
                </c:pt>
                <c:pt idx="10">
                  <c:v>4036</c:v>
                </c:pt>
              </c:numCache>
            </c:numRef>
          </c:val>
          <c:extLst>
            <c:ext xmlns:c16="http://schemas.microsoft.com/office/drawing/2014/chart" uri="{C3380CC4-5D6E-409C-BE32-E72D297353CC}">
              <c16:uniqueId val="{00000003-5797-4874-B4AD-0BA9EBFA7D6D}"/>
            </c:ext>
          </c:extLst>
        </c:ser>
        <c:dLbls>
          <c:showLegendKey val="0"/>
          <c:showVal val="0"/>
          <c:showCatName val="0"/>
          <c:showSerName val="0"/>
          <c:showPercent val="0"/>
          <c:showBubbleSize val="0"/>
        </c:dLbls>
        <c:gapWidth val="219"/>
        <c:overlap val="-27"/>
        <c:axId val="469298336"/>
        <c:axId val="469298664"/>
      </c:barChart>
      <c:catAx>
        <c:axId val="46929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98664"/>
        <c:crosses val="autoZero"/>
        <c:auto val="1"/>
        <c:lblAlgn val="ctr"/>
        <c:lblOffset val="100"/>
        <c:noMultiLvlLbl val="0"/>
      </c:catAx>
      <c:valAx>
        <c:axId val="46929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9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3</c:v>
                </c:pt>
                <c:pt idx="1">
                  <c:v>7</c:v>
                </c:pt>
                <c:pt idx="2">
                  <c:v>2</c:v>
                </c:pt>
                <c:pt idx="3">
                  <c:v>6</c:v>
                </c:pt>
                <c:pt idx="4">
                  <c:v>6</c:v>
                </c:pt>
                <c:pt idx="5">
                  <c:v>1</c:v>
                </c:pt>
                <c:pt idx="6">
                  <c:v>6</c:v>
                </c:pt>
                <c:pt idx="7">
                  <c:v>5</c:v>
                </c:pt>
                <c:pt idx="8">
                  <c:v>8</c:v>
                </c:pt>
                <c:pt idx="9">
                  <c:v>5</c:v>
                </c:pt>
                <c:pt idx="10">
                  <c:v>2</c:v>
                </c:pt>
                <c:pt idx="11">
                  <c:v>9</c:v>
                </c:pt>
                <c:pt idx="12">
                  <c:v>7</c:v>
                </c:pt>
                <c:pt idx="13">
                  <c:v>8</c:v>
                </c:pt>
                <c:pt idx="14">
                  <c:v>15</c:v>
                </c:pt>
                <c:pt idx="15">
                  <c:v>0</c:v>
                </c:pt>
                <c:pt idx="16">
                  <c:v>-7</c:v>
                </c:pt>
                <c:pt idx="17">
                  <c:v>5</c:v>
                </c:pt>
                <c:pt idx="18">
                  <c:v>4</c:v>
                </c:pt>
                <c:pt idx="19">
                  <c:v>12</c:v>
                </c:pt>
                <c:pt idx="20">
                  <c:v>8</c:v>
                </c:pt>
                <c:pt idx="21">
                  <c:v>6</c:v>
                </c:pt>
                <c:pt idx="22">
                  <c:v>1</c:v>
                </c:pt>
                <c:pt idx="23">
                  <c:v>10</c:v>
                </c:pt>
                <c:pt idx="24">
                  <c:v>15</c:v>
                </c:pt>
                <c:pt idx="25">
                  <c:v>6</c:v>
                </c:pt>
                <c:pt idx="26">
                  <c:v>7</c:v>
                </c:pt>
                <c:pt idx="27">
                  <c:v>12</c:v>
                </c:pt>
                <c:pt idx="28">
                  <c:v>0</c:v>
                </c:pt>
                <c:pt idx="29">
                  <c:v>7</c:v>
                </c:pt>
                <c:pt idx="30">
                  <c:v>-5</c:v>
                </c:pt>
                <c:pt idx="31">
                  <c:v>11</c:v>
                </c:pt>
                <c:pt idx="32">
                  <c:v>-1</c:v>
                </c:pt>
                <c:pt idx="33">
                  <c:v>9</c:v>
                </c:pt>
                <c:pt idx="34">
                  <c:v>0</c:v>
                </c:pt>
                <c:pt idx="35">
                  <c:v>5</c:v>
                </c:pt>
                <c:pt idx="36">
                  <c:v>1</c:v>
                </c:pt>
                <c:pt idx="37">
                  <c:v>0</c:v>
                </c:pt>
                <c:pt idx="38">
                  <c:v>8</c:v>
                </c:pt>
                <c:pt idx="39">
                  <c:v>7</c:v>
                </c:pt>
                <c:pt idx="40">
                  <c:v>-6</c:v>
                </c:pt>
                <c:pt idx="41">
                  <c:v>-5</c:v>
                </c:pt>
                <c:pt idx="42">
                  <c:v>2</c:v>
                </c:pt>
                <c:pt idx="43">
                  <c:v>-1</c:v>
                </c:pt>
                <c:pt idx="44">
                  <c:v>12</c:v>
                </c:pt>
                <c:pt idx="45">
                  <c:v>2</c:v>
                </c:pt>
                <c:pt idx="46">
                  <c:v>-1</c:v>
                </c:pt>
                <c:pt idx="47">
                  <c:v>3</c:v>
                </c:pt>
                <c:pt idx="48">
                  <c:v>2</c:v>
                </c:pt>
                <c:pt idx="49">
                  <c:v>2</c:v>
                </c:pt>
                <c:pt idx="50">
                  <c:v>17</c:v>
                </c:pt>
                <c:pt idx="51">
                  <c:v>4</c:v>
                </c:pt>
                <c:pt idx="52">
                  <c:v>4</c:v>
                </c:pt>
                <c:pt idx="53">
                  <c:v>-2</c:v>
                </c:pt>
                <c:pt idx="54">
                  <c:v>8</c:v>
                </c:pt>
                <c:pt idx="55">
                  <c:v>3</c:v>
                </c:pt>
                <c:pt idx="56">
                  <c:v>5</c:v>
                </c:pt>
                <c:pt idx="57">
                  <c:v>5</c:v>
                </c:pt>
                <c:pt idx="58">
                  <c:v>4</c:v>
                </c:pt>
                <c:pt idx="59">
                  <c:v>1</c:v>
                </c:pt>
                <c:pt idx="60">
                  <c:v>-2</c:v>
                </c:pt>
                <c:pt idx="61">
                  <c:v>9</c:v>
                </c:pt>
                <c:pt idx="62">
                  <c:v>6</c:v>
                </c:pt>
                <c:pt idx="63">
                  <c:v>2</c:v>
                </c:pt>
                <c:pt idx="64">
                  <c:v>3</c:v>
                </c:pt>
                <c:pt idx="65">
                  <c:v>5</c:v>
                </c:pt>
                <c:pt idx="66">
                  <c:v>2</c:v>
                </c:pt>
                <c:pt idx="67">
                  <c:v>7</c:v>
                </c:pt>
                <c:pt idx="68">
                  <c:v>5</c:v>
                </c:pt>
                <c:pt idx="69">
                  <c:v>4</c:v>
                </c:pt>
                <c:pt idx="70">
                  <c:v>-1</c:v>
                </c:pt>
                <c:pt idx="71">
                  <c:v>4</c:v>
                </c:pt>
                <c:pt idx="72">
                  <c:v>6</c:v>
                </c:pt>
                <c:pt idx="73">
                  <c:v>4</c:v>
                </c:pt>
                <c:pt idx="74">
                  <c:v>11</c:v>
                </c:pt>
                <c:pt idx="75">
                  <c:v>1</c:v>
                </c:pt>
                <c:pt idx="76">
                  <c:v>5</c:v>
                </c:pt>
                <c:pt idx="77">
                  <c:v>0</c:v>
                </c:pt>
                <c:pt idx="78">
                  <c:v>-4</c:v>
                </c:pt>
                <c:pt idx="79">
                  <c:v>3</c:v>
                </c:pt>
                <c:pt idx="80">
                  <c:v>5</c:v>
                </c:pt>
                <c:pt idx="81">
                  <c:v>4</c:v>
                </c:pt>
                <c:pt idx="82">
                  <c:v>9</c:v>
                </c:pt>
                <c:pt idx="83">
                  <c:v>11</c:v>
                </c:pt>
                <c:pt idx="84">
                  <c:v>0</c:v>
                </c:pt>
                <c:pt idx="85">
                  <c:v>13</c:v>
                </c:pt>
                <c:pt idx="86">
                  <c:v>0</c:v>
                </c:pt>
                <c:pt idx="87">
                  <c:v>2</c:v>
                </c:pt>
                <c:pt idx="88">
                  <c:v>6</c:v>
                </c:pt>
                <c:pt idx="89">
                  <c:v>-2</c:v>
                </c:pt>
                <c:pt idx="90">
                  <c:v>7</c:v>
                </c:pt>
                <c:pt idx="91">
                  <c:v>5</c:v>
                </c:pt>
                <c:pt idx="92">
                  <c:v>-2</c:v>
                </c:pt>
                <c:pt idx="93">
                  <c:v>2</c:v>
                </c:pt>
                <c:pt idx="94">
                  <c:v>-4</c:v>
                </c:pt>
                <c:pt idx="95">
                  <c:v>2</c:v>
                </c:pt>
                <c:pt idx="96">
                  <c:v>14</c:v>
                </c:pt>
                <c:pt idx="97">
                  <c:v>4</c:v>
                </c:pt>
                <c:pt idx="98">
                  <c:v>4</c:v>
                </c:pt>
                <c:pt idx="99">
                  <c:v>3</c:v>
                </c:pt>
                <c:pt idx="100">
                  <c:v>0</c:v>
                </c:pt>
                <c:pt idx="101">
                  <c:v>7</c:v>
                </c:pt>
                <c:pt idx="102">
                  <c:v>9</c:v>
                </c:pt>
                <c:pt idx="103">
                  <c:v>2</c:v>
                </c:pt>
                <c:pt idx="104">
                  <c:v>1</c:v>
                </c:pt>
                <c:pt idx="105">
                  <c:v>2</c:v>
                </c:pt>
                <c:pt idx="106">
                  <c:v>4</c:v>
                </c:pt>
                <c:pt idx="107">
                  <c:v>7</c:v>
                </c:pt>
                <c:pt idx="108">
                  <c:v>2</c:v>
                </c:pt>
                <c:pt idx="109">
                  <c:v>4</c:v>
                </c:pt>
                <c:pt idx="110">
                  <c:v>3</c:v>
                </c:pt>
                <c:pt idx="111">
                  <c:v>7</c:v>
                </c:pt>
                <c:pt idx="112">
                  <c:v>-3</c:v>
                </c:pt>
                <c:pt idx="113">
                  <c:v>2</c:v>
                </c:pt>
                <c:pt idx="114">
                  <c:v>6</c:v>
                </c:pt>
                <c:pt idx="115">
                  <c:v>8</c:v>
                </c:pt>
                <c:pt idx="116">
                  <c:v>1</c:v>
                </c:pt>
                <c:pt idx="117">
                  <c:v>3</c:v>
                </c:pt>
                <c:pt idx="118">
                  <c:v>2</c:v>
                </c:pt>
                <c:pt idx="119">
                  <c:v>3</c:v>
                </c:pt>
                <c:pt idx="120">
                  <c:v>6</c:v>
                </c:pt>
                <c:pt idx="121">
                  <c:v>3</c:v>
                </c:pt>
                <c:pt idx="122">
                  <c:v>-6</c:v>
                </c:pt>
                <c:pt idx="123">
                  <c:v>3</c:v>
                </c:pt>
                <c:pt idx="124">
                  <c:v>6</c:v>
                </c:pt>
                <c:pt idx="125">
                  <c:v>5</c:v>
                </c:pt>
                <c:pt idx="126">
                  <c:v>-1</c:v>
                </c:pt>
                <c:pt idx="127">
                  <c:v>2</c:v>
                </c:pt>
                <c:pt idx="128">
                  <c:v>4</c:v>
                </c:pt>
                <c:pt idx="129">
                  <c:v>6</c:v>
                </c:pt>
                <c:pt idx="130">
                  <c:v>0</c:v>
                </c:pt>
                <c:pt idx="131">
                  <c:v>0</c:v>
                </c:pt>
                <c:pt idx="132">
                  <c:v>10</c:v>
                </c:pt>
                <c:pt idx="133">
                  <c:v>4</c:v>
                </c:pt>
                <c:pt idx="134">
                  <c:v>-2</c:v>
                </c:pt>
                <c:pt idx="135">
                  <c:v>5</c:v>
                </c:pt>
                <c:pt idx="136">
                  <c:v>3</c:v>
                </c:pt>
                <c:pt idx="137">
                  <c:v>1</c:v>
                </c:pt>
                <c:pt idx="138">
                  <c:v>5</c:v>
                </c:pt>
                <c:pt idx="139">
                  <c:v>11</c:v>
                </c:pt>
                <c:pt idx="140">
                  <c:v>4</c:v>
                </c:pt>
                <c:pt idx="141">
                  <c:v>3</c:v>
                </c:pt>
                <c:pt idx="142">
                  <c:v>9</c:v>
                </c:pt>
                <c:pt idx="143">
                  <c:v>1</c:v>
                </c:pt>
                <c:pt idx="144">
                  <c:v>2</c:v>
                </c:pt>
                <c:pt idx="145">
                  <c:v>6</c:v>
                </c:pt>
                <c:pt idx="146">
                  <c:v>-2</c:v>
                </c:pt>
                <c:pt idx="147">
                  <c:v>0</c:v>
                </c:pt>
                <c:pt idx="148">
                  <c:v>-3</c:v>
                </c:pt>
                <c:pt idx="149">
                  <c:v>2</c:v>
                </c:pt>
                <c:pt idx="150">
                  <c:v>14</c:v>
                </c:pt>
                <c:pt idx="151">
                  <c:v>6</c:v>
                </c:pt>
                <c:pt idx="152">
                  <c:v>4</c:v>
                </c:pt>
                <c:pt idx="153">
                  <c:v>1</c:v>
                </c:pt>
                <c:pt idx="154">
                  <c:v>8</c:v>
                </c:pt>
                <c:pt idx="155">
                  <c:v>7</c:v>
                </c:pt>
                <c:pt idx="156">
                  <c:v>9</c:v>
                </c:pt>
                <c:pt idx="157">
                  <c:v>2</c:v>
                </c:pt>
                <c:pt idx="158">
                  <c:v>-1</c:v>
                </c:pt>
                <c:pt idx="159">
                  <c:v>9</c:v>
                </c:pt>
                <c:pt idx="160">
                  <c:v>4</c:v>
                </c:pt>
                <c:pt idx="161">
                  <c:v>3</c:v>
                </c:pt>
                <c:pt idx="162">
                  <c:v>-2</c:v>
                </c:pt>
                <c:pt idx="163">
                  <c:v>4</c:v>
                </c:pt>
                <c:pt idx="164">
                  <c:v>7</c:v>
                </c:pt>
                <c:pt idx="165">
                  <c:v>1</c:v>
                </c:pt>
                <c:pt idx="166">
                  <c:v>8</c:v>
                </c:pt>
                <c:pt idx="167">
                  <c:v>9</c:v>
                </c:pt>
                <c:pt idx="168">
                  <c:v>4</c:v>
                </c:pt>
                <c:pt idx="169">
                  <c:v>2</c:v>
                </c:pt>
                <c:pt idx="170">
                  <c:v>9</c:v>
                </c:pt>
                <c:pt idx="171">
                  <c:v>-1</c:v>
                </c:pt>
                <c:pt idx="172">
                  <c:v>10</c:v>
                </c:pt>
                <c:pt idx="173">
                  <c:v>3</c:v>
                </c:pt>
                <c:pt idx="174">
                  <c:v>5</c:v>
                </c:pt>
                <c:pt idx="175">
                  <c:v>8</c:v>
                </c:pt>
                <c:pt idx="176">
                  <c:v>-3</c:v>
                </c:pt>
                <c:pt idx="177">
                  <c:v>-2</c:v>
                </c:pt>
                <c:pt idx="178">
                  <c:v>-5</c:v>
                </c:pt>
                <c:pt idx="179">
                  <c:v>-2</c:v>
                </c:pt>
                <c:pt idx="180">
                  <c:v>13</c:v>
                </c:pt>
                <c:pt idx="181">
                  <c:v>3</c:v>
                </c:pt>
                <c:pt idx="182">
                  <c:v>5</c:v>
                </c:pt>
                <c:pt idx="183">
                  <c:v>-4</c:v>
                </c:pt>
                <c:pt idx="184">
                  <c:v>-5</c:v>
                </c:pt>
                <c:pt idx="185">
                  <c:v>4</c:v>
                </c:pt>
                <c:pt idx="186">
                  <c:v>2</c:v>
                </c:pt>
                <c:pt idx="187">
                  <c:v>0</c:v>
                </c:pt>
                <c:pt idx="188">
                  <c:v>-5</c:v>
                </c:pt>
                <c:pt idx="189">
                  <c:v>3</c:v>
                </c:pt>
                <c:pt idx="192">
                  <c:v>1</c:v>
                </c:pt>
                <c:pt idx="193">
                  <c:v>10</c:v>
                </c:pt>
                <c:pt idx="200">
                  <c:v>11</c:v>
                </c:pt>
                <c:pt idx="201">
                  <c:v>1</c:v>
                </c:pt>
                <c:pt idx="202">
                  <c:v>6</c:v>
                </c:pt>
                <c:pt idx="203">
                  <c:v>-5</c:v>
                </c:pt>
                <c:pt idx="204">
                  <c:v>9</c:v>
                </c:pt>
                <c:pt idx="205">
                  <c:v>3</c:v>
                </c:pt>
                <c:pt idx="206">
                  <c:v>4</c:v>
                </c:pt>
                <c:pt idx="207">
                  <c:v>2</c:v>
                </c:pt>
                <c:pt idx="208">
                  <c:v>0</c:v>
                </c:pt>
                <c:pt idx="209">
                  <c:v>1</c:v>
                </c:pt>
                <c:pt idx="210">
                  <c:v>5</c:v>
                </c:pt>
                <c:pt idx="211">
                  <c:v>0</c:v>
                </c:pt>
                <c:pt idx="212">
                  <c:v>4</c:v>
                </c:pt>
                <c:pt idx="213">
                  <c:v>5</c:v>
                </c:pt>
                <c:pt idx="214">
                  <c:v>12</c:v>
                </c:pt>
                <c:pt idx="215">
                  <c:v>6</c:v>
                </c:pt>
                <c:pt idx="216">
                  <c:v>-2</c:v>
                </c:pt>
                <c:pt idx="217">
                  <c:v>-1</c:v>
                </c:pt>
                <c:pt idx="218">
                  <c:v>0</c:v>
                </c:pt>
                <c:pt idx="219">
                  <c:v>9</c:v>
                </c:pt>
                <c:pt idx="220">
                  <c:v>5</c:v>
                </c:pt>
                <c:pt idx="221">
                  <c:v>15</c:v>
                </c:pt>
                <c:pt idx="222">
                  <c:v>8</c:v>
                </c:pt>
                <c:pt idx="223">
                  <c:v>4</c:v>
                </c:pt>
                <c:pt idx="224">
                  <c:v>8</c:v>
                </c:pt>
                <c:pt idx="225">
                  <c:v>5</c:v>
                </c:pt>
                <c:pt idx="226">
                  <c:v>2</c:v>
                </c:pt>
                <c:pt idx="227">
                  <c:v>12</c:v>
                </c:pt>
                <c:pt idx="228">
                  <c:v>5</c:v>
                </c:pt>
                <c:pt idx="229">
                  <c:v>1</c:v>
                </c:pt>
                <c:pt idx="230">
                  <c:v>6</c:v>
                </c:pt>
                <c:pt idx="231">
                  <c:v>-3</c:v>
                </c:pt>
                <c:pt idx="232">
                  <c:v>-1</c:v>
                </c:pt>
                <c:pt idx="233">
                  <c:v>17</c:v>
                </c:pt>
                <c:pt idx="234">
                  <c:v>7</c:v>
                </c:pt>
                <c:pt idx="235">
                  <c:v>7</c:v>
                </c:pt>
                <c:pt idx="236">
                  <c:v>9</c:v>
                </c:pt>
                <c:pt idx="237">
                  <c:v>5</c:v>
                </c:pt>
                <c:pt idx="238">
                  <c:v>-2</c:v>
                </c:pt>
                <c:pt idx="239">
                  <c:v>4</c:v>
                </c:pt>
                <c:pt idx="240">
                  <c:v>-1</c:v>
                </c:pt>
                <c:pt idx="241">
                  <c:v>0</c:v>
                </c:pt>
                <c:pt idx="242">
                  <c:v>8</c:v>
                </c:pt>
                <c:pt idx="243">
                  <c:v>6</c:v>
                </c:pt>
                <c:pt idx="244">
                  <c:v>9</c:v>
                </c:pt>
                <c:pt idx="245">
                  <c:v>8</c:v>
                </c:pt>
                <c:pt idx="246">
                  <c:v>10</c:v>
                </c:pt>
                <c:pt idx="247">
                  <c:v>4</c:v>
                </c:pt>
                <c:pt idx="248">
                  <c:v>1</c:v>
                </c:pt>
                <c:pt idx="249">
                  <c:v>3</c:v>
                </c:pt>
                <c:pt idx="250">
                  <c:v>2</c:v>
                </c:pt>
                <c:pt idx="251">
                  <c:v>7</c:v>
                </c:pt>
                <c:pt idx="252">
                  <c:v>-1</c:v>
                </c:pt>
                <c:pt idx="253">
                  <c:v>1</c:v>
                </c:pt>
                <c:pt idx="254">
                  <c:v>-1</c:v>
                </c:pt>
                <c:pt idx="255">
                  <c:v>11</c:v>
                </c:pt>
                <c:pt idx="256">
                  <c:v>7</c:v>
                </c:pt>
                <c:pt idx="257">
                  <c:v>-2</c:v>
                </c:pt>
                <c:pt idx="258">
                  <c:v>2</c:v>
                </c:pt>
                <c:pt idx="259">
                  <c:v>-1</c:v>
                </c:pt>
                <c:pt idx="260">
                  <c:v>12</c:v>
                </c:pt>
                <c:pt idx="261">
                  <c:v>-1</c:v>
                </c:pt>
                <c:pt idx="262">
                  <c:v>3</c:v>
                </c:pt>
                <c:pt idx="263">
                  <c:v>-6</c:v>
                </c:pt>
                <c:pt idx="264">
                  <c:v>2</c:v>
                </c:pt>
                <c:pt idx="265">
                  <c:v>5</c:v>
                </c:pt>
                <c:pt idx="266">
                  <c:v>3</c:v>
                </c:pt>
                <c:pt idx="267">
                  <c:v>2</c:v>
                </c:pt>
                <c:pt idx="268">
                  <c:v>4</c:v>
                </c:pt>
                <c:pt idx="269">
                  <c:v>-4</c:v>
                </c:pt>
                <c:pt idx="270">
                  <c:v>6</c:v>
                </c:pt>
                <c:pt idx="271">
                  <c:v>-5</c:v>
                </c:pt>
                <c:pt idx="272">
                  <c:v>5</c:v>
                </c:pt>
                <c:pt idx="273">
                  <c:v>0</c:v>
                </c:pt>
                <c:pt idx="274">
                  <c:v>1</c:v>
                </c:pt>
                <c:pt idx="275">
                  <c:v>2</c:v>
                </c:pt>
                <c:pt idx="276">
                  <c:v>4</c:v>
                </c:pt>
                <c:pt idx="277">
                  <c:v>1</c:v>
                </c:pt>
              </c:numCache>
            </c:numRef>
          </c:val>
          <c:extLst>
            <c:ext xmlns:c16="http://schemas.microsoft.com/office/drawing/2014/chart" uri="{C3380CC4-5D6E-409C-BE32-E72D297353CC}">
              <c16:uniqueId val="{00000000-5D16-4F80-9081-1117CB7AA1D2}"/>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Sheet1!$C$2:$C$366</c:f>
              <c:numCache>
                <c:formatCode>General</c:formatCode>
                <c:ptCount val="365"/>
                <c:pt idx="0">
                  <c:v>0</c:v>
                </c:pt>
                <c:pt idx="1">
                  <c:v>0</c:v>
                </c:pt>
                <c:pt idx="2">
                  <c:v>-2</c:v>
                </c:pt>
                <c:pt idx="3">
                  <c:v>0</c:v>
                </c:pt>
                <c:pt idx="4">
                  <c:v>0</c:v>
                </c:pt>
                <c:pt idx="5">
                  <c:v>0</c:v>
                </c:pt>
                <c:pt idx="6">
                  <c:v>-2</c:v>
                </c:pt>
                <c:pt idx="7">
                  <c:v>-1</c:v>
                </c:pt>
                <c:pt idx="8">
                  <c:v>0</c:v>
                </c:pt>
                <c:pt idx="9">
                  <c:v>0</c:v>
                </c:pt>
                <c:pt idx="10">
                  <c:v>0</c:v>
                </c:pt>
                <c:pt idx="11">
                  <c:v>-3</c:v>
                </c:pt>
                <c:pt idx="12">
                  <c:v>3</c:v>
                </c:pt>
                <c:pt idx="13">
                  <c:v>1</c:v>
                </c:pt>
                <c:pt idx="14">
                  <c:v>0</c:v>
                </c:pt>
                <c:pt idx="15">
                  <c:v>-1</c:v>
                </c:pt>
                <c:pt idx="16">
                  <c:v>1</c:v>
                </c:pt>
                <c:pt idx="17">
                  <c:v>-1</c:v>
                </c:pt>
                <c:pt idx="18">
                  <c:v>0</c:v>
                </c:pt>
                <c:pt idx="19">
                  <c:v>0</c:v>
                </c:pt>
                <c:pt idx="20">
                  <c:v>2</c:v>
                </c:pt>
                <c:pt idx="21">
                  <c:v>-1</c:v>
                </c:pt>
                <c:pt idx="22">
                  <c:v>-1</c:v>
                </c:pt>
                <c:pt idx="23">
                  <c:v>0</c:v>
                </c:pt>
                <c:pt idx="24">
                  <c:v>1</c:v>
                </c:pt>
                <c:pt idx="25">
                  <c:v>-1</c:v>
                </c:pt>
                <c:pt idx="26">
                  <c:v>1</c:v>
                </c:pt>
                <c:pt idx="27">
                  <c:v>0</c:v>
                </c:pt>
                <c:pt idx="28">
                  <c:v>0</c:v>
                </c:pt>
                <c:pt idx="29">
                  <c:v>-1</c:v>
                </c:pt>
                <c:pt idx="30">
                  <c:v>4</c:v>
                </c:pt>
                <c:pt idx="31">
                  <c:v>0</c:v>
                </c:pt>
                <c:pt idx="32">
                  <c:v>0</c:v>
                </c:pt>
                <c:pt idx="33">
                  <c:v>-1</c:v>
                </c:pt>
                <c:pt idx="34">
                  <c:v>0</c:v>
                </c:pt>
                <c:pt idx="35">
                  <c:v>-3</c:v>
                </c:pt>
                <c:pt idx="36">
                  <c:v>1</c:v>
                </c:pt>
                <c:pt idx="37">
                  <c:v>4</c:v>
                </c:pt>
                <c:pt idx="38">
                  <c:v>-1</c:v>
                </c:pt>
                <c:pt idx="39">
                  <c:v>1</c:v>
                </c:pt>
                <c:pt idx="40">
                  <c:v>0</c:v>
                </c:pt>
                <c:pt idx="41">
                  <c:v>1</c:v>
                </c:pt>
                <c:pt idx="42">
                  <c:v>-2</c:v>
                </c:pt>
                <c:pt idx="43">
                  <c:v>0</c:v>
                </c:pt>
                <c:pt idx="44">
                  <c:v>0</c:v>
                </c:pt>
                <c:pt idx="45">
                  <c:v>-1</c:v>
                </c:pt>
                <c:pt idx="46">
                  <c:v>1</c:v>
                </c:pt>
                <c:pt idx="47">
                  <c:v>0</c:v>
                </c:pt>
                <c:pt idx="48">
                  <c:v>1</c:v>
                </c:pt>
                <c:pt idx="49">
                  <c:v>1</c:v>
                </c:pt>
                <c:pt idx="50">
                  <c:v>0</c:v>
                </c:pt>
                <c:pt idx="51">
                  <c:v>-4</c:v>
                </c:pt>
                <c:pt idx="52">
                  <c:v>0</c:v>
                </c:pt>
                <c:pt idx="53">
                  <c:v>2</c:v>
                </c:pt>
                <c:pt idx="54">
                  <c:v>-1</c:v>
                </c:pt>
                <c:pt idx="55">
                  <c:v>1</c:v>
                </c:pt>
                <c:pt idx="56">
                  <c:v>-1</c:v>
                </c:pt>
                <c:pt idx="57">
                  <c:v>0</c:v>
                </c:pt>
                <c:pt idx="58">
                  <c:v>0</c:v>
                </c:pt>
                <c:pt idx="59">
                  <c:v>-1</c:v>
                </c:pt>
                <c:pt idx="60">
                  <c:v>1</c:v>
                </c:pt>
                <c:pt idx="61">
                  <c:v>-1</c:v>
                </c:pt>
                <c:pt idx="62">
                  <c:v>0</c:v>
                </c:pt>
                <c:pt idx="63">
                  <c:v>1</c:v>
                </c:pt>
                <c:pt idx="64">
                  <c:v>1</c:v>
                </c:pt>
                <c:pt idx="65">
                  <c:v>0</c:v>
                </c:pt>
                <c:pt idx="66">
                  <c:v>0</c:v>
                </c:pt>
                <c:pt idx="67">
                  <c:v>1</c:v>
                </c:pt>
                <c:pt idx="68">
                  <c:v>-1</c:v>
                </c:pt>
                <c:pt idx="69">
                  <c:v>1</c:v>
                </c:pt>
                <c:pt idx="70">
                  <c:v>2</c:v>
                </c:pt>
                <c:pt idx="71">
                  <c:v>1</c:v>
                </c:pt>
                <c:pt idx="72">
                  <c:v>0</c:v>
                </c:pt>
                <c:pt idx="73">
                  <c:v>-1</c:v>
                </c:pt>
                <c:pt idx="74">
                  <c:v>0</c:v>
                </c:pt>
                <c:pt idx="75">
                  <c:v>0</c:v>
                </c:pt>
                <c:pt idx="76">
                  <c:v>-1</c:v>
                </c:pt>
                <c:pt idx="77">
                  <c:v>0</c:v>
                </c:pt>
                <c:pt idx="78">
                  <c:v>0</c:v>
                </c:pt>
                <c:pt idx="79">
                  <c:v>1</c:v>
                </c:pt>
                <c:pt idx="80">
                  <c:v>2</c:v>
                </c:pt>
                <c:pt idx="81">
                  <c:v>0</c:v>
                </c:pt>
                <c:pt idx="82">
                  <c:v>0</c:v>
                </c:pt>
                <c:pt idx="83">
                  <c:v>1</c:v>
                </c:pt>
                <c:pt idx="84">
                  <c:v>0</c:v>
                </c:pt>
                <c:pt idx="85">
                  <c:v>0</c:v>
                </c:pt>
                <c:pt idx="86">
                  <c:v>-1</c:v>
                </c:pt>
                <c:pt idx="87">
                  <c:v>1</c:v>
                </c:pt>
                <c:pt idx="88">
                  <c:v>1</c:v>
                </c:pt>
                <c:pt idx="89">
                  <c:v>-1</c:v>
                </c:pt>
                <c:pt idx="90">
                  <c:v>0</c:v>
                </c:pt>
                <c:pt idx="91">
                  <c:v>-1</c:v>
                </c:pt>
                <c:pt idx="92">
                  <c:v>0</c:v>
                </c:pt>
                <c:pt idx="93">
                  <c:v>0</c:v>
                </c:pt>
                <c:pt idx="94">
                  <c:v>0</c:v>
                </c:pt>
                <c:pt idx="95">
                  <c:v>0</c:v>
                </c:pt>
                <c:pt idx="96">
                  <c:v>0</c:v>
                </c:pt>
                <c:pt idx="97">
                  <c:v>-2</c:v>
                </c:pt>
                <c:pt idx="98">
                  <c:v>0</c:v>
                </c:pt>
                <c:pt idx="99">
                  <c:v>0</c:v>
                </c:pt>
                <c:pt idx="100">
                  <c:v>0</c:v>
                </c:pt>
                <c:pt idx="101">
                  <c:v>1</c:v>
                </c:pt>
                <c:pt idx="102">
                  <c:v>0</c:v>
                </c:pt>
                <c:pt idx="103">
                  <c:v>-2</c:v>
                </c:pt>
                <c:pt idx="104">
                  <c:v>0</c:v>
                </c:pt>
                <c:pt idx="105">
                  <c:v>0</c:v>
                </c:pt>
                <c:pt idx="106">
                  <c:v>1</c:v>
                </c:pt>
                <c:pt idx="107">
                  <c:v>-1</c:v>
                </c:pt>
                <c:pt idx="108">
                  <c:v>-1</c:v>
                </c:pt>
                <c:pt idx="109">
                  <c:v>0</c:v>
                </c:pt>
                <c:pt idx="110">
                  <c:v>-2</c:v>
                </c:pt>
                <c:pt idx="111">
                  <c:v>-1</c:v>
                </c:pt>
                <c:pt idx="112">
                  <c:v>0</c:v>
                </c:pt>
                <c:pt idx="113">
                  <c:v>0</c:v>
                </c:pt>
                <c:pt idx="114">
                  <c:v>-1</c:v>
                </c:pt>
                <c:pt idx="115">
                  <c:v>3</c:v>
                </c:pt>
                <c:pt idx="116">
                  <c:v>0</c:v>
                </c:pt>
                <c:pt idx="117">
                  <c:v>0</c:v>
                </c:pt>
                <c:pt idx="118">
                  <c:v>2</c:v>
                </c:pt>
                <c:pt idx="119">
                  <c:v>3</c:v>
                </c:pt>
                <c:pt idx="120">
                  <c:v>0</c:v>
                </c:pt>
                <c:pt idx="121">
                  <c:v>1</c:v>
                </c:pt>
                <c:pt idx="122">
                  <c:v>0</c:v>
                </c:pt>
                <c:pt idx="123">
                  <c:v>-1</c:v>
                </c:pt>
                <c:pt idx="124">
                  <c:v>0</c:v>
                </c:pt>
                <c:pt idx="125">
                  <c:v>2</c:v>
                </c:pt>
                <c:pt idx="126">
                  <c:v>1</c:v>
                </c:pt>
                <c:pt idx="127">
                  <c:v>0</c:v>
                </c:pt>
                <c:pt idx="128">
                  <c:v>-1</c:v>
                </c:pt>
                <c:pt idx="129">
                  <c:v>-1</c:v>
                </c:pt>
                <c:pt idx="130">
                  <c:v>-2</c:v>
                </c:pt>
                <c:pt idx="131">
                  <c:v>3</c:v>
                </c:pt>
                <c:pt idx="132">
                  <c:v>0</c:v>
                </c:pt>
                <c:pt idx="133">
                  <c:v>1</c:v>
                </c:pt>
                <c:pt idx="134">
                  <c:v>0</c:v>
                </c:pt>
                <c:pt idx="135">
                  <c:v>0</c:v>
                </c:pt>
                <c:pt idx="136">
                  <c:v>0</c:v>
                </c:pt>
                <c:pt idx="137">
                  <c:v>0</c:v>
                </c:pt>
                <c:pt idx="138">
                  <c:v>1</c:v>
                </c:pt>
                <c:pt idx="139">
                  <c:v>-1</c:v>
                </c:pt>
                <c:pt idx="140">
                  <c:v>0</c:v>
                </c:pt>
                <c:pt idx="141">
                  <c:v>0</c:v>
                </c:pt>
                <c:pt idx="142">
                  <c:v>-1</c:v>
                </c:pt>
                <c:pt idx="143">
                  <c:v>11</c:v>
                </c:pt>
                <c:pt idx="144">
                  <c:v>6</c:v>
                </c:pt>
                <c:pt idx="145">
                  <c:v>1</c:v>
                </c:pt>
                <c:pt idx="146">
                  <c:v>0</c:v>
                </c:pt>
                <c:pt idx="147">
                  <c:v>-2</c:v>
                </c:pt>
                <c:pt idx="148">
                  <c:v>0</c:v>
                </c:pt>
                <c:pt idx="149">
                  <c:v>2</c:v>
                </c:pt>
                <c:pt idx="150">
                  <c:v>-2</c:v>
                </c:pt>
                <c:pt idx="151">
                  <c:v>10</c:v>
                </c:pt>
                <c:pt idx="152">
                  <c:v>2</c:v>
                </c:pt>
                <c:pt idx="153">
                  <c:v>1</c:v>
                </c:pt>
                <c:pt idx="154">
                  <c:v>3</c:v>
                </c:pt>
                <c:pt idx="155">
                  <c:v>1</c:v>
                </c:pt>
                <c:pt idx="156">
                  <c:v>1</c:v>
                </c:pt>
                <c:pt idx="157">
                  <c:v>0</c:v>
                </c:pt>
                <c:pt idx="158">
                  <c:v>-2</c:v>
                </c:pt>
                <c:pt idx="159">
                  <c:v>-1</c:v>
                </c:pt>
                <c:pt idx="160">
                  <c:v>0</c:v>
                </c:pt>
                <c:pt idx="161">
                  <c:v>2</c:v>
                </c:pt>
                <c:pt idx="162">
                  <c:v>1</c:v>
                </c:pt>
                <c:pt idx="163">
                  <c:v>1</c:v>
                </c:pt>
                <c:pt idx="164">
                  <c:v>6</c:v>
                </c:pt>
                <c:pt idx="165">
                  <c:v>-1</c:v>
                </c:pt>
                <c:pt idx="166">
                  <c:v>-1</c:v>
                </c:pt>
                <c:pt idx="167">
                  <c:v>0</c:v>
                </c:pt>
                <c:pt idx="168">
                  <c:v>0</c:v>
                </c:pt>
                <c:pt idx="169">
                  <c:v>1</c:v>
                </c:pt>
                <c:pt idx="170">
                  <c:v>0</c:v>
                </c:pt>
                <c:pt idx="171">
                  <c:v>2</c:v>
                </c:pt>
                <c:pt idx="172">
                  <c:v>4</c:v>
                </c:pt>
                <c:pt idx="173">
                  <c:v>5</c:v>
                </c:pt>
                <c:pt idx="174">
                  <c:v>5</c:v>
                </c:pt>
                <c:pt idx="175">
                  <c:v>-1</c:v>
                </c:pt>
                <c:pt idx="176">
                  <c:v>-1</c:v>
                </c:pt>
                <c:pt idx="177">
                  <c:v>-1</c:v>
                </c:pt>
                <c:pt idx="178">
                  <c:v>6</c:v>
                </c:pt>
                <c:pt idx="179">
                  <c:v>1</c:v>
                </c:pt>
                <c:pt idx="180">
                  <c:v>1</c:v>
                </c:pt>
                <c:pt idx="181">
                  <c:v>-2</c:v>
                </c:pt>
                <c:pt idx="182">
                  <c:v>2</c:v>
                </c:pt>
                <c:pt idx="183">
                  <c:v>-1</c:v>
                </c:pt>
                <c:pt idx="184">
                  <c:v>-1</c:v>
                </c:pt>
                <c:pt idx="185">
                  <c:v>1</c:v>
                </c:pt>
                <c:pt idx="186">
                  <c:v>4</c:v>
                </c:pt>
                <c:pt idx="187">
                  <c:v>1</c:v>
                </c:pt>
                <c:pt idx="188">
                  <c:v>7</c:v>
                </c:pt>
                <c:pt idx="189">
                  <c:v>0</c:v>
                </c:pt>
                <c:pt idx="190">
                  <c:v>-1</c:v>
                </c:pt>
                <c:pt idx="191">
                  <c:v>0</c:v>
                </c:pt>
                <c:pt idx="194">
                  <c:v>1</c:v>
                </c:pt>
                <c:pt idx="195">
                  <c:v>-2</c:v>
                </c:pt>
                <c:pt idx="196">
                  <c:v>-1</c:v>
                </c:pt>
                <c:pt idx="199">
                  <c:v>0</c:v>
                </c:pt>
                <c:pt idx="200">
                  <c:v>0</c:v>
                </c:pt>
                <c:pt idx="201">
                  <c:v>-2</c:v>
                </c:pt>
                <c:pt idx="202">
                  <c:v>-1</c:v>
                </c:pt>
                <c:pt idx="203">
                  <c:v>2</c:v>
                </c:pt>
                <c:pt idx="204">
                  <c:v>-1</c:v>
                </c:pt>
                <c:pt idx="205">
                  <c:v>-3</c:v>
                </c:pt>
                <c:pt idx="206">
                  <c:v>8</c:v>
                </c:pt>
                <c:pt idx="207">
                  <c:v>3</c:v>
                </c:pt>
                <c:pt idx="208">
                  <c:v>1</c:v>
                </c:pt>
                <c:pt idx="209">
                  <c:v>-2</c:v>
                </c:pt>
                <c:pt idx="210">
                  <c:v>-1</c:v>
                </c:pt>
                <c:pt idx="211">
                  <c:v>-3</c:v>
                </c:pt>
                <c:pt idx="212">
                  <c:v>-3</c:v>
                </c:pt>
                <c:pt idx="213">
                  <c:v>1</c:v>
                </c:pt>
                <c:pt idx="214">
                  <c:v>-1</c:v>
                </c:pt>
                <c:pt idx="215">
                  <c:v>0</c:v>
                </c:pt>
                <c:pt idx="216">
                  <c:v>-1</c:v>
                </c:pt>
                <c:pt idx="217">
                  <c:v>-2</c:v>
                </c:pt>
                <c:pt idx="218">
                  <c:v>0</c:v>
                </c:pt>
                <c:pt idx="219">
                  <c:v>0</c:v>
                </c:pt>
                <c:pt idx="220">
                  <c:v>0</c:v>
                </c:pt>
                <c:pt idx="221">
                  <c:v>1</c:v>
                </c:pt>
                <c:pt idx="222">
                  <c:v>-1</c:v>
                </c:pt>
                <c:pt idx="223">
                  <c:v>2</c:v>
                </c:pt>
                <c:pt idx="224">
                  <c:v>2</c:v>
                </c:pt>
                <c:pt idx="225">
                  <c:v>0</c:v>
                </c:pt>
                <c:pt idx="226">
                  <c:v>-1</c:v>
                </c:pt>
                <c:pt idx="227">
                  <c:v>2</c:v>
                </c:pt>
                <c:pt idx="228">
                  <c:v>0</c:v>
                </c:pt>
                <c:pt idx="229">
                  <c:v>0</c:v>
                </c:pt>
                <c:pt idx="230">
                  <c:v>2</c:v>
                </c:pt>
                <c:pt idx="231">
                  <c:v>2</c:v>
                </c:pt>
                <c:pt idx="232">
                  <c:v>0</c:v>
                </c:pt>
                <c:pt idx="233">
                  <c:v>0</c:v>
                </c:pt>
                <c:pt idx="234">
                  <c:v>0</c:v>
                </c:pt>
                <c:pt idx="235">
                  <c:v>0</c:v>
                </c:pt>
                <c:pt idx="236">
                  <c:v>0</c:v>
                </c:pt>
                <c:pt idx="237">
                  <c:v>0</c:v>
                </c:pt>
                <c:pt idx="238">
                  <c:v>1</c:v>
                </c:pt>
                <c:pt idx="239">
                  <c:v>0</c:v>
                </c:pt>
                <c:pt idx="240">
                  <c:v>1</c:v>
                </c:pt>
                <c:pt idx="241">
                  <c:v>-1</c:v>
                </c:pt>
                <c:pt idx="242">
                  <c:v>-1</c:v>
                </c:pt>
                <c:pt idx="243">
                  <c:v>3</c:v>
                </c:pt>
                <c:pt idx="244">
                  <c:v>0</c:v>
                </c:pt>
                <c:pt idx="245">
                  <c:v>-1</c:v>
                </c:pt>
                <c:pt idx="246">
                  <c:v>0</c:v>
                </c:pt>
                <c:pt idx="247">
                  <c:v>0</c:v>
                </c:pt>
                <c:pt idx="248">
                  <c:v>-1</c:v>
                </c:pt>
                <c:pt idx="249">
                  <c:v>-1</c:v>
                </c:pt>
                <c:pt idx="250">
                  <c:v>-1</c:v>
                </c:pt>
                <c:pt idx="251">
                  <c:v>2</c:v>
                </c:pt>
                <c:pt idx="252">
                  <c:v>1</c:v>
                </c:pt>
                <c:pt idx="253">
                  <c:v>2</c:v>
                </c:pt>
                <c:pt idx="254">
                  <c:v>0</c:v>
                </c:pt>
                <c:pt idx="255">
                  <c:v>0</c:v>
                </c:pt>
                <c:pt idx="256">
                  <c:v>0</c:v>
                </c:pt>
                <c:pt idx="257">
                  <c:v>1</c:v>
                </c:pt>
                <c:pt idx="258">
                  <c:v>0</c:v>
                </c:pt>
                <c:pt idx="259">
                  <c:v>1</c:v>
                </c:pt>
                <c:pt idx="260">
                  <c:v>0</c:v>
                </c:pt>
                <c:pt idx="261">
                  <c:v>-2</c:v>
                </c:pt>
                <c:pt idx="262">
                  <c:v>-2</c:v>
                </c:pt>
                <c:pt idx="263">
                  <c:v>0</c:v>
                </c:pt>
                <c:pt idx="264">
                  <c:v>0</c:v>
                </c:pt>
                <c:pt idx="265">
                  <c:v>0</c:v>
                </c:pt>
                <c:pt idx="266">
                  <c:v>-2</c:v>
                </c:pt>
                <c:pt idx="267">
                  <c:v>-1</c:v>
                </c:pt>
                <c:pt idx="268">
                  <c:v>1</c:v>
                </c:pt>
                <c:pt idx="269">
                  <c:v>0</c:v>
                </c:pt>
                <c:pt idx="270">
                  <c:v>0</c:v>
                </c:pt>
                <c:pt idx="271">
                  <c:v>-1</c:v>
                </c:pt>
                <c:pt idx="272">
                  <c:v>1</c:v>
                </c:pt>
                <c:pt idx="273">
                  <c:v>0</c:v>
                </c:pt>
                <c:pt idx="274">
                  <c:v>1</c:v>
                </c:pt>
                <c:pt idx="275">
                  <c:v>0</c:v>
                </c:pt>
                <c:pt idx="276">
                  <c:v>-1</c:v>
                </c:pt>
                <c:pt idx="277">
                  <c:v>0</c:v>
                </c:pt>
              </c:numCache>
            </c:numRef>
          </c:val>
          <c:extLst>
            <c:ext xmlns:c16="http://schemas.microsoft.com/office/drawing/2014/chart" uri="{C3380CC4-5D6E-409C-BE32-E72D297353CC}">
              <c16:uniqueId val="{00000001-5D16-4F80-9081-1117CB7AA1D2}"/>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Sheet1!$D$2:$D$366</c:f>
              <c:numCache>
                <c:formatCode>General</c:formatCode>
                <c:ptCount val="365"/>
                <c:pt idx="0">
                  <c:v>0</c:v>
                </c:pt>
                <c:pt idx="1">
                  <c:v>0</c:v>
                </c:pt>
                <c:pt idx="2">
                  <c:v>1</c:v>
                </c:pt>
                <c:pt idx="3">
                  <c:v>-2</c:v>
                </c:pt>
                <c:pt idx="4">
                  <c:v>0</c:v>
                </c:pt>
                <c:pt idx="5">
                  <c:v>-1</c:v>
                </c:pt>
                <c:pt idx="6">
                  <c:v>2</c:v>
                </c:pt>
                <c:pt idx="7">
                  <c:v>-1</c:v>
                </c:pt>
                <c:pt idx="8">
                  <c:v>0</c:v>
                </c:pt>
                <c:pt idx="9">
                  <c:v>2</c:v>
                </c:pt>
                <c:pt idx="10">
                  <c:v>-1</c:v>
                </c:pt>
                <c:pt idx="11">
                  <c:v>-2</c:v>
                </c:pt>
                <c:pt idx="12">
                  <c:v>4</c:v>
                </c:pt>
                <c:pt idx="13">
                  <c:v>1</c:v>
                </c:pt>
                <c:pt idx="14">
                  <c:v>1</c:v>
                </c:pt>
                <c:pt idx="15">
                  <c:v>0</c:v>
                </c:pt>
                <c:pt idx="16">
                  <c:v>-1</c:v>
                </c:pt>
                <c:pt idx="17">
                  <c:v>1</c:v>
                </c:pt>
                <c:pt idx="18">
                  <c:v>0</c:v>
                </c:pt>
                <c:pt idx="19">
                  <c:v>0</c:v>
                </c:pt>
                <c:pt idx="20">
                  <c:v>0</c:v>
                </c:pt>
                <c:pt idx="21">
                  <c:v>-1</c:v>
                </c:pt>
                <c:pt idx="22">
                  <c:v>2</c:v>
                </c:pt>
                <c:pt idx="23">
                  <c:v>-1</c:v>
                </c:pt>
                <c:pt idx="24">
                  <c:v>3</c:v>
                </c:pt>
                <c:pt idx="25">
                  <c:v>2</c:v>
                </c:pt>
                <c:pt idx="26">
                  <c:v>-2</c:v>
                </c:pt>
                <c:pt idx="27">
                  <c:v>1</c:v>
                </c:pt>
                <c:pt idx="28">
                  <c:v>1</c:v>
                </c:pt>
                <c:pt idx="29">
                  <c:v>-1</c:v>
                </c:pt>
                <c:pt idx="30">
                  <c:v>0</c:v>
                </c:pt>
                <c:pt idx="31">
                  <c:v>1</c:v>
                </c:pt>
                <c:pt idx="32">
                  <c:v>1</c:v>
                </c:pt>
                <c:pt idx="33">
                  <c:v>1</c:v>
                </c:pt>
                <c:pt idx="34">
                  <c:v>-2</c:v>
                </c:pt>
                <c:pt idx="35">
                  <c:v>0</c:v>
                </c:pt>
                <c:pt idx="36">
                  <c:v>0</c:v>
                </c:pt>
                <c:pt idx="37">
                  <c:v>0</c:v>
                </c:pt>
                <c:pt idx="38">
                  <c:v>-2</c:v>
                </c:pt>
                <c:pt idx="39">
                  <c:v>-2</c:v>
                </c:pt>
                <c:pt idx="40">
                  <c:v>0</c:v>
                </c:pt>
                <c:pt idx="41">
                  <c:v>-1</c:v>
                </c:pt>
                <c:pt idx="42">
                  <c:v>0</c:v>
                </c:pt>
                <c:pt idx="43">
                  <c:v>1</c:v>
                </c:pt>
                <c:pt idx="44">
                  <c:v>0</c:v>
                </c:pt>
                <c:pt idx="45">
                  <c:v>0</c:v>
                </c:pt>
                <c:pt idx="46">
                  <c:v>-1</c:v>
                </c:pt>
                <c:pt idx="47">
                  <c:v>1</c:v>
                </c:pt>
                <c:pt idx="48">
                  <c:v>1</c:v>
                </c:pt>
                <c:pt idx="49">
                  <c:v>0</c:v>
                </c:pt>
                <c:pt idx="50">
                  <c:v>0</c:v>
                </c:pt>
                <c:pt idx="51">
                  <c:v>0</c:v>
                </c:pt>
                <c:pt idx="52">
                  <c:v>-1</c:v>
                </c:pt>
                <c:pt idx="53">
                  <c:v>-1</c:v>
                </c:pt>
                <c:pt idx="54">
                  <c:v>1</c:v>
                </c:pt>
                <c:pt idx="55">
                  <c:v>0</c:v>
                </c:pt>
                <c:pt idx="56">
                  <c:v>0</c:v>
                </c:pt>
                <c:pt idx="57">
                  <c:v>-1</c:v>
                </c:pt>
                <c:pt idx="58">
                  <c:v>2</c:v>
                </c:pt>
                <c:pt idx="59">
                  <c:v>0</c:v>
                </c:pt>
                <c:pt idx="60">
                  <c:v>-2</c:v>
                </c:pt>
                <c:pt idx="61">
                  <c:v>-1</c:v>
                </c:pt>
                <c:pt idx="62">
                  <c:v>2</c:v>
                </c:pt>
                <c:pt idx="63">
                  <c:v>0</c:v>
                </c:pt>
                <c:pt idx="64">
                  <c:v>0</c:v>
                </c:pt>
                <c:pt idx="65">
                  <c:v>-1</c:v>
                </c:pt>
                <c:pt idx="66">
                  <c:v>2</c:v>
                </c:pt>
                <c:pt idx="67">
                  <c:v>1</c:v>
                </c:pt>
                <c:pt idx="68">
                  <c:v>4</c:v>
                </c:pt>
                <c:pt idx="69">
                  <c:v>0</c:v>
                </c:pt>
                <c:pt idx="70">
                  <c:v>-2</c:v>
                </c:pt>
                <c:pt idx="71">
                  <c:v>-1</c:v>
                </c:pt>
                <c:pt idx="72">
                  <c:v>3</c:v>
                </c:pt>
                <c:pt idx="73">
                  <c:v>1</c:v>
                </c:pt>
                <c:pt idx="74">
                  <c:v>0</c:v>
                </c:pt>
                <c:pt idx="75">
                  <c:v>1</c:v>
                </c:pt>
                <c:pt idx="76">
                  <c:v>0</c:v>
                </c:pt>
                <c:pt idx="77">
                  <c:v>1</c:v>
                </c:pt>
                <c:pt idx="78">
                  <c:v>0</c:v>
                </c:pt>
                <c:pt idx="79">
                  <c:v>0</c:v>
                </c:pt>
                <c:pt idx="80">
                  <c:v>-3</c:v>
                </c:pt>
                <c:pt idx="81">
                  <c:v>0</c:v>
                </c:pt>
                <c:pt idx="82">
                  <c:v>1</c:v>
                </c:pt>
                <c:pt idx="83">
                  <c:v>-1</c:v>
                </c:pt>
                <c:pt idx="84">
                  <c:v>-2</c:v>
                </c:pt>
                <c:pt idx="85">
                  <c:v>0</c:v>
                </c:pt>
                <c:pt idx="86">
                  <c:v>2</c:v>
                </c:pt>
                <c:pt idx="87">
                  <c:v>1</c:v>
                </c:pt>
                <c:pt idx="88">
                  <c:v>1</c:v>
                </c:pt>
                <c:pt idx="89">
                  <c:v>1</c:v>
                </c:pt>
                <c:pt idx="90">
                  <c:v>2</c:v>
                </c:pt>
                <c:pt idx="91">
                  <c:v>5</c:v>
                </c:pt>
                <c:pt idx="92">
                  <c:v>0</c:v>
                </c:pt>
                <c:pt idx="93">
                  <c:v>-2</c:v>
                </c:pt>
                <c:pt idx="94">
                  <c:v>1</c:v>
                </c:pt>
                <c:pt idx="95">
                  <c:v>0</c:v>
                </c:pt>
                <c:pt idx="96">
                  <c:v>0</c:v>
                </c:pt>
                <c:pt idx="97">
                  <c:v>0</c:v>
                </c:pt>
                <c:pt idx="98">
                  <c:v>2</c:v>
                </c:pt>
                <c:pt idx="99">
                  <c:v>1</c:v>
                </c:pt>
                <c:pt idx="100">
                  <c:v>-49</c:v>
                </c:pt>
                <c:pt idx="101">
                  <c:v>4</c:v>
                </c:pt>
                <c:pt idx="102">
                  <c:v>0</c:v>
                </c:pt>
                <c:pt idx="103">
                  <c:v>-1</c:v>
                </c:pt>
                <c:pt idx="104">
                  <c:v>1</c:v>
                </c:pt>
                <c:pt idx="105">
                  <c:v>1</c:v>
                </c:pt>
                <c:pt idx="106">
                  <c:v>5</c:v>
                </c:pt>
                <c:pt idx="107">
                  <c:v>1</c:v>
                </c:pt>
                <c:pt idx="108">
                  <c:v>2</c:v>
                </c:pt>
                <c:pt idx="109">
                  <c:v>-1</c:v>
                </c:pt>
                <c:pt idx="110">
                  <c:v>0</c:v>
                </c:pt>
                <c:pt idx="111">
                  <c:v>0</c:v>
                </c:pt>
                <c:pt idx="112">
                  <c:v>-1</c:v>
                </c:pt>
                <c:pt idx="113">
                  <c:v>1</c:v>
                </c:pt>
                <c:pt idx="114">
                  <c:v>0</c:v>
                </c:pt>
                <c:pt idx="115">
                  <c:v>2</c:v>
                </c:pt>
                <c:pt idx="116">
                  <c:v>3</c:v>
                </c:pt>
                <c:pt idx="117">
                  <c:v>0</c:v>
                </c:pt>
                <c:pt idx="118">
                  <c:v>1</c:v>
                </c:pt>
                <c:pt idx="119">
                  <c:v>0</c:v>
                </c:pt>
                <c:pt idx="120">
                  <c:v>0</c:v>
                </c:pt>
                <c:pt idx="121">
                  <c:v>0</c:v>
                </c:pt>
                <c:pt idx="122">
                  <c:v>0</c:v>
                </c:pt>
                <c:pt idx="123">
                  <c:v>0</c:v>
                </c:pt>
                <c:pt idx="124">
                  <c:v>1</c:v>
                </c:pt>
                <c:pt idx="125">
                  <c:v>2</c:v>
                </c:pt>
                <c:pt idx="126">
                  <c:v>-1</c:v>
                </c:pt>
                <c:pt idx="127">
                  <c:v>0</c:v>
                </c:pt>
                <c:pt idx="128">
                  <c:v>2</c:v>
                </c:pt>
                <c:pt idx="129">
                  <c:v>2</c:v>
                </c:pt>
                <c:pt idx="130">
                  <c:v>3</c:v>
                </c:pt>
                <c:pt idx="131">
                  <c:v>-1</c:v>
                </c:pt>
                <c:pt idx="132">
                  <c:v>1</c:v>
                </c:pt>
                <c:pt idx="133">
                  <c:v>3</c:v>
                </c:pt>
                <c:pt idx="134">
                  <c:v>-1</c:v>
                </c:pt>
                <c:pt idx="135">
                  <c:v>3</c:v>
                </c:pt>
                <c:pt idx="136">
                  <c:v>2</c:v>
                </c:pt>
                <c:pt idx="137">
                  <c:v>1</c:v>
                </c:pt>
                <c:pt idx="138">
                  <c:v>-1</c:v>
                </c:pt>
                <c:pt idx="139">
                  <c:v>-1</c:v>
                </c:pt>
                <c:pt idx="140">
                  <c:v>-2</c:v>
                </c:pt>
                <c:pt idx="141">
                  <c:v>-2</c:v>
                </c:pt>
                <c:pt idx="142">
                  <c:v>5</c:v>
                </c:pt>
                <c:pt idx="143">
                  <c:v>0</c:v>
                </c:pt>
                <c:pt idx="144">
                  <c:v>-1</c:v>
                </c:pt>
                <c:pt idx="145">
                  <c:v>1</c:v>
                </c:pt>
                <c:pt idx="146">
                  <c:v>-3</c:v>
                </c:pt>
                <c:pt idx="147">
                  <c:v>-1</c:v>
                </c:pt>
                <c:pt idx="148">
                  <c:v>3</c:v>
                </c:pt>
                <c:pt idx="149">
                  <c:v>-4</c:v>
                </c:pt>
                <c:pt idx="150">
                  <c:v>4</c:v>
                </c:pt>
                <c:pt idx="151">
                  <c:v>-1</c:v>
                </c:pt>
                <c:pt idx="152">
                  <c:v>1</c:v>
                </c:pt>
                <c:pt idx="153">
                  <c:v>-3</c:v>
                </c:pt>
                <c:pt idx="154">
                  <c:v>0</c:v>
                </c:pt>
                <c:pt idx="155">
                  <c:v>0</c:v>
                </c:pt>
                <c:pt idx="156">
                  <c:v>2</c:v>
                </c:pt>
                <c:pt idx="157">
                  <c:v>1</c:v>
                </c:pt>
                <c:pt idx="158">
                  <c:v>1</c:v>
                </c:pt>
                <c:pt idx="159">
                  <c:v>2</c:v>
                </c:pt>
                <c:pt idx="160">
                  <c:v>5</c:v>
                </c:pt>
                <c:pt idx="161">
                  <c:v>0</c:v>
                </c:pt>
                <c:pt idx="162">
                  <c:v>1</c:v>
                </c:pt>
                <c:pt idx="163">
                  <c:v>2</c:v>
                </c:pt>
                <c:pt idx="164">
                  <c:v>1</c:v>
                </c:pt>
                <c:pt idx="165">
                  <c:v>1</c:v>
                </c:pt>
                <c:pt idx="166">
                  <c:v>4</c:v>
                </c:pt>
                <c:pt idx="167">
                  <c:v>4</c:v>
                </c:pt>
                <c:pt idx="168">
                  <c:v>0</c:v>
                </c:pt>
                <c:pt idx="169">
                  <c:v>0</c:v>
                </c:pt>
                <c:pt idx="170">
                  <c:v>1</c:v>
                </c:pt>
                <c:pt idx="171">
                  <c:v>1</c:v>
                </c:pt>
                <c:pt idx="172">
                  <c:v>2</c:v>
                </c:pt>
                <c:pt idx="173">
                  <c:v>1</c:v>
                </c:pt>
                <c:pt idx="174">
                  <c:v>1</c:v>
                </c:pt>
                <c:pt idx="175">
                  <c:v>-1</c:v>
                </c:pt>
                <c:pt idx="176">
                  <c:v>0</c:v>
                </c:pt>
                <c:pt idx="177">
                  <c:v>-1</c:v>
                </c:pt>
                <c:pt idx="178">
                  <c:v>0</c:v>
                </c:pt>
                <c:pt idx="179">
                  <c:v>2</c:v>
                </c:pt>
                <c:pt idx="180">
                  <c:v>-1</c:v>
                </c:pt>
                <c:pt idx="181">
                  <c:v>-1</c:v>
                </c:pt>
                <c:pt idx="182">
                  <c:v>-2</c:v>
                </c:pt>
                <c:pt idx="183">
                  <c:v>1</c:v>
                </c:pt>
                <c:pt idx="184">
                  <c:v>-1</c:v>
                </c:pt>
                <c:pt idx="185">
                  <c:v>0</c:v>
                </c:pt>
                <c:pt idx="186">
                  <c:v>-1</c:v>
                </c:pt>
                <c:pt idx="187">
                  <c:v>2</c:v>
                </c:pt>
                <c:pt idx="188">
                  <c:v>0</c:v>
                </c:pt>
                <c:pt idx="189">
                  <c:v>0</c:v>
                </c:pt>
                <c:pt idx="194">
                  <c:v>0</c:v>
                </c:pt>
                <c:pt idx="195">
                  <c:v>-1</c:v>
                </c:pt>
                <c:pt idx="196">
                  <c:v>0</c:v>
                </c:pt>
                <c:pt idx="197">
                  <c:v>0</c:v>
                </c:pt>
                <c:pt idx="198">
                  <c:v>0</c:v>
                </c:pt>
                <c:pt idx="199">
                  <c:v>1</c:v>
                </c:pt>
                <c:pt idx="200">
                  <c:v>1</c:v>
                </c:pt>
                <c:pt idx="201">
                  <c:v>0</c:v>
                </c:pt>
                <c:pt idx="202">
                  <c:v>0</c:v>
                </c:pt>
                <c:pt idx="203">
                  <c:v>3</c:v>
                </c:pt>
                <c:pt idx="204">
                  <c:v>8</c:v>
                </c:pt>
                <c:pt idx="205">
                  <c:v>7</c:v>
                </c:pt>
                <c:pt idx="206">
                  <c:v>0</c:v>
                </c:pt>
                <c:pt idx="207">
                  <c:v>5</c:v>
                </c:pt>
                <c:pt idx="208">
                  <c:v>1</c:v>
                </c:pt>
                <c:pt idx="209">
                  <c:v>0</c:v>
                </c:pt>
                <c:pt idx="210">
                  <c:v>1</c:v>
                </c:pt>
                <c:pt idx="211">
                  <c:v>0</c:v>
                </c:pt>
                <c:pt idx="212">
                  <c:v>-1</c:v>
                </c:pt>
                <c:pt idx="213">
                  <c:v>0</c:v>
                </c:pt>
                <c:pt idx="214">
                  <c:v>0</c:v>
                </c:pt>
                <c:pt idx="215">
                  <c:v>3</c:v>
                </c:pt>
                <c:pt idx="216">
                  <c:v>0</c:v>
                </c:pt>
                <c:pt idx="217">
                  <c:v>1</c:v>
                </c:pt>
                <c:pt idx="218">
                  <c:v>-1</c:v>
                </c:pt>
                <c:pt idx="219">
                  <c:v>-1</c:v>
                </c:pt>
                <c:pt idx="220">
                  <c:v>0</c:v>
                </c:pt>
                <c:pt idx="221">
                  <c:v>0</c:v>
                </c:pt>
                <c:pt idx="222">
                  <c:v>15</c:v>
                </c:pt>
                <c:pt idx="223">
                  <c:v>10</c:v>
                </c:pt>
                <c:pt idx="224">
                  <c:v>13</c:v>
                </c:pt>
                <c:pt idx="225">
                  <c:v>4</c:v>
                </c:pt>
                <c:pt idx="226">
                  <c:v>-3</c:v>
                </c:pt>
                <c:pt idx="227">
                  <c:v>1</c:v>
                </c:pt>
                <c:pt idx="228">
                  <c:v>5</c:v>
                </c:pt>
                <c:pt idx="229">
                  <c:v>2</c:v>
                </c:pt>
                <c:pt idx="230">
                  <c:v>11</c:v>
                </c:pt>
                <c:pt idx="231">
                  <c:v>8</c:v>
                </c:pt>
                <c:pt idx="232">
                  <c:v>4</c:v>
                </c:pt>
                <c:pt idx="233">
                  <c:v>2</c:v>
                </c:pt>
                <c:pt idx="234">
                  <c:v>0</c:v>
                </c:pt>
                <c:pt idx="235">
                  <c:v>-1</c:v>
                </c:pt>
                <c:pt idx="236">
                  <c:v>-2</c:v>
                </c:pt>
                <c:pt idx="237">
                  <c:v>6</c:v>
                </c:pt>
                <c:pt idx="238">
                  <c:v>-1</c:v>
                </c:pt>
                <c:pt idx="239">
                  <c:v>6</c:v>
                </c:pt>
                <c:pt idx="240">
                  <c:v>-1</c:v>
                </c:pt>
                <c:pt idx="241">
                  <c:v>5</c:v>
                </c:pt>
                <c:pt idx="242">
                  <c:v>1</c:v>
                </c:pt>
                <c:pt idx="243">
                  <c:v>1</c:v>
                </c:pt>
                <c:pt idx="244">
                  <c:v>1</c:v>
                </c:pt>
                <c:pt idx="245">
                  <c:v>-1</c:v>
                </c:pt>
                <c:pt idx="246">
                  <c:v>0</c:v>
                </c:pt>
                <c:pt idx="247">
                  <c:v>2</c:v>
                </c:pt>
                <c:pt idx="248">
                  <c:v>-1</c:v>
                </c:pt>
                <c:pt idx="249">
                  <c:v>3</c:v>
                </c:pt>
                <c:pt idx="250">
                  <c:v>3</c:v>
                </c:pt>
                <c:pt idx="251">
                  <c:v>5</c:v>
                </c:pt>
                <c:pt idx="252">
                  <c:v>9</c:v>
                </c:pt>
                <c:pt idx="253">
                  <c:v>3</c:v>
                </c:pt>
                <c:pt idx="254">
                  <c:v>2</c:v>
                </c:pt>
                <c:pt idx="255">
                  <c:v>1</c:v>
                </c:pt>
                <c:pt idx="256">
                  <c:v>0</c:v>
                </c:pt>
                <c:pt idx="257">
                  <c:v>2</c:v>
                </c:pt>
                <c:pt idx="258">
                  <c:v>0</c:v>
                </c:pt>
                <c:pt idx="259">
                  <c:v>1</c:v>
                </c:pt>
                <c:pt idx="260">
                  <c:v>0</c:v>
                </c:pt>
                <c:pt idx="261">
                  <c:v>1</c:v>
                </c:pt>
                <c:pt idx="262">
                  <c:v>2</c:v>
                </c:pt>
                <c:pt idx="263">
                  <c:v>-1</c:v>
                </c:pt>
                <c:pt idx="264">
                  <c:v>0</c:v>
                </c:pt>
                <c:pt idx="265">
                  <c:v>-1</c:v>
                </c:pt>
                <c:pt idx="266">
                  <c:v>4</c:v>
                </c:pt>
                <c:pt idx="267">
                  <c:v>2</c:v>
                </c:pt>
                <c:pt idx="268">
                  <c:v>4</c:v>
                </c:pt>
                <c:pt idx="269">
                  <c:v>6</c:v>
                </c:pt>
                <c:pt idx="270">
                  <c:v>5</c:v>
                </c:pt>
                <c:pt idx="271">
                  <c:v>6</c:v>
                </c:pt>
                <c:pt idx="272">
                  <c:v>3</c:v>
                </c:pt>
                <c:pt idx="273">
                  <c:v>0</c:v>
                </c:pt>
                <c:pt idx="274">
                  <c:v>3</c:v>
                </c:pt>
                <c:pt idx="275">
                  <c:v>-1</c:v>
                </c:pt>
                <c:pt idx="276">
                  <c:v>0</c:v>
                </c:pt>
                <c:pt idx="277">
                  <c:v>6</c:v>
                </c:pt>
              </c:numCache>
            </c:numRef>
          </c:val>
          <c:extLst>
            <c:ext xmlns:c16="http://schemas.microsoft.com/office/drawing/2014/chart" uri="{C3380CC4-5D6E-409C-BE32-E72D297353CC}">
              <c16:uniqueId val="{00000002-5D16-4F80-9081-1117CB7AA1D2}"/>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Sheet1!$E$2:$E$366</c:f>
              <c:numCache>
                <c:formatCode>General</c:formatCode>
                <c:ptCount val="365"/>
                <c:pt idx="0">
                  <c:v>0</c:v>
                </c:pt>
                <c:pt idx="1">
                  <c:v>-1</c:v>
                </c:pt>
                <c:pt idx="2">
                  <c:v>0</c:v>
                </c:pt>
                <c:pt idx="3">
                  <c:v>0</c:v>
                </c:pt>
                <c:pt idx="4">
                  <c:v>1</c:v>
                </c:pt>
                <c:pt idx="5">
                  <c:v>0</c:v>
                </c:pt>
                <c:pt idx="6">
                  <c:v>0</c:v>
                </c:pt>
                <c:pt idx="7">
                  <c:v>0</c:v>
                </c:pt>
                <c:pt idx="8">
                  <c:v>0</c:v>
                </c:pt>
                <c:pt idx="9">
                  <c:v>0</c:v>
                </c:pt>
                <c:pt idx="10">
                  <c:v>1</c:v>
                </c:pt>
                <c:pt idx="11">
                  <c:v>0</c:v>
                </c:pt>
                <c:pt idx="12">
                  <c:v>0</c:v>
                </c:pt>
                <c:pt idx="13">
                  <c:v>0</c:v>
                </c:pt>
                <c:pt idx="14">
                  <c:v>1</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pt idx="31">
                  <c:v>1</c:v>
                </c:pt>
                <c:pt idx="32">
                  <c:v>1</c:v>
                </c:pt>
                <c:pt idx="33">
                  <c:v>0</c:v>
                </c:pt>
                <c:pt idx="34">
                  <c:v>0</c:v>
                </c:pt>
                <c:pt idx="35">
                  <c:v>0</c:v>
                </c:pt>
                <c:pt idx="36">
                  <c:v>0</c:v>
                </c:pt>
                <c:pt idx="37">
                  <c:v>0</c:v>
                </c:pt>
                <c:pt idx="38">
                  <c:v>0</c:v>
                </c:pt>
                <c:pt idx="39">
                  <c:v>1</c:v>
                </c:pt>
                <c:pt idx="40">
                  <c:v>-1</c:v>
                </c:pt>
                <c:pt idx="41">
                  <c:v>0</c:v>
                </c:pt>
                <c:pt idx="42">
                  <c:v>0</c:v>
                </c:pt>
                <c:pt idx="43">
                  <c:v>0</c:v>
                </c:pt>
                <c:pt idx="44">
                  <c:v>0</c:v>
                </c:pt>
                <c:pt idx="45">
                  <c:v>0</c:v>
                </c:pt>
                <c:pt idx="46">
                  <c:v>1</c:v>
                </c:pt>
                <c:pt idx="47">
                  <c:v>2</c:v>
                </c:pt>
                <c:pt idx="48">
                  <c:v>0</c:v>
                </c:pt>
                <c:pt idx="49">
                  <c:v>0</c:v>
                </c:pt>
                <c:pt idx="50">
                  <c:v>0</c:v>
                </c:pt>
                <c:pt idx="51">
                  <c:v>0</c:v>
                </c:pt>
                <c:pt idx="52">
                  <c:v>-1</c:v>
                </c:pt>
                <c:pt idx="53">
                  <c:v>0</c:v>
                </c:pt>
                <c:pt idx="54">
                  <c:v>0</c:v>
                </c:pt>
                <c:pt idx="55">
                  <c:v>0</c:v>
                </c:pt>
                <c:pt idx="56">
                  <c:v>1</c:v>
                </c:pt>
                <c:pt idx="57">
                  <c:v>0</c:v>
                </c:pt>
                <c:pt idx="58">
                  <c:v>-1</c:v>
                </c:pt>
                <c:pt idx="59">
                  <c:v>0</c:v>
                </c:pt>
                <c:pt idx="60">
                  <c:v>0</c:v>
                </c:pt>
                <c:pt idx="61">
                  <c:v>0</c:v>
                </c:pt>
                <c:pt idx="62">
                  <c:v>-1</c:v>
                </c:pt>
                <c:pt idx="63">
                  <c:v>0</c:v>
                </c:pt>
                <c:pt idx="64">
                  <c:v>1</c:v>
                </c:pt>
                <c:pt idx="65">
                  <c:v>0</c:v>
                </c:pt>
                <c:pt idx="66">
                  <c:v>0</c:v>
                </c:pt>
                <c:pt idx="67">
                  <c:v>1</c:v>
                </c:pt>
                <c:pt idx="68">
                  <c:v>1</c:v>
                </c:pt>
                <c:pt idx="69">
                  <c:v>0</c:v>
                </c:pt>
                <c:pt idx="70">
                  <c:v>0</c:v>
                </c:pt>
                <c:pt idx="71">
                  <c:v>1</c:v>
                </c:pt>
                <c:pt idx="72">
                  <c:v>0</c:v>
                </c:pt>
                <c:pt idx="73">
                  <c:v>-1</c:v>
                </c:pt>
                <c:pt idx="74">
                  <c:v>0</c:v>
                </c:pt>
                <c:pt idx="75">
                  <c:v>-1</c:v>
                </c:pt>
                <c:pt idx="76">
                  <c:v>2</c:v>
                </c:pt>
                <c:pt idx="77">
                  <c:v>0</c:v>
                </c:pt>
                <c:pt idx="78">
                  <c:v>0</c:v>
                </c:pt>
                <c:pt idx="79">
                  <c:v>0</c:v>
                </c:pt>
                <c:pt idx="80">
                  <c:v>0</c:v>
                </c:pt>
                <c:pt idx="81">
                  <c:v>0</c:v>
                </c:pt>
                <c:pt idx="82">
                  <c:v>0</c:v>
                </c:pt>
                <c:pt idx="83">
                  <c:v>0</c:v>
                </c:pt>
                <c:pt idx="84">
                  <c:v>0</c:v>
                </c:pt>
                <c:pt idx="85">
                  <c:v>1</c:v>
                </c:pt>
                <c:pt idx="86">
                  <c:v>0</c:v>
                </c:pt>
                <c:pt idx="87">
                  <c:v>1</c:v>
                </c:pt>
                <c:pt idx="88">
                  <c:v>-1</c:v>
                </c:pt>
                <c:pt idx="89">
                  <c:v>0</c:v>
                </c:pt>
                <c:pt idx="90">
                  <c:v>0</c:v>
                </c:pt>
                <c:pt idx="91">
                  <c:v>0</c:v>
                </c:pt>
                <c:pt idx="92">
                  <c:v>0</c:v>
                </c:pt>
                <c:pt idx="93">
                  <c:v>-1</c:v>
                </c:pt>
                <c:pt idx="94">
                  <c:v>0</c:v>
                </c:pt>
                <c:pt idx="95">
                  <c:v>-1</c:v>
                </c:pt>
                <c:pt idx="96">
                  <c:v>-1</c:v>
                </c:pt>
                <c:pt idx="97">
                  <c:v>0</c:v>
                </c:pt>
                <c:pt idx="98">
                  <c:v>0</c:v>
                </c:pt>
                <c:pt idx="99">
                  <c:v>0</c:v>
                </c:pt>
                <c:pt idx="100">
                  <c:v>0</c:v>
                </c:pt>
                <c:pt idx="101">
                  <c:v>-1</c:v>
                </c:pt>
                <c:pt idx="102">
                  <c:v>-1</c:v>
                </c:pt>
                <c:pt idx="103">
                  <c:v>0</c:v>
                </c:pt>
                <c:pt idx="104">
                  <c:v>0</c:v>
                </c:pt>
                <c:pt idx="105">
                  <c:v>0</c:v>
                </c:pt>
                <c:pt idx="106">
                  <c:v>0</c:v>
                </c:pt>
                <c:pt idx="107">
                  <c:v>0</c:v>
                </c:pt>
                <c:pt idx="108">
                  <c:v>1</c:v>
                </c:pt>
                <c:pt idx="109">
                  <c:v>-1</c:v>
                </c:pt>
                <c:pt idx="110">
                  <c:v>0</c:v>
                </c:pt>
                <c:pt idx="111">
                  <c:v>-1</c:v>
                </c:pt>
                <c:pt idx="112">
                  <c:v>-2</c:v>
                </c:pt>
                <c:pt idx="113">
                  <c:v>0</c:v>
                </c:pt>
                <c:pt idx="114">
                  <c:v>0</c:v>
                </c:pt>
                <c:pt idx="115">
                  <c:v>0</c:v>
                </c:pt>
                <c:pt idx="116">
                  <c:v>1</c:v>
                </c:pt>
                <c:pt idx="117">
                  <c:v>1</c:v>
                </c:pt>
                <c:pt idx="118">
                  <c:v>0</c:v>
                </c:pt>
                <c:pt idx="119">
                  <c:v>0</c:v>
                </c:pt>
                <c:pt idx="120">
                  <c:v>1</c:v>
                </c:pt>
                <c:pt idx="121">
                  <c:v>0</c:v>
                </c:pt>
                <c:pt idx="122">
                  <c:v>0</c:v>
                </c:pt>
                <c:pt idx="123">
                  <c:v>2</c:v>
                </c:pt>
                <c:pt idx="124">
                  <c:v>-1</c:v>
                </c:pt>
                <c:pt idx="125">
                  <c:v>1</c:v>
                </c:pt>
                <c:pt idx="126">
                  <c:v>0</c:v>
                </c:pt>
                <c:pt idx="127">
                  <c:v>0</c:v>
                </c:pt>
                <c:pt idx="128">
                  <c:v>0</c:v>
                </c:pt>
                <c:pt idx="129">
                  <c:v>-1</c:v>
                </c:pt>
                <c:pt idx="130">
                  <c:v>0</c:v>
                </c:pt>
                <c:pt idx="131">
                  <c:v>1</c:v>
                </c:pt>
                <c:pt idx="132">
                  <c:v>0</c:v>
                </c:pt>
                <c:pt idx="133">
                  <c:v>0</c:v>
                </c:pt>
                <c:pt idx="134">
                  <c:v>1</c:v>
                </c:pt>
                <c:pt idx="135">
                  <c:v>0</c:v>
                </c:pt>
                <c:pt idx="136">
                  <c:v>1</c:v>
                </c:pt>
                <c:pt idx="137">
                  <c:v>0</c:v>
                </c:pt>
                <c:pt idx="138">
                  <c:v>0</c:v>
                </c:pt>
                <c:pt idx="139">
                  <c:v>0</c:v>
                </c:pt>
                <c:pt idx="140">
                  <c:v>0</c:v>
                </c:pt>
                <c:pt idx="141">
                  <c:v>0</c:v>
                </c:pt>
                <c:pt idx="142">
                  <c:v>0</c:v>
                </c:pt>
                <c:pt idx="143">
                  <c:v>0</c:v>
                </c:pt>
                <c:pt idx="144">
                  <c:v>-1</c:v>
                </c:pt>
                <c:pt idx="145">
                  <c:v>0</c:v>
                </c:pt>
                <c:pt idx="146">
                  <c:v>0</c:v>
                </c:pt>
                <c:pt idx="147">
                  <c:v>0</c:v>
                </c:pt>
                <c:pt idx="148">
                  <c:v>0</c:v>
                </c:pt>
                <c:pt idx="149">
                  <c:v>0</c:v>
                </c:pt>
                <c:pt idx="150">
                  <c:v>0</c:v>
                </c:pt>
                <c:pt idx="151">
                  <c:v>-1</c:v>
                </c:pt>
                <c:pt idx="152">
                  <c:v>0</c:v>
                </c:pt>
                <c:pt idx="153">
                  <c:v>1</c:v>
                </c:pt>
                <c:pt idx="154">
                  <c:v>1</c:v>
                </c:pt>
                <c:pt idx="155">
                  <c:v>0</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-2</c:v>
                </c:pt>
                <c:pt idx="173">
                  <c:v>0</c:v>
                </c:pt>
                <c:pt idx="174">
                  <c:v>0</c:v>
                </c:pt>
                <c:pt idx="175">
                  <c:v>0</c:v>
                </c:pt>
                <c:pt idx="176">
                  <c:v>0</c:v>
                </c:pt>
                <c:pt idx="177">
                  <c:v>0</c:v>
                </c:pt>
                <c:pt idx="178">
                  <c:v>1</c:v>
                </c:pt>
                <c:pt idx="179">
                  <c:v>-1</c:v>
                </c:pt>
                <c:pt idx="180">
                  <c:v>2</c:v>
                </c:pt>
                <c:pt idx="181">
                  <c:v>0</c:v>
                </c:pt>
                <c:pt idx="182">
                  <c:v>0</c:v>
                </c:pt>
                <c:pt idx="183">
                  <c:v>0</c:v>
                </c:pt>
                <c:pt idx="184">
                  <c:v>0</c:v>
                </c:pt>
                <c:pt idx="185">
                  <c:v>0</c:v>
                </c:pt>
                <c:pt idx="186">
                  <c:v>0</c:v>
                </c:pt>
                <c:pt idx="187">
                  <c:v>0</c:v>
                </c:pt>
                <c:pt idx="188">
                  <c:v>-1</c:v>
                </c:pt>
                <c:pt idx="189">
                  <c:v>0</c:v>
                </c:pt>
                <c:pt idx="193">
                  <c:v>0</c:v>
                </c:pt>
                <c:pt idx="196">
                  <c:v>1</c:v>
                </c:pt>
                <c:pt idx="197">
                  <c:v>0</c:v>
                </c:pt>
                <c:pt idx="198">
                  <c:v>0</c:v>
                </c:pt>
                <c:pt idx="199">
                  <c:v>-1</c:v>
                </c:pt>
                <c:pt idx="200">
                  <c:v>0</c:v>
                </c:pt>
                <c:pt idx="201">
                  <c:v>0</c:v>
                </c:pt>
                <c:pt idx="202">
                  <c:v>0</c:v>
                </c:pt>
                <c:pt idx="203">
                  <c:v>0</c:v>
                </c:pt>
                <c:pt idx="204">
                  <c:v>0</c:v>
                </c:pt>
                <c:pt idx="205">
                  <c:v>0</c:v>
                </c:pt>
                <c:pt idx="206">
                  <c:v>0</c:v>
                </c:pt>
                <c:pt idx="207">
                  <c:v>0</c:v>
                </c:pt>
                <c:pt idx="208">
                  <c:v>0</c:v>
                </c:pt>
                <c:pt idx="209">
                  <c:v>1</c:v>
                </c:pt>
                <c:pt idx="210">
                  <c:v>-1</c:v>
                </c:pt>
                <c:pt idx="211">
                  <c:v>0</c:v>
                </c:pt>
                <c:pt idx="212">
                  <c:v>0</c:v>
                </c:pt>
                <c:pt idx="213">
                  <c:v>-1</c:v>
                </c:pt>
                <c:pt idx="214">
                  <c:v>-1</c:v>
                </c:pt>
                <c:pt idx="215">
                  <c:v>0</c:v>
                </c:pt>
                <c:pt idx="216">
                  <c:v>1</c:v>
                </c:pt>
                <c:pt idx="217">
                  <c:v>1</c:v>
                </c:pt>
                <c:pt idx="218">
                  <c:v>0</c:v>
                </c:pt>
                <c:pt idx="219">
                  <c:v>0</c:v>
                </c:pt>
                <c:pt idx="220">
                  <c:v>1</c:v>
                </c:pt>
                <c:pt idx="221">
                  <c:v>2</c:v>
                </c:pt>
                <c:pt idx="222">
                  <c:v>1</c:v>
                </c:pt>
                <c:pt idx="223">
                  <c:v>0</c:v>
                </c:pt>
                <c:pt idx="224">
                  <c:v>0</c:v>
                </c:pt>
                <c:pt idx="225">
                  <c:v>0</c:v>
                </c:pt>
                <c:pt idx="226">
                  <c:v>0</c:v>
                </c:pt>
                <c:pt idx="227">
                  <c:v>0</c:v>
                </c:pt>
                <c:pt idx="228">
                  <c:v>0</c:v>
                </c:pt>
                <c:pt idx="229">
                  <c:v>0</c:v>
                </c:pt>
                <c:pt idx="230">
                  <c:v>2</c:v>
                </c:pt>
                <c:pt idx="231">
                  <c:v>0</c:v>
                </c:pt>
                <c:pt idx="232">
                  <c:v>0</c:v>
                </c:pt>
                <c:pt idx="233">
                  <c:v>0</c:v>
                </c:pt>
                <c:pt idx="234">
                  <c:v>0</c:v>
                </c:pt>
                <c:pt idx="235">
                  <c:v>0</c:v>
                </c:pt>
                <c:pt idx="236">
                  <c:v>0</c:v>
                </c:pt>
                <c:pt idx="237">
                  <c:v>-1</c:v>
                </c:pt>
                <c:pt idx="238">
                  <c:v>0</c:v>
                </c:pt>
                <c:pt idx="239">
                  <c:v>0</c:v>
                </c:pt>
                <c:pt idx="240">
                  <c:v>-1</c:v>
                </c:pt>
                <c:pt idx="241">
                  <c:v>1</c:v>
                </c:pt>
                <c:pt idx="242">
                  <c:v>-1</c:v>
                </c:pt>
                <c:pt idx="243">
                  <c:v>0</c:v>
                </c:pt>
                <c:pt idx="244">
                  <c:v>0</c:v>
                </c:pt>
                <c:pt idx="245">
                  <c:v>0</c:v>
                </c:pt>
                <c:pt idx="246">
                  <c:v>0</c:v>
                </c:pt>
                <c:pt idx="247">
                  <c:v>1</c:v>
                </c:pt>
                <c:pt idx="248">
                  <c:v>0</c:v>
                </c:pt>
                <c:pt idx="249">
                  <c:v>1</c:v>
                </c:pt>
                <c:pt idx="250">
                  <c:v>0</c:v>
                </c:pt>
                <c:pt idx="251">
                  <c:v>0</c:v>
                </c:pt>
                <c:pt idx="252">
                  <c:v>0</c:v>
                </c:pt>
                <c:pt idx="253">
                  <c:v>0</c:v>
                </c:pt>
                <c:pt idx="254">
                  <c:v>0</c:v>
                </c:pt>
                <c:pt idx="255">
                  <c:v>0</c:v>
                </c:pt>
                <c:pt idx="256">
                  <c:v>1</c:v>
                </c:pt>
                <c:pt idx="257">
                  <c:v>0</c:v>
                </c:pt>
                <c:pt idx="258">
                  <c:v>0</c:v>
                </c:pt>
                <c:pt idx="259">
                  <c:v>0</c:v>
                </c:pt>
                <c:pt idx="260">
                  <c:v>0</c:v>
                </c:pt>
                <c:pt idx="261">
                  <c:v>-1</c:v>
                </c:pt>
                <c:pt idx="262">
                  <c:v>0</c:v>
                </c:pt>
                <c:pt idx="263">
                  <c:v>1</c:v>
                </c:pt>
                <c:pt idx="264">
                  <c:v>0</c:v>
                </c:pt>
                <c:pt idx="265">
                  <c:v>0</c:v>
                </c:pt>
                <c:pt idx="266">
                  <c:v>1</c:v>
                </c:pt>
                <c:pt idx="267">
                  <c:v>1</c:v>
                </c:pt>
                <c:pt idx="268">
                  <c:v>0</c:v>
                </c:pt>
                <c:pt idx="269">
                  <c:v>0</c:v>
                </c:pt>
                <c:pt idx="270">
                  <c:v>1</c:v>
                </c:pt>
                <c:pt idx="271">
                  <c:v>0</c:v>
                </c:pt>
                <c:pt idx="272">
                  <c:v>0</c:v>
                </c:pt>
                <c:pt idx="273">
                  <c:v>0</c:v>
                </c:pt>
                <c:pt idx="274">
                  <c:v>0</c:v>
                </c:pt>
                <c:pt idx="275">
                  <c:v>0</c:v>
                </c:pt>
                <c:pt idx="276">
                  <c:v>0</c:v>
                </c:pt>
                <c:pt idx="277">
                  <c:v>0</c:v>
                </c:pt>
              </c:numCache>
            </c:numRef>
          </c:val>
          <c:extLst>
            <c:ext xmlns:c16="http://schemas.microsoft.com/office/drawing/2014/chart" uri="{C3380CC4-5D6E-409C-BE32-E72D297353CC}">
              <c16:uniqueId val="{00000003-5D16-4F80-9081-1117CB7AA1D2}"/>
            </c:ext>
          </c:extLst>
        </c:ser>
        <c:ser>
          <c:idx val="4"/>
          <c:order val="4"/>
          <c:tx>
            <c:strRef>
              <c:f>Sheet1!$F$1</c:f>
              <c:strCache>
                <c:ptCount val="1"/>
                <c:pt idx="0">
                  <c:v>tmamerica</c:v>
                </c:pt>
              </c:strCache>
            </c:strRef>
          </c:tx>
          <c:spPr>
            <a:solidFill>
              <a:schemeClr val="accent5"/>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Sheet1!$F$2:$F$366</c:f>
              <c:numCache>
                <c:formatCode>General</c:formatCode>
                <c:ptCount val="365"/>
                <c:pt idx="0">
                  <c:v>-1</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-1</c:v>
                </c:pt>
                <c:pt idx="31">
                  <c:v>0</c:v>
                </c:pt>
                <c:pt idx="32">
                  <c:v>0</c:v>
                </c:pt>
                <c:pt idx="33">
                  <c:v>0</c:v>
                </c:pt>
                <c:pt idx="34">
                  <c:v>-1</c:v>
                </c:pt>
                <c:pt idx="35">
                  <c:v>0</c:v>
                </c:pt>
                <c:pt idx="36">
                  <c:v>0</c:v>
                </c:pt>
                <c:pt idx="37">
                  <c:v>0</c:v>
                </c:pt>
                <c:pt idx="38">
                  <c:v>0</c:v>
                </c:pt>
                <c:pt idx="39">
                  <c:v>0</c:v>
                </c:pt>
                <c:pt idx="40">
                  <c:v>0</c:v>
                </c:pt>
                <c:pt idx="41">
                  <c:v>1</c:v>
                </c:pt>
                <c:pt idx="42">
                  <c:v>-1</c:v>
                </c:pt>
                <c:pt idx="43">
                  <c:v>0</c:v>
                </c:pt>
                <c:pt idx="44">
                  <c:v>0</c:v>
                </c:pt>
                <c:pt idx="45">
                  <c:v>1</c:v>
                </c:pt>
                <c:pt idx="46">
                  <c:v>-1</c:v>
                </c:pt>
                <c:pt idx="47">
                  <c:v>0</c:v>
                </c:pt>
                <c:pt idx="48">
                  <c:v>0</c:v>
                </c:pt>
                <c:pt idx="49">
                  <c:v>0</c:v>
                </c:pt>
                <c:pt idx="50">
                  <c:v>0</c:v>
                </c:pt>
                <c:pt idx="51">
                  <c:v>0</c:v>
                </c:pt>
                <c:pt idx="52">
                  <c:v>0</c:v>
                </c:pt>
                <c:pt idx="53">
                  <c:v>0</c:v>
                </c:pt>
                <c:pt idx="54">
                  <c:v>0</c:v>
                </c:pt>
                <c:pt idx="55">
                  <c:v>0</c:v>
                </c:pt>
                <c:pt idx="56">
                  <c:v>0</c:v>
                </c:pt>
                <c:pt idx="57">
                  <c:v>0</c:v>
                </c:pt>
                <c:pt idx="58">
                  <c:v>-1</c:v>
                </c:pt>
                <c:pt idx="59">
                  <c:v>-1</c:v>
                </c:pt>
                <c:pt idx="60">
                  <c:v>1</c:v>
                </c:pt>
                <c:pt idx="61">
                  <c:v>1</c:v>
                </c:pt>
                <c:pt idx="62">
                  <c:v>1</c:v>
                </c:pt>
                <c:pt idx="63">
                  <c:v>0</c:v>
                </c:pt>
                <c:pt idx="64">
                  <c:v>0</c:v>
                </c:pt>
                <c:pt idx="65">
                  <c:v>0</c:v>
                </c:pt>
                <c:pt idx="66">
                  <c:v>0</c:v>
                </c:pt>
                <c:pt idx="67">
                  <c:v>1</c:v>
                </c:pt>
                <c:pt idx="68">
                  <c:v>2</c:v>
                </c:pt>
                <c:pt idx="69">
                  <c:v>0</c:v>
                </c:pt>
                <c:pt idx="70">
                  <c:v>0</c:v>
                </c:pt>
                <c:pt idx="71">
                  <c:v>0</c:v>
                </c:pt>
                <c:pt idx="72">
                  <c:v>0</c:v>
                </c:pt>
                <c:pt idx="73">
                  <c:v>0</c:v>
                </c:pt>
                <c:pt idx="74">
                  <c:v>0</c:v>
                </c:pt>
                <c:pt idx="75">
                  <c:v>1</c:v>
                </c:pt>
                <c:pt idx="76">
                  <c:v>1</c:v>
                </c:pt>
                <c:pt idx="77">
                  <c:v>0</c:v>
                </c:pt>
                <c:pt idx="78">
                  <c:v>0</c:v>
                </c:pt>
                <c:pt idx="79">
                  <c:v>0</c:v>
                </c:pt>
                <c:pt idx="80">
                  <c:v>0</c:v>
                </c:pt>
                <c:pt idx="81">
                  <c:v>-1</c:v>
                </c:pt>
                <c:pt idx="82">
                  <c:v>0</c:v>
                </c:pt>
                <c:pt idx="83">
                  <c:v>0</c:v>
                </c:pt>
                <c:pt idx="84">
                  <c:v>0</c:v>
                </c:pt>
                <c:pt idx="85">
                  <c:v>-1</c:v>
                </c:pt>
                <c:pt idx="86">
                  <c:v>0</c:v>
                </c:pt>
                <c:pt idx="87">
                  <c:v>0</c:v>
                </c:pt>
                <c:pt idx="88">
                  <c:v>0</c:v>
                </c:pt>
                <c:pt idx="89">
                  <c:v>0</c:v>
                </c:pt>
                <c:pt idx="90">
                  <c:v>1</c:v>
                </c:pt>
                <c:pt idx="91">
                  <c:v>0</c:v>
                </c:pt>
                <c:pt idx="92">
                  <c:v>0</c:v>
                </c:pt>
                <c:pt idx="93">
                  <c:v>0</c:v>
                </c:pt>
                <c:pt idx="94">
                  <c:v>0</c:v>
                </c:pt>
                <c:pt idx="95">
                  <c:v>1</c:v>
                </c:pt>
                <c:pt idx="96">
                  <c:v>0</c:v>
                </c:pt>
                <c:pt idx="97">
                  <c:v>0</c:v>
                </c:pt>
                <c:pt idx="98">
                  <c:v>0</c:v>
                </c:pt>
                <c:pt idx="99">
                  <c:v>0</c:v>
                </c:pt>
                <c:pt idx="100">
                  <c:v>1</c:v>
                </c:pt>
                <c:pt idx="101">
                  <c:v>0</c:v>
                </c:pt>
                <c:pt idx="102">
                  <c:v>-1</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-1</c:v>
                </c:pt>
                <c:pt idx="124">
                  <c:v>0</c:v>
                </c:pt>
                <c:pt idx="125">
                  <c:v>0</c:v>
                </c:pt>
                <c:pt idx="126">
                  <c:v>0</c:v>
                </c:pt>
                <c:pt idx="127">
                  <c:v>0</c:v>
                </c:pt>
                <c:pt idx="128">
                  <c:v>0</c:v>
                </c:pt>
                <c:pt idx="129">
                  <c:v>0</c:v>
                </c:pt>
                <c:pt idx="130">
                  <c:v>0</c:v>
                </c:pt>
                <c:pt idx="131">
                  <c:v>0</c:v>
                </c:pt>
                <c:pt idx="132">
                  <c:v>1</c:v>
                </c:pt>
                <c:pt idx="133">
                  <c:v>0</c:v>
                </c:pt>
                <c:pt idx="134">
                  <c:v>0</c:v>
                </c:pt>
                <c:pt idx="135">
                  <c:v>0</c:v>
                </c:pt>
                <c:pt idx="136">
                  <c:v>-1</c:v>
                </c:pt>
                <c:pt idx="137">
                  <c:v>0</c:v>
                </c:pt>
                <c:pt idx="138">
                  <c:v>1</c:v>
                </c:pt>
                <c:pt idx="139">
                  <c:v>1</c:v>
                </c:pt>
                <c:pt idx="140">
                  <c:v>0</c:v>
                </c:pt>
                <c:pt idx="141">
                  <c:v>0</c:v>
                </c:pt>
                <c:pt idx="142">
                  <c:v>0</c:v>
                </c:pt>
                <c:pt idx="143">
                  <c:v>0</c:v>
                </c:pt>
                <c:pt idx="144">
                  <c:v>0</c:v>
                </c:pt>
                <c:pt idx="145">
                  <c:v>-2</c:v>
                </c:pt>
                <c:pt idx="146">
                  <c:v>0</c:v>
                </c:pt>
                <c:pt idx="147">
                  <c:v>0</c:v>
                </c:pt>
                <c:pt idx="148">
                  <c:v>1</c:v>
                </c:pt>
                <c:pt idx="149">
                  <c:v>0</c:v>
                </c:pt>
                <c:pt idx="150">
                  <c:v>-1</c:v>
                </c:pt>
                <c:pt idx="151">
                  <c:v>-1</c:v>
                </c:pt>
                <c:pt idx="152">
                  <c:v>1</c:v>
                </c:pt>
                <c:pt idx="153">
                  <c:v>0</c:v>
                </c:pt>
                <c:pt idx="154">
                  <c:v>1</c:v>
                </c:pt>
                <c:pt idx="155">
                  <c:v>0</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0</c:v>
                </c:pt>
                <c:pt idx="173">
                  <c:v>0</c:v>
                </c:pt>
                <c:pt idx="174">
                  <c:v>-1</c:v>
                </c:pt>
                <c:pt idx="175">
                  <c:v>0</c:v>
                </c:pt>
                <c:pt idx="176">
                  <c:v>-1</c:v>
                </c:pt>
                <c:pt idx="177">
                  <c:v>0</c:v>
                </c:pt>
                <c:pt idx="178">
                  <c:v>0</c:v>
                </c:pt>
                <c:pt idx="179">
                  <c:v>-2</c:v>
                </c:pt>
                <c:pt idx="180">
                  <c:v>-1</c:v>
                </c:pt>
                <c:pt idx="181">
                  <c:v>1</c:v>
                </c:pt>
                <c:pt idx="182">
                  <c:v>0</c:v>
                </c:pt>
                <c:pt idx="183">
                  <c:v>1</c:v>
                </c:pt>
                <c:pt idx="184">
                  <c:v>0</c:v>
                </c:pt>
                <c:pt idx="185">
                  <c:v>0</c:v>
                </c:pt>
                <c:pt idx="186">
                  <c:v>0</c:v>
                </c:pt>
                <c:pt idx="187">
                  <c:v>0</c:v>
                </c:pt>
                <c:pt idx="188">
                  <c:v>0</c:v>
                </c:pt>
                <c:pt idx="189">
                  <c:v>-1</c:v>
                </c:pt>
                <c:pt idx="190">
                  <c:v>0</c:v>
                </c:pt>
                <c:pt idx="195">
                  <c:v>0</c:v>
                </c:pt>
                <c:pt idx="196">
                  <c:v>0</c:v>
                </c:pt>
                <c:pt idx="199">
                  <c:v>0</c:v>
                </c:pt>
                <c:pt idx="200">
                  <c:v>0</c:v>
                </c:pt>
                <c:pt idx="201">
                  <c:v>0</c:v>
                </c:pt>
                <c:pt idx="202">
                  <c:v>0</c:v>
                </c:pt>
                <c:pt idx="203">
                  <c:v>0</c:v>
                </c:pt>
                <c:pt idx="204">
                  <c:v>0</c:v>
                </c:pt>
                <c:pt idx="205">
                  <c:v>0</c:v>
                </c:pt>
                <c:pt idx="206">
                  <c:v>0</c:v>
                </c:pt>
                <c:pt idx="207">
                  <c:v>4</c:v>
                </c:pt>
                <c:pt idx="208">
                  <c:v>1</c:v>
                </c:pt>
                <c:pt idx="209">
                  <c:v>-1</c:v>
                </c:pt>
                <c:pt idx="210">
                  <c:v>0</c:v>
                </c:pt>
                <c:pt idx="211">
                  <c:v>1</c:v>
                </c:pt>
                <c:pt idx="212">
                  <c:v>0</c:v>
                </c:pt>
                <c:pt idx="213">
                  <c:v>0</c:v>
                </c:pt>
                <c:pt idx="214">
                  <c:v>2</c:v>
                </c:pt>
                <c:pt idx="215">
                  <c:v>0</c:v>
                </c:pt>
                <c:pt idx="216">
                  <c:v>1</c:v>
                </c:pt>
                <c:pt idx="217">
                  <c:v>0</c:v>
                </c:pt>
                <c:pt idx="218">
                  <c:v>0</c:v>
                </c:pt>
                <c:pt idx="219">
                  <c:v>0</c:v>
                </c:pt>
                <c:pt idx="220">
                  <c:v>2</c:v>
                </c:pt>
                <c:pt idx="221">
                  <c:v>0</c:v>
                </c:pt>
                <c:pt idx="222">
                  <c:v>0</c:v>
                </c:pt>
                <c:pt idx="223">
                  <c:v>0</c:v>
                </c:pt>
                <c:pt idx="224">
                  <c:v>0</c:v>
                </c:pt>
                <c:pt idx="225">
                  <c:v>0</c:v>
                </c:pt>
                <c:pt idx="226">
                  <c:v>1</c:v>
                </c:pt>
                <c:pt idx="227">
                  <c:v>0</c:v>
                </c:pt>
                <c:pt idx="228">
                  <c:v>0</c:v>
                </c:pt>
                <c:pt idx="229">
                  <c:v>0</c:v>
                </c:pt>
                <c:pt idx="230">
                  <c:v>0</c:v>
                </c:pt>
                <c:pt idx="231">
                  <c:v>0</c:v>
                </c:pt>
                <c:pt idx="232">
                  <c:v>-1</c:v>
                </c:pt>
                <c:pt idx="233">
                  <c:v>0</c:v>
                </c:pt>
                <c:pt idx="234">
                  <c:v>0</c:v>
                </c:pt>
                <c:pt idx="235">
                  <c:v>0</c:v>
                </c:pt>
                <c:pt idx="236">
                  <c:v>0</c:v>
                </c:pt>
                <c:pt idx="237">
                  <c:v>0</c:v>
                </c:pt>
                <c:pt idx="238">
                  <c:v>0</c:v>
                </c:pt>
                <c:pt idx="239">
                  <c:v>-1</c:v>
                </c:pt>
                <c:pt idx="240">
                  <c:v>0</c:v>
                </c:pt>
                <c:pt idx="241">
                  <c:v>0</c:v>
                </c:pt>
                <c:pt idx="242">
                  <c:v>0</c:v>
                </c:pt>
                <c:pt idx="243">
                  <c:v>2</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-1</c:v>
                </c:pt>
                <c:pt idx="265">
                  <c:v>0</c:v>
                </c:pt>
                <c:pt idx="266">
                  <c:v>0</c:v>
                </c:pt>
                <c:pt idx="267">
                  <c:v>0</c:v>
                </c:pt>
                <c:pt idx="268">
                  <c:v>0</c:v>
                </c:pt>
                <c:pt idx="269">
                  <c:v>1</c:v>
                </c:pt>
                <c:pt idx="270">
                  <c:v>1</c:v>
                </c:pt>
                <c:pt idx="271">
                  <c:v>0</c:v>
                </c:pt>
                <c:pt idx="272">
                  <c:v>0</c:v>
                </c:pt>
                <c:pt idx="273">
                  <c:v>0</c:v>
                </c:pt>
                <c:pt idx="274">
                  <c:v>0</c:v>
                </c:pt>
                <c:pt idx="275">
                  <c:v>0</c:v>
                </c:pt>
                <c:pt idx="276">
                  <c:v>2</c:v>
                </c:pt>
                <c:pt idx="277">
                  <c:v>0</c:v>
                </c:pt>
              </c:numCache>
            </c:numRef>
          </c:val>
          <c:extLst>
            <c:ext xmlns:c16="http://schemas.microsoft.com/office/drawing/2014/chart" uri="{C3380CC4-5D6E-409C-BE32-E72D297353CC}">
              <c16:uniqueId val="{00000004-5D16-4F80-9081-1117CB7AA1D2}"/>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Sheet1!$G$2:$G$366</c:f>
              <c:numCache>
                <c:formatCode>General</c:formatCode>
                <c:ptCount val="365"/>
                <c:pt idx="0">
                  <c:v>16</c:v>
                </c:pt>
                <c:pt idx="1">
                  <c:v>8</c:v>
                </c:pt>
                <c:pt idx="2">
                  <c:v>23</c:v>
                </c:pt>
                <c:pt idx="3">
                  <c:v>16</c:v>
                </c:pt>
                <c:pt idx="4">
                  <c:v>18</c:v>
                </c:pt>
                <c:pt idx="5">
                  <c:v>5</c:v>
                </c:pt>
                <c:pt idx="6">
                  <c:v>-3</c:v>
                </c:pt>
                <c:pt idx="7">
                  <c:v>17</c:v>
                </c:pt>
                <c:pt idx="8">
                  <c:v>6</c:v>
                </c:pt>
                <c:pt idx="9">
                  <c:v>14</c:v>
                </c:pt>
                <c:pt idx="10">
                  <c:v>18</c:v>
                </c:pt>
                <c:pt idx="11">
                  <c:v>5</c:v>
                </c:pt>
                <c:pt idx="12">
                  <c:v>47</c:v>
                </c:pt>
                <c:pt idx="13">
                  <c:v>23</c:v>
                </c:pt>
                <c:pt idx="14">
                  <c:v>40</c:v>
                </c:pt>
                <c:pt idx="15">
                  <c:v>42</c:v>
                </c:pt>
                <c:pt idx="16">
                  <c:v>12</c:v>
                </c:pt>
                <c:pt idx="17">
                  <c:v>12</c:v>
                </c:pt>
                <c:pt idx="18">
                  <c:v>18</c:v>
                </c:pt>
                <c:pt idx="19">
                  <c:v>10</c:v>
                </c:pt>
                <c:pt idx="20">
                  <c:v>23</c:v>
                </c:pt>
                <c:pt idx="21">
                  <c:v>19</c:v>
                </c:pt>
                <c:pt idx="22">
                  <c:v>15</c:v>
                </c:pt>
                <c:pt idx="23">
                  <c:v>14</c:v>
                </c:pt>
                <c:pt idx="24">
                  <c:v>4</c:v>
                </c:pt>
                <c:pt idx="25">
                  <c:v>14</c:v>
                </c:pt>
                <c:pt idx="26">
                  <c:v>6</c:v>
                </c:pt>
                <c:pt idx="27">
                  <c:v>8</c:v>
                </c:pt>
                <c:pt idx="28">
                  <c:v>19</c:v>
                </c:pt>
                <c:pt idx="29">
                  <c:v>28</c:v>
                </c:pt>
                <c:pt idx="30">
                  <c:v>14</c:v>
                </c:pt>
                <c:pt idx="31">
                  <c:v>13</c:v>
                </c:pt>
                <c:pt idx="32">
                  <c:v>4</c:v>
                </c:pt>
                <c:pt idx="33">
                  <c:v>11</c:v>
                </c:pt>
                <c:pt idx="34">
                  <c:v>7</c:v>
                </c:pt>
                <c:pt idx="35">
                  <c:v>-5</c:v>
                </c:pt>
                <c:pt idx="36">
                  <c:v>21</c:v>
                </c:pt>
                <c:pt idx="37">
                  <c:v>15</c:v>
                </c:pt>
                <c:pt idx="38">
                  <c:v>8</c:v>
                </c:pt>
                <c:pt idx="39">
                  <c:v>9</c:v>
                </c:pt>
                <c:pt idx="40">
                  <c:v>12</c:v>
                </c:pt>
                <c:pt idx="41">
                  <c:v>1</c:v>
                </c:pt>
                <c:pt idx="42">
                  <c:v>11</c:v>
                </c:pt>
                <c:pt idx="43">
                  <c:v>1</c:v>
                </c:pt>
                <c:pt idx="44">
                  <c:v>6</c:v>
                </c:pt>
                <c:pt idx="45">
                  <c:v>15</c:v>
                </c:pt>
                <c:pt idx="46">
                  <c:v>6</c:v>
                </c:pt>
                <c:pt idx="47">
                  <c:v>15</c:v>
                </c:pt>
                <c:pt idx="48">
                  <c:v>-6</c:v>
                </c:pt>
                <c:pt idx="49">
                  <c:v>13</c:v>
                </c:pt>
                <c:pt idx="50">
                  <c:v>0</c:v>
                </c:pt>
                <c:pt idx="51">
                  <c:v>22</c:v>
                </c:pt>
                <c:pt idx="52">
                  <c:v>21</c:v>
                </c:pt>
                <c:pt idx="53">
                  <c:v>-4</c:v>
                </c:pt>
                <c:pt idx="54">
                  <c:v>7</c:v>
                </c:pt>
                <c:pt idx="55">
                  <c:v>1</c:v>
                </c:pt>
                <c:pt idx="56">
                  <c:v>-1</c:v>
                </c:pt>
                <c:pt idx="57">
                  <c:v>12</c:v>
                </c:pt>
                <c:pt idx="58">
                  <c:v>3</c:v>
                </c:pt>
                <c:pt idx="59">
                  <c:v>17</c:v>
                </c:pt>
                <c:pt idx="60">
                  <c:v>20</c:v>
                </c:pt>
                <c:pt idx="61">
                  <c:v>7</c:v>
                </c:pt>
                <c:pt idx="62">
                  <c:v>31</c:v>
                </c:pt>
                <c:pt idx="63">
                  <c:v>7</c:v>
                </c:pt>
                <c:pt idx="64">
                  <c:v>-5</c:v>
                </c:pt>
                <c:pt idx="65">
                  <c:v>16</c:v>
                </c:pt>
                <c:pt idx="66">
                  <c:v>19</c:v>
                </c:pt>
                <c:pt idx="67">
                  <c:v>24</c:v>
                </c:pt>
                <c:pt idx="68">
                  <c:v>-1</c:v>
                </c:pt>
                <c:pt idx="69">
                  <c:v>17</c:v>
                </c:pt>
                <c:pt idx="70">
                  <c:v>7</c:v>
                </c:pt>
                <c:pt idx="71">
                  <c:v>7</c:v>
                </c:pt>
                <c:pt idx="72">
                  <c:v>7</c:v>
                </c:pt>
                <c:pt idx="73">
                  <c:v>17</c:v>
                </c:pt>
                <c:pt idx="74">
                  <c:v>11</c:v>
                </c:pt>
                <c:pt idx="75">
                  <c:v>19</c:v>
                </c:pt>
                <c:pt idx="76">
                  <c:v>9</c:v>
                </c:pt>
                <c:pt idx="77">
                  <c:v>7</c:v>
                </c:pt>
                <c:pt idx="78">
                  <c:v>6</c:v>
                </c:pt>
                <c:pt idx="79">
                  <c:v>4</c:v>
                </c:pt>
                <c:pt idx="80">
                  <c:v>17</c:v>
                </c:pt>
                <c:pt idx="81">
                  <c:v>14</c:v>
                </c:pt>
                <c:pt idx="82">
                  <c:v>8</c:v>
                </c:pt>
                <c:pt idx="83">
                  <c:v>15</c:v>
                </c:pt>
                <c:pt idx="84">
                  <c:v>17</c:v>
                </c:pt>
                <c:pt idx="85">
                  <c:v>10</c:v>
                </c:pt>
                <c:pt idx="86">
                  <c:v>7</c:v>
                </c:pt>
                <c:pt idx="87">
                  <c:v>1</c:v>
                </c:pt>
                <c:pt idx="88">
                  <c:v>18</c:v>
                </c:pt>
                <c:pt idx="89">
                  <c:v>10</c:v>
                </c:pt>
                <c:pt idx="90">
                  <c:v>3</c:v>
                </c:pt>
                <c:pt idx="91">
                  <c:v>14</c:v>
                </c:pt>
                <c:pt idx="92">
                  <c:v>-5</c:v>
                </c:pt>
                <c:pt idx="93">
                  <c:v>4</c:v>
                </c:pt>
                <c:pt idx="94">
                  <c:v>27</c:v>
                </c:pt>
                <c:pt idx="95">
                  <c:v>12</c:v>
                </c:pt>
                <c:pt idx="96">
                  <c:v>8</c:v>
                </c:pt>
                <c:pt idx="97">
                  <c:v>11</c:v>
                </c:pt>
                <c:pt idx="98">
                  <c:v>-3</c:v>
                </c:pt>
                <c:pt idx="99">
                  <c:v>6</c:v>
                </c:pt>
                <c:pt idx="100">
                  <c:v>18</c:v>
                </c:pt>
                <c:pt idx="101">
                  <c:v>12</c:v>
                </c:pt>
                <c:pt idx="102">
                  <c:v>18</c:v>
                </c:pt>
                <c:pt idx="103">
                  <c:v>22</c:v>
                </c:pt>
                <c:pt idx="104">
                  <c:v>17</c:v>
                </c:pt>
                <c:pt idx="105">
                  <c:v>-5</c:v>
                </c:pt>
                <c:pt idx="106">
                  <c:v>3</c:v>
                </c:pt>
                <c:pt idx="107">
                  <c:v>17</c:v>
                </c:pt>
                <c:pt idx="108">
                  <c:v>8</c:v>
                </c:pt>
                <c:pt idx="109">
                  <c:v>2</c:v>
                </c:pt>
                <c:pt idx="110">
                  <c:v>9</c:v>
                </c:pt>
                <c:pt idx="111">
                  <c:v>16</c:v>
                </c:pt>
                <c:pt idx="112">
                  <c:v>-5</c:v>
                </c:pt>
                <c:pt idx="113">
                  <c:v>2</c:v>
                </c:pt>
                <c:pt idx="114">
                  <c:v>20</c:v>
                </c:pt>
                <c:pt idx="115">
                  <c:v>3</c:v>
                </c:pt>
                <c:pt idx="116">
                  <c:v>6</c:v>
                </c:pt>
                <c:pt idx="117">
                  <c:v>12</c:v>
                </c:pt>
                <c:pt idx="118">
                  <c:v>6</c:v>
                </c:pt>
                <c:pt idx="119">
                  <c:v>-2</c:v>
                </c:pt>
                <c:pt idx="120">
                  <c:v>9</c:v>
                </c:pt>
                <c:pt idx="121">
                  <c:v>11</c:v>
                </c:pt>
                <c:pt idx="122">
                  <c:v>-6</c:v>
                </c:pt>
                <c:pt idx="123">
                  <c:v>-20</c:v>
                </c:pt>
                <c:pt idx="124">
                  <c:v>20</c:v>
                </c:pt>
                <c:pt idx="125">
                  <c:v>-13</c:v>
                </c:pt>
                <c:pt idx="126">
                  <c:v>-4</c:v>
                </c:pt>
                <c:pt idx="127">
                  <c:v>36</c:v>
                </c:pt>
                <c:pt idx="128">
                  <c:v>57</c:v>
                </c:pt>
                <c:pt idx="129">
                  <c:v>-28</c:v>
                </c:pt>
                <c:pt idx="130">
                  <c:v>36</c:v>
                </c:pt>
                <c:pt idx="131">
                  <c:v>-12</c:v>
                </c:pt>
                <c:pt idx="132">
                  <c:v>-1</c:v>
                </c:pt>
                <c:pt idx="133">
                  <c:v>21</c:v>
                </c:pt>
                <c:pt idx="134">
                  <c:v>-4</c:v>
                </c:pt>
                <c:pt idx="135">
                  <c:v>24</c:v>
                </c:pt>
                <c:pt idx="136">
                  <c:v>24</c:v>
                </c:pt>
                <c:pt idx="137">
                  <c:v>9</c:v>
                </c:pt>
                <c:pt idx="138">
                  <c:v>31</c:v>
                </c:pt>
                <c:pt idx="139">
                  <c:v>-29</c:v>
                </c:pt>
                <c:pt idx="140">
                  <c:v>-12</c:v>
                </c:pt>
                <c:pt idx="141">
                  <c:v>0</c:v>
                </c:pt>
                <c:pt idx="142">
                  <c:v>77</c:v>
                </c:pt>
                <c:pt idx="143">
                  <c:v>-17</c:v>
                </c:pt>
                <c:pt idx="144">
                  <c:v>52</c:v>
                </c:pt>
                <c:pt idx="145">
                  <c:v>8</c:v>
                </c:pt>
                <c:pt idx="146">
                  <c:v>-22</c:v>
                </c:pt>
                <c:pt idx="147">
                  <c:v>-90</c:v>
                </c:pt>
                <c:pt idx="148">
                  <c:v>50</c:v>
                </c:pt>
                <c:pt idx="149">
                  <c:v>74</c:v>
                </c:pt>
                <c:pt idx="150">
                  <c:v>4</c:v>
                </c:pt>
                <c:pt idx="151">
                  <c:v>-28</c:v>
                </c:pt>
                <c:pt idx="152">
                  <c:v>42</c:v>
                </c:pt>
                <c:pt idx="153">
                  <c:v>18</c:v>
                </c:pt>
                <c:pt idx="154">
                  <c:v>29</c:v>
                </c:pt>
                <c:pt idx="155">
                  <c:v>4</c:v>
                </c:pt>
                <c:pt idx="156">
                  <c:v>4</c:v>
                </c:pt>
                <c:pt idx="157">
                  <c:v>12</c:v>
                </c:pt>
                <c:pt idx="158">
                  <c:v>11</c:v>
                </c:pt>
                <c:pt idx="159">
                  <c:v>10</c:v>
                </c:pt>
                <c:pt idx="160">
                  <c:v>16</c:v>
                </c:pt>
                <c:pt idx="161">
                  <c:v>-3</c:v>
                </c:pt>
                <c:pt idx="162">
                  <c:v>5</c:v>
                </c:pt>
                <c:pt idx="163">
                  <c:v>6</c:v>
                </c:pt>
                <c:pt idx="164">
                  <c:v>16</c:v>
                </c:pt>
                <c:pt idx="165">
                  <c:v>6</c:v>
                </c:pt>
                <c:pt idx="166">
                  <c:v>12</c:v>
                </c:pt>
                <c:pt idx="167">
                  <c:v>5</c:v>
                </c:pt>
                <c:pt idx="168">
                  <c:v>9</c:v>
                </c:pt>
                <c:pt idx="169">
                  <c:v>2</c:v>
                </c:pt>
                <c:pt idx="170">
                  <c:v>4</c:v>
                </c:pt>
                <c:pt idx="171">
                  <c:v>14</c:v>
                </c:pt>
                <c:pt idx="172">
                  <c:v>4</c:v>
                </c:pt>
                <c:pt idx="173">
                  <c:v>18</c:v>
                </c:pt>
                <c:pt idx="174">
                  <c:v>9</c:v>
                </c:pt>
                <c:pt idx="175">
                  <c:v>-6</c:v>
                </c:pt>
                <c:pt idx="176">
                  <c:v>9</c:v>
                </c:pt>
                <c:pt idx="177">
                  <c:v>2</c:v>
                </c:pt>
                <c:pt idx="178">
                  <c:v>8</c:v>
                </c:pt>
                <c:pt idx="179">
                  <c:v>8</c:v>
                </c:pt>
                <c:pt idx="180">
                  <c:v>9</c:v>
                </c:pt>
                <c:pt idx="181">
                  <c:v>8</c:v>
                </c:pt>
                <c:pt idx="182">
                  <c:v>-6</c:v>
                </c:pt>
                <c:pt idx="183">
                  <c:v>14</c:v>
                </c:pt>
                <c:pt idx="184">
                  <c:v>2</c:v>
                </c:pt>
                <c:pt idx="185">
                  <c:v>4</c:v>
                </c:pt>
                <c:pt idx="186">
                  <c:v>10</c:v>
                </c:pt>
                <c:pt idx="187">
                  <c:v>6</c:v>
                </c:pt>
                <c:pt idx="188">
                  <c:v>-11</c:v>
                </c:pt>
                <c:pt idx="189">
                  <c:v>-5</c:v>
                </c:pt>
                <c:pt idx="195">
                  <c:v>13</c:v>
                </c:pt>
                <c:pt idx="200">
                  <c:v>18</c:v>
                </c:pt>
                <c:pt idx="201">
                  <c:v>-6</c:v>
                </c:pt>
                <c:pt idx="202">
                  <c:v>6</c:v>
                </c:pt>
                <c:pt idx="203">
                  <c:v>-3</c:v>
                </c:pt>
                <c:pt idx="204">
                  <c:v>-4</c:v>
                </c:pt>
                <c:pt idx="205">
                  <c:v>11</c:v>
                </c:pt>
                <c:pt idx="206">
                  <c:v>12</c:v>
                </c:pt>
                <c:pt idx="207">
                  <c:v>-3</c:v>
                </c:pt>
                <c:pt idx="208">
                  <c:v>8</c:v>
                </c:pt>
                <c:pt idx="209">
                  <c:v>29</c:v>
                </c:pt>
                <c:pt idx="210">
                  <c:v>2</c:v>
                </c:pt>
                <c:pt idx="211">
                  <c:v>-5</c:v>
                </c:pt>
                <c:pt idx="212">
                  <c:v>-3</c:v>
                </c:pt>
                <c:pt idx="213">
                  <c:v>2</c:v>
                </c:pt>
                <c:pt idx="214">
                  <c:v>14</c:v>
                </c:pt>
                <c:pt idx="215">
                  <c:v>9</c:v>
                </c:pt>
                <c:pt idx="216">
                  <c:v>13</c:v>
                </c:pt>
                <c:pt idx="217">
                  <c:v>-4</c:v>
                </c:pt>
                <c:pt idx="218">
                  <c:v>18</c:v>
                </c:pt>
                <c:pt idx="219">
                  <c:v>11</c:v>
                </c:pt>
                <c:pt idx="220">
                  <c:v>7</c:v>
                </c:pt>
                <c:pt idx="221">
                  <c:v>11</c:v>
                </c:pt>
                <c:pt idx="222">
                  <c:v>17</c:v>
                </c:pt>
                <c:pt idx="223">
                  <c:v>10</c:v>
                </c:pt>
                <c:pt idx="224">
                  <c:v>10</c:v>
                </c:pt>
                <c:pt idx="225">
                  <c:v>-10</c:v>
                </c:pt>
                <c:pt idx="226">
                  <c:v>3</c:v>
                </c:pt>
                <c:pt idx="227">
                  <c:v>-1</c:v>
                </c:pt>
                <c:pt idx="228">
                  <c:v>-3</c:v>
                </c:pt>
                <c:pt idx="229">
                  <c:v>7</c:v>
                </c:pt>
                <c:pt idx="230">
                  <c:v>0</c:v>
                </c:pt>
                <c:pt idx="231">
                  <c:v>-1</c:v>
                </c:pt>
                <c:pt idx="232">
                  <c:v>3</c:v>
                </c:pt>
                <c:pt idx="233">
                  <c:v>11</c:v>
                </c:pt>
                <c:pt idx="234">
                  <c:v>3</c:v>
                </c:pt>
                <c:pt idx="235">
                  <c:v>7</c:v>
                </c:pt>
                <c:pt idx="236">
                  <c:v>-3</c:v>
                </c:pt>
                <c:pt idx="237">
                  <c:v>-9</c:v>
                </c:pt>
                <c:pt idx="238">
                  <c:v>-12</c:v>
                </c:pt>
                <c:pt idx="239">
                  <c:v>-1</c:v>
                </c:pt>
                <c:pt idx="240">
                  <c:v>11</c:v>
                </c:pt>
                <c:pt idx="241">
                  <c:v>10</c:v>
                </c:pt>
                <c:pt idx="242">
                  <c:v>5</c:v>
                </c:pt>
                <c:pt idx="243">
                  <c:v>-1</c:v>
                </c:pt>
                <c:pt idx="244">
                  <c:v>2</c:v>
                </c:pt>
                <c:pt idx="245">
                  <c:v>6</c:v>
                </c:pt>
                <c:pt idx="246">
                  <c:v>-3</c:v>
                </c:pt>
                <c:pt idx="247">
                  <c:v>4</c:v>
                </c:pt>
                <c:pt idx="248">
                  <c:v>6</c:v>
                </c:pt>
                <c:pt idx="249">
                  <c:v>9</c:v>
                </c:pt>
                <c:pt idx="250">
                  <c:v>-11</c:v>
                </c:pt>
                <c:pt idx="251">
                  <c:v>-16</c:v>
                </c:pt>
                <c:pt idx="252">
                  <c:v>7</c:v>
                </c:pt>
                <c:pt idx="253">
                  <c:v>-1</c:v>
                </c:pt>
                <c:pt idx="254">
                  <c:v>-80</c:v>
                </c:pt>
                <c:pt idx="255">
                  <c:v>93</c:v>
                </c:pt>
                <c:pt idx="256">
                  <c:v>-12</c:v>
                </c:pt>
                <c:pt idx="257">
                  <c:v>12</c:v>
                </c:pt>
                <c:pt idx="258">
                  <c:v>24</c:v>
                </c:pt>
                <c:pt idx="259">
                  <c:v>32</c:v>
                </c:pt>
                <c:pt idx="260">
                  <c:v>9</c:v>
                </c:pt>
                <c:pt idx="261">
                  <c:v>2</c:v>
                </c:pt>
                <c:pt idx="262">
                  <c:v>19</c:v>
                </c:pt>
                <c:pt idx="263">
                  <c:v>12</c:v>
                </c:pt>
                <c:pt idx="264">
                  <c:v>11</c:v>
                </c:pt>
                <c:pt idx="265">
                  <c:v>-3</c:v>
                </c:pt>
                <c:pt idx="266">
                  <c:v>2</c:v>
                </c:pt>
                <c:pt idx="267">
                  <c:v>3</c:v>
                </c:pt>
                <c:pt idx="268">
                  <c:v>21</c:v>
                </c:pt>
                <c:pt idx="269">
                  <c:v>15</c:v>
                </c:pt>
                <c:pt idx="270">
                  <c:v>26</c:v>
                </c:pt>
                <c:pt idx="271">
                  <c:v>-29</c:v>
                </c:pt>
                <c:pt idx="272">
                  <c:v>35</c:v>
                </c:pt>
                <c:pt idx="273">
                  <c:v>32</c:v>
                </c:pt>
                <c:pt idx="274">
                  <c:v>14</c:v>
                </c:pt>
                <c:pt idx="275">
                  <c:v>15</c:v>
                </c:pt>
                <c:pt idx="276">
                  <c:v>6</c:v>
                </c:pt>
                <c:pt idx="277">
                  <c:v>14</c:v>
                </c:pt>
              </c:numCache>
            </c:numRef>
          </c:val>
          <c:extLst>
            <c:ext xmlns:c16="http://schemas.microsoft.com/office/drawing/2014/chart" uri="{C3380CC4-5D6E-409C-BE32-E72D297353CC}">
              <c16:uniqueId val="{00000005-5D16-4F80-9081-1117CB7AA1D2}"/>
            </c:ext>
          </c:extLst>
        </c:ser>
        <c:dLbls>
          <c:showLegendKey val="0"/>
          <c:showVal val="0"/>
          <c:showCatName val="0"/>
          <c:showSerName val="0"/>
          <c:showPercent val="0"/>
          <c:showBubbleSize val="0"/>
        </c:dLbls>
        <c:gapWidth val="219"/>
        <c:overlap val="-27"/>
        <c:axId val="494433680"/>
        <c:axId val="494433352"/>
      </c:barChart>
      <c:dateAx>
        <c:axId val="49443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33352"/>
        <c:crosses val="autoZero"/>
        <c:auto val="1"/>
        <c:lblOffset val="100"/>
        <c:baseTimeUnit val="days"/>
      </c:dateAx>
      <c:valAx>
        <c:axId val="49443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3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17</c:v>
                </c:pt>
                <c:pt idx="28">
                  <c:v>0</c:v>
                </c:pt>
                <c:pt idx="29">
                  <c:v>0</c:v>
                </c:pt>
                <c:pt idx="30">
                  <c:v>0</c:v>
                </c:pt>
                <c:pt idx="31">
                  <c:v>0</c:v>
                </c:pt>
                <c:pt idx="32">
                  <c:v>0</c:v>
                </c:pt>
                <c:pt idx="33">
                  <c:v>0</c:v>
                </c:pt>
                <c:pt idx="34">
                  <c:v>29</c:v>
                </c:pt>
                <c:pt idx="35">
                  <c:v>0</c:v>
                </c:pt>
                <c:pt idx="36">
                  <c:v>0</c:v>
                </c:pt>
                <c:pt idx="37">
                  <c:v>0</c:v>
                </c:pt>
                <c:pt idx="38">
                  <c:v>0</c:v>
                </c:pt>
                <c:pt idx="39">
                  <c:v>0</c:v>
                </c:pt>
                <c:pt idx="40">
                  <c:v>0</c:v>
                </c:pt>
                <c:pt idx="41">
                  <c:v>0</c:v>
                </c:pt>
                <c:pt idx="42">
                  <c:v>0</c:v>
                </c:pt>
                <c:pt idx="43">
                  <c:v>0</c:v>
                </c:pt>
                <c:pt idx="44">
                  <c:v>0</c:v>
                </c:pt>
                <c:pt idx="45">
                  <c:v>0</c:v>
                </c:pt>
                <c:pt idx="46">
                  <c:v>149</c:v>
                </c:pt>
                <c:pt idx="47">
                  <c:v>0</c:v>
                </c:pt>
                <c:pt idx="48">
                  <c:v>0</c:v>
                </c:pt>
                <c:pt idx="49">
                  <c:v>0</c:v>
                </c:pt>
                <c:pt idx="50">
                  <c:v>0</c:v>
                </c:pt>
                <c:pt idx="51">
                  <c:v>0</c:v>
                </c:pt>
                <c:pt idx="52">
                  <c:v>0</c:v>
                </c:pt>
                <c:pt idx="53">
                  <c:v>0</c:v>
                </c:pt>
                <c:pt idx="54">
                  <c:v>93</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206</c:v>
                </c:pt>
                <c:pt idx="102">
                  <c:v>0</c:v>
                </c:pt>
                <c:pt idx="103">
                  <c:v>0</c:v>
                </c:pt>
                <c:pt idx="104">
                  <c:v>74</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87</c:v>
                </c:pt>
                <c:pt idx="157">
                  <c:v>0</c:v>
                </c:pt>
                <c:pt idx="158">
                  <c:v>0</c:v>
                </c:pt>
                <c:pt idx="159">
                  <c:v>0</c:v>
                </c:pt>
                <c:pt idx="160">
                  <c:v>72</c:v>
                </c:pt>
                <c:pt idx="161">
                  <c:v>0</c:v>
                </c:pt>
                <c:pt idx="162">
                  <c:v>0</c:v>
                </c:pt>
                <c:pt idx="163">
                  <c:v>0</c:v>
                </c:pt>
                <c:pt idx="164">
                  <c:v>0</c:v>
                </c:pt>
                <c:pt idx="165">
                  <c:v>0</c:v>
                </c:pt>
                <c:pt idx="166">
                  <c:v>0</c:v>
                </c:pt>
                <c:pt idx="167">
                  <c:v>64</c:v>
                </c:pt>
                <c:pt idx="168">
                  <c:v>0</c:v>
                </c:pt>
                <c:pt idx="169">
                  <c:v>0</c:v>
                </c:pt>
                <c:pt idx="170">
                  <c:v>0</c:v>
                </c:pt>
                <c:pt idx="171">
                  <c:v>24</c:v>
                </c:pt>
                <c:pt idx="172">
                  <c:v>0</c:v>
                </c:pt>
                <c:pt idx="173">
                  <c:v>75</c:v>
                </c:pt>
                <c:pt idx="174">
                  <c:v>0</c:v>
                </c:pt>
                <c:pt idx="175">
                  <c:v>0</c:v>
                </c:pt>
                <c:pt idx="176">
                  <c:v>0</c:v>
                </c:pt>
                <c:pt idx="177">
                  <c:v>0</c:v>
                </c:pt>
                <c:pt idx="178">
                  <c:v>0</c:v>
                </c:pt>
                <c:pt idx="179">
                  <c:v>72</c:v>
                </c:pt>
                <c:pt idx="180">
                  <c:v>128</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123</c:v>
                </c:pt>
                <c:pt idx="196">
                  <c:v>0</c:v>
                </c:pt>
                <c:pt idx="197">
                  <c:v>0</c:v>
                </c:pt>
                <c:pt idx="198">
                  <c:v>0</c:v>
                </c:pt>
                <c:pt idx="199">
                  <c:v>0</c:v>
                </c:pt>
                <c:pt idx="200">
                  <c:v>0</c:v>
                </c:pt>
                <c:pt idx="201">
                  <c:v>0</c:v>
                </c:pt>
                <c:pt idx="202">
                  <c:v>0</c:v>
                </c:pt>
                <c:pt idx="203">
                  <c:v>0</c:v>
                </c:pt>
                <c:pt idx="204">
                  <c:v>0</c:v>
                </c:pt>
                <c:pt idx="205">
                  <c:v>0</c:v>
                </c:pt>
                <c:pt idx="206">
                  <c:v>0</c:v>
                </c:pt>
                <c:pt idx="207">
                  <c:v>0</c:v>
                </c:pt>
                <c:pt idx="208">
                  <c:v>62</c:v>
                </c:pt>
                <c:pt idx="209">
                  <c:v>0</c:v>
                </c:pt>
                <c:pt idx="210">
                  <c:v>0</c:v>
                </c:pt>
                <c:pt idx="211">
                  <c:v>0</c:v>
                </c:pt>
                <c:pt idx="212">
                  <c:v>0</c:v>
                </c:pt>
                <c:pt idx="213">
                  <c:v>0</c:v>
                </c:pt>
                <c:pt idx="214">
                  <c:v>0</c:v>
                </c:pt>
                <c:pt idx="215">
                  <c:v>0</c:v>
                </c:pt>
                <c:pt idx="216">
                  <c:v>0</c:v>
                </c:pt>
                <c:pt idx="217">
                  <c:v>0</c:v>
                </c:pt>
                <c:pt idx="218">
                  <c:v>0</c:v>
                </c:pt>
                <c:pt idx="219">
                  <c:v>0</c:v>
                </c:pt>
                <c:pt idx="220">
                  <c:v>0</c:v>
                </c:pt>
                <c:pt idx="221">
                  <c:v>83</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104</c:v>
                </c:pt>
                <c:pt idx="238">
                  <c:v>0</c:v>
                </c:pt>
                <c:pt idx="239">
                  <c:v>0</c:v>
                </c:pt>
                <c:pt idx="240">
                  <c:v>65</c:v>
                </c:pt>
                <c:pt idx="241">
                  <c:v>0</c:v>
                </c:pt>
                <c:pt idx="242">
                  <c:v>76</c:v>
                </c:pt>
                <c:pt idx="243">
                  <c:v>0</c:v>
                </c:pt>
                <c:pt idx="244">
                  <c:v>74</c:v>
                </c:pt>
                <c:pt idx="245">
                  <c:v>0</c:v>
                </c:pt>
                <c:pt idx="246">
                  <c:v>0</c:v>
                </c:pt>
                <c:pt idx="247">
                  <c:v>0</c:v>
                </c:pt>
                <c:pt idx="248">
                  <c:v>0</c:v>
                </c:pt>
                <c:pt idx="249">
                  <c:v>0</c:v>
                </c:pt>
                <c:pt idx="250">
                  <c:v>0</c:v>
                </c:pt>
                <c:pt idx="251">
                  <c:v>0</c:v>
                </c:pt>
                <c:pt idx="252">
                  <c:v>0</c:v>
                </c:pt>
                <c:pt idx="253">
                  <c:v>0</c:v>
                </c:pt>
                <c:pt idx="254">
                  <c:v>0</c:v>
                </c:pt>
                <c:pt idx="255">
                  <c:v>115</c:v>
                </c:pt>
                <c:pt idx="256">
                  <c:v>45</c:v>
                </c:pt>
                <c:pt idx="257">
                  <c:v>0</c:v>
                </c:pt>
                <c:pt idx="258">
                  <c:v>0</c:v>
                </c:pt>
                <c:pt idx="259">
                  <c:v>0</c:v>
                </c:pt>
                <c:pt idx="260">
                  <c:v>0</c:v>
                </c:pt>
                <c:pt idx="261">
                  <c:v>0</c:v>
                </c:pt>
                <c:pt idx="262">
                  <c:v>0</c:v>
                </c:pt>
                <c:pt idx="263">
                  <c:v>0</c:v>
                </c:pt>
                <c:pt idx="264">
                  <c:v>37</c:v>
                </c:pt>
                <c:pt idx="265">
                  <c:v>0</c:v>
                </c:pt>
                <c:pt idx="266">
                  <c:v>0</c:v>
                </c:pt>
                <c:pt idx="267">
                  <c:v>0</c:v>
                </c:pt>
                <c:pt idx="268">
                  <c:v>57</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EE3F-49CB-9811-1A7FBD24D06F}"/>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Sheet1!$C$2:$C$366</c:f>
              <c:numCache>
                <c:formatCode>General</c:formatCode>
                <c:ptCount val="365"/>
                <c:pt idx="0">
                  <c:v>0</c:v>
                </c:pt>
                <c:pt idx="1">
                  <c:v>25</c:v>
                </c:pt>
                <c:pt idx="2">
                  <c:v>7</c:v>
                </c:pt>
                <c:pt idx="3">
                  <c:v>0</c:v>
                </c:pt>
                <c:pt idx="4">
                  <c:v>20</c:v>
                </c:pt>
                <c:pt idx="5">
                  <c:v>36</c:v>
                </c:pt>
                <c:pt idx="6">
                  <c:v>0</c:v>
                </c:pt>
                <c:pt idx="7">
                  <c:v>0</c:v>
                </c:pt>
                <c:pt idx="8">
                  <c:v>0</c:v>
                </c:pt>
                <c:pt idx="9">
                  <c:v>0</c:v>
                </c:pt>
                <c:pt idx="10">
                  <c:v>36</c:v>
                </c:pt>
                <c:pt idx="11">
                  <c:v>40</c:v>
                </c:pt>
                <c:pt idx="12">
                  <c:v>36</c:v>
                </c:pt>
                <c:pt idx="13">
                  <c:v>0</c:v>
                </c:pt>
                <c:pt idx="14">
                  <c:v>0</c:v>
                </c:pt>
                <c:pt idx="15">
                  <c:v>0</c:v>
                </c:pt>
                <c:pt idx="16">
                  <c:v>0</c:v>
                </c:pt>
                <c:pt idx="17">
                  <c:v>0</c:v>
                </c:pt>
                <c:pt idx="18">
                  <c:v>7</c:v>
                </c:pt>
                <c:pt idx="19">
                  <c:v>54</c:v>
                </c:pt>
                <c:pt idx="20">
                  <c:v>12</c:v>
                </c:pt>
                <c:pt idx="21">
                  <c:v>0</c:v>
                </c:pt>
                <c:pt idx="22">
                  <c:v>0</c:v>
                </c:pt>
                <c:pt idx="23">
                  <c:v>0</c:v>
                </c:pt>
                <c:pt idx="24">
                  <c:v>32</c:v>
                </c:pt>
                <c:pt idx="25">
                  <c:v>0</c:v>
                </c:pt>
                <c:pt idx="26">
                  <c:v>14</c:v>
                </c:pt>
                <c:pt idx="27">
                  <c:v>22</c:v>
                </c:pt>
                <c:pt idx="28">
                  <c:v>0</c:v>
                </c:pt>
                <c:pt idx="29">
                  <c:v>0</c:v>
                </c:pt>
                <c:pt idx="30">
                  <c:v>9</c:v>
                </c:pt>
                <c:pt idx="31">
                  <c:v>33</c:v>
                </c:pt>
                <c:pt idx="32">
                  <c:v>2</c:v>
                </c:pt>
                <c:pt idx="33">
                  <c:v>0</c:v>
                </c:pt>
                <c:pt idx="34">
                  <c:v>0</c:v>
                </c:pt>
                <c:pt idx="35">
                  <c:v>0</c:v>
                </c:pt>
                <c:pt idx="36">
                  <c:v>0</c:v>
                </c:pt>
                <c:pt idx="37">
                  <c:v>232</c:v>
                </c:pt>
                <c:pt idx="38">
                  <c:v>25</c:v>
                </c:pt>
                <c:pt idx="39">
                  <c:v>57</c:v>
                </c:pt>
                <c:pt idx="40">
                  <c:v>0</c:v>
                </c:pt>
                <c:pt idx="41">
                  <c:v>64</c:v>
                </c:pt>
                <c:pt idx="42">
                  <c:v>0</c:v>
                </c:pt>
                <c:pt idx="43">
                  <c:v>0</c:v>
                </c:pt>
                <c:pt idx="44">
                  <c:v>0</c:v>
                </c:pt>
                <c:pt idx="45">
                  <c:v>0</c:v>
                </c:pt>
                <c:pt idx="46">
                  <c:v>0</c:v>
                </c:pt>
                <c:pt idx="47">
                  <c:v>32</c:v>
                </c:pt>
                <c:pt idx="48">
                  <c:v>47</c:v>
                </c:pt>
                <c:pt idx="49">
                  <c:v>0</c:v>
                </c:pt>
                <c:pt idx="50">
                  <c:v>0</c:v>
                </c:pt>
                <c:pt idx="51">
                  <c:v>0</c:v>
                </c:pt>
                <c:pt idx="52">
                  <c:v>13</c:v>
                </c:pt>
                <c:pt idx="53">
                  <c:v>0</c:v>
                </c:pt>
                <c:pt idx="54">
                  <c:v>32</c:v>
                </c:pt>
                <c:pt idx="55">
                  <c:v>0</c:v>
                </c:pt>
                <c:pt idx="56">
                  <c:v>0</c:v>
                </c:pt>
                <c:pt idx="57">
                  <c:v>0</c:v>
                </c:pt>
                <c:pt idx="58">
                  <c:v>0</c:v>
                </c:pt>
                <c:pt idx="59">
                  <c:v>0</c:v>
                </c:pt>
                <c:pt idx="60">
                  <c:v>41</c:v>
                </c:pt>
                <c:pt idx="61">
                  <c:v>0</c:v>
                </c:pt>
                <c:pt idx="62">
                  <c:v>23</c:v>
                </c:pt>
                <c:pt idx="63">
                  <c:v>0</c:v>
                </c:pt>
                <c:pt idx="64">
                  <c:v>0</c:v>
                </c:pt>
                <c:pt idx="65">
                  <c:v>0</c:v>
                </c:pt>
                <c:pt idx="66">
                  <c:v>57</c:v>
                </c:pt>
                <c:pt idx="67">
                  <c:v>0</c:v>
                </c:pt>
                <c:pt idx="68">
                  <c:v>0</c:v>
                </c:pt>
                <c:pt idx="69">
                  <c:v>0</c:v>
                </c:pt>
                <c:pt idx="70">
                  <c:v>0</c:v>
                </c:pt>
                <c:pt idx="71">
                  <c:v>0</c:v>
                </c:pt>
                <c:pt idx="72">
                  <c:v>35</c:v>
                </c:pt>
                <c:pt idx="73">
                  <c:v>0</c:v>
                </c:pt>
                <c:pt idx="74">
                  <c:v>31</c:v>
                </c:pt>
                <c:pt idx="75">
                  <c:v>33</c:v>
                </c:pt>
                <c:pt idx="76">
                  <c:v>29</c:v>
                </c:pt>
                <c:pt idx="77">
                  <c:v>0</c:v>
                </c:pt>
                <c:pt idx="78">
                  <c:v>0</c:v>
                </c:pt>
                <c:pt idx="79">
                  <c:v>0</c:v>
                </c:pt>
                <c:pt idx="80">
                  <c:v>61</c:v>
                </c:pt>
                <c:pt idx="81">
                  <c:v>22</c:v>
                </c:pt>
                <c:pt idx="82">
                  <c:v>37</c:v>
                </c:pt>
                <c:pt idx="83">
                  <c:v>12</c:v>
                </c:pt>
                <c:pt idx="84">
                  <c:v>0</c:v>
                </c:pt>
                <c:pt idx="85">
                  <c:v>0</c:v>
                </c:pt>
                <c:pt idx="86">
                  <c:v>0</c:v>
                </c:pt>
                <c:pt idx="87">
                  <c:v>0</c:v>
                </c:pt>
                <c:pt idx="88">
                  <c:v>19</c:v>
                </c:pt>
                <c:pt idx="89">
                  <c:v>11</c:v>
                </c:pt>
                <c:pt idx="90">
                  <c:v>32</c:v>
                </c:pt>
                <c:pt idx="91">
                  <c:v>0</c:v>
                </c:pt>
                <c:pt idx="92">
                  <c:v>0</c:v>
                </c:pt>
                <c:pt idx="93">
                  <c:v>0</c:v>
                </c:pt>
                <c:pt idx="94">
                  <c:v>5</c:v>
                </c:pt>
                <c:pt idx="95">
                  <c:v>0</c:v>
                </c:pt>
                <c:pt idx="96">
                  <c:v>0</c:v>
                </c:pt>
                <c:pt idx="97">
                  <c:v>13</c:v>
                </c:pt>
                <c:pt idx="98">
                  <c:v>0</c:v>
                </c:pt>
                <c:pt idx="99">
                  <c:v>0</c:v>
                </c:pt>
                <c:pt idx="100">
                  <c:v>43</c:v>
                </c:pt>
                <c:pt idx="101">
                  <c:v>0</c:v>
                </c:pt>
                <c:pt idx="102">
                  <c:v>39</c:v>
                </c:pt>
                <c:pt idx="103">
                  <c:v>31</c:v>
                </c:pt>
                <c:pt idx="104">
                  <c:v>16</c:v>
                </c:pt>
                <c:pt idx="105">
                  <c:v>0</c:v>
                </c:pt>
                <c:pt idx="106">
                  <c:v>0</c:v>
                </c:pt>
                <c:pt idx="107">
                  <c:v>16</c:v>
                </c:pt>
                <c:pt idx="108">
                  <c:v>32</c:v>
                </c:pt>
                <c:pt idx="109">
                  <c:v>9</c:v>
                </c:pt>
                <c:pt idx="110">
                  <c:v>0</c:v>
                </c:pt>
                <c:pt idx="111">
                  <c:v>59</c:v>
                </c:pt>
                <c:pt idx="112">
                  <c:v>0</c:v>
                </c:pt>
                <c:pt idx="113">
                  <c:v>0</c:v>
                </c:pt>
                <c:pt idx="114">
                  <c:v>38</c:v>
                </c:pt>
                <c:pt idx="115">
                  <c:v>0</c:v>
                </c:pt>
                <c:pt idx="116">
                  <c:v>6</c:v>
                </c:pt>
                <c:pt idx="117">
                  <c:v>17</c:v>
                </c:pt>
                <c:pt idx="118">
                  <c:v>0</c:v>
                </c:pt>
                <c:pt idx="119">
                  <c:v>0</c:v>
                </c:pt>
                <c:pt idx="120">
                  <c:v>0</c:v>
                </c:pt>
                <c:pt idx="121">
                  <c:v>0</c:v>
                </c:pt>
                <c:pt idx="122">
                  <c:v>0</c:v>
                </c:pt>
                <c:pt idx="123">
                  <c:v>0</c:v>
                </c:pt>
                <c:pt idx="124">
                  <c:v>0</c:v>
                </c:pt>
                <c:pt idx="125">
                  <c:v>71</c:v>
                </c:pt>
                <c:pt idx="126">
                  <c:v>0</c:v>
                </c:pt>
                <c:pt idx="127">
                  <c:v>0</c:v>
                </c:pt>
                <c:pt idx="128">
                  <c:v>40</c:v>
                </c:pt>
                <c:pt idx="129">
                  <c:v>40</c:v>
                </c:pt>
                <c:pt idx="130">
                  <c:v>15</c:v>
                </c:pt>
                <c:pt idx="131">
                  <c:v>0</c:v>
                </c:pt>
                <c:pt idx="132">
                  <c:v>20</c:v>
                </c:pt>
                <c:pt idx="133">
                  <c:v>0</c:v>
                </c:pt>
                <c:pt idx="134">
                  <c:v>0</c:v>
                </c:pt>
                <c:pt idx="135">
                  <c:v>0</c:v>
                </c:pt>
                <c:pt idx="136">
                  <c:v>33</c:v>
                </c:pt>
                <c:pt idx="137">
                  <c:v>14</c:v>
                </c:pt>
                <c:pt idx="138">
                  <c:v>15</c:v>
                </c:pt>
                <c:pt idx="139">
                  <c:v>0</c:v>
                </c:pt>
                <c:pt idx="140">
                  <c:v>0</c:v>
                </c:pt>
                <c:pt idx="141">
                  <c:v>0</c:v>
                </c:pt>
                <c:pt idx="142">
                  <c:v>366</c:v>
                </c:pt>
                <c:pt idx="143">
                  <c:v>32</c:v>
                </c:pt>
                <c:pt idx="144">
                  <c:v>0</c:v>
                </c:pt>
                <c:pt idx="145">
                  <c:v>0</c:v>
                </c:pt>
                <c:pt idx="146">
                  <c:v>22</c:v>
                </c:pt>
                <c:pt idx="147">
                  <c:v>0</c:v>
                </c:pt>
                <c:pt idx="148">
                  <c:v>0</c:v>
                </c:pt>
                <c:pt idx="149">
                  <c:v>17</c:v>
                </c:pt>
                <c:pt idx="150">
                  <c:v>541</c:v>
                </c:pt>
                <c:pt idx="151">
                  <c:v>10</c:v>
                </c:pt>
                <c:pt idx="152">
                  <c:v>33</c:v>
                </c:pt>
                <c:pt idx="153">
                  <c:v>0</c:v>
                </c:pt>
                <c:pt idx="154">
                  <c:v>0</c:v>
                </c:pt>
                <c:pt idx="155">
                  <c:v>0</c:v>
                </c:pt>
                <c:pt idx="156">
                  <c:v>220</c:v>
                </c:pt>
                <c:pt idx="157">
                  <c:v>0</c:v>
                </c:pt>
                <c:pt idx="158">
                  <c:v>9</c:v>
                </c:pt>
                <c:pt idx="159">
                  <c:v>0</c:v>
                </c:pt>
                <c:pt idx="160">
                  <c:v>18</c:v>
                </c:pt>
                <c:pt idx="161">
                  <c:v>0</c:v>
                </c:pt>
                <c:pt idx="162">
                  <c:v>0</c:v>
                </c:pt>
                <c:pt idx="163">
                  <c:v>369</c:v>
                </c:pt>
                <c:pt idx="164">
                  <c:v>14</c:v>
                </c:pt>
                <c:pt idx="165">
                  <c:v>11</c:v>
                </c:pt>
                <c:pt idx="166">
                  <c:v>0</c:v>
                </c:pt>
                <c:pt idx="167">
                  <c:v>10</c:v>
                </c:pt>
                <c:pt idx="168">
                  <c:v>0</c:v>
                </c:pt>
                <c:pt idx="169">
                  <c:v>26</c:v>
                </c:pt>
                <c:pt idx="170">
                  <c:v>0</c:v>
                </c:pt>
                <c:pt idx="171">
                  <c:v>274</c:v>
                </c:pt>
                <c:pt idx="172">
                  <c:v>18</c:v>
                </c:pt>
                <c:pt idx="173">
                  <c:v>38</c:v>
                </c:pt>
                <c:pt idx="174">
                  <c:v>12</c:v>
                </c:pt>
                <c:pt idx="175">
                  <c:v>0</c:v>
                </c:pt>
                <c:pt idx="176">
                  <c:v>0</c:v>
                </c:pt>
                <c:pt idx="177">
                  <c:v>128</c:v>
                </c:pt>
                <c:pt idx="178">
                  <c:v>24</c:v>
                </c:pt>
                <c:pt idx="179">
                  <c:v>0</c:v>
                </c:pt>
                <c:pt idx="180">
                  <c:v>24</c:v>
                </c:pt>
                <c:pt idx="181">
                  <c:v>12</c:v>
                </c:pt>
                <c:pt idx="182">
                  <c:v>0</c:v>
                </c:pt>
                <c:pt idx="183">
                  <c:v>0</c:v>
                </c:pt>
                <c:pt idx="184">
                  <c:v>0</c:v>
                </c:pt>
                <c:pt idx="185">
                  <c:v>733</c:v>
                </c:pt>
                <c:pt idx="186">
                  <c:v>0</c:v>
                </c:pt>
                <c:pt idx="187">
                  <c:v>0</c:v>
                </c:pt>
                <c:pt idx="188">
                  <c:v>33</c:v>
                </c:pt>
                <c:pt idx="189">
                  <c:v>0</c:v>
                </c:pt>
                <c:pt idx="190">
                  <c:v>0</c:v>
                </c:pt>
                <c:pt idx="191">
                  <c:v>184</c:v>
                </c:pt>
                <c:pt idx="192">
                  <c:v>24</c:v>
                </c:pt>
                <c:pt idx="193">
                  <c:v>16</c:v>
                </c:pt>
                <c:pt idx="194">
                  <c:v>21</c:v>
                </c:pt>
                <c:pt idx="195">
                  <c:v>24</c:v>
                </c:pt>
                <c:pt idx="196">
                  <c:v>0</c:v>
                </c:pt>
                <c:pt idx="197">
                  <c:v>0</c:v>
                </c:pt>
                <c:pt idx="198">
                  <c:v>232</c:v>
                </c:pt>
                <c:pt idx="199">
                  <c:v>9</c:v>
                </c:pt>
                <c:pt idx="200">
                  <c:v>20</c:v>
                </c:pt>
                <c:pt idx="201">
                  <c:v>33</c:v>
                </c:pt>
                <c:pt idx="202">
                  <c:v>13</c:v>
                </c:pt>
                <c:pt idx="203">
                  <c:v>0</c:v>
                </c:pt>
                <c:pt idx="204">
                  <c:v>0</c:v>
                </c:pt>
                <c:pt idx="205">
                  <c:v>335</c:v>
                </c:pt>
                <c:pt idx="206">
                  <c:v>40</c:v>
                </c:pt>
                <c:pt idx="207">
                  <c:v>13</c:v>
                </c:pt>
                <c:pt idx="208">
                  <c:v>30</c:v>
                </c:pt>
                <c:pt idx="209">
                  <c:v>16</c:v>
                </c:pt>
                <c:pt idx="210">
                  <c:v>0</c:v>
                </c:pt>
                <c:pt idx="211">
                  <c:v>0</c:v>
                </c:pt>
                <c:pt idx="212">
                  <c:v>236</c:v>
                </c:pt>
                <c:pt idx="213">
                  <c:v>28</c:v>
                </c:pt>
                <c:pt idx="214">
                  <c:v>22</c:v>
                </c:pt>
                <c:pt idx="215">
                  <c:v>21</c:v>
                </c:pt>
                <c:pt idx="216">
                  <c:v>31</c:v>
                </c:pt>
                <c:pt idx="217">
                  <c:v>0</c:v>
                </c:pt>
                <c:pt idx="218">
                  <c:v>0</c:v>
                </c:pt>
                <c:pt idx="219">
                  <c:v>19</c:v>
                </c:pt>
                <c:pt idx="220">
                  <c:v>38</c:v>
                </c:pt>
                <c:pt idx="221">
                  <c:v>10</c:v>
                </c:pt>
                <c:pt idx="222">
                  <c:v>0</c:v>
                </c:pt>
                <c:pt idx="223">
                  <c:v>24</c:v>
                </c:pt>
                <c:pt idx="224">
                  <c:v>0</c:v>
                </c:pt>
                <c:pt idx="225">
                  <c:v>0</c:v>
                </c:pt>
                <c:pt idx="226">
                  <c:v>45</c:v>
                </c:pt>
                <c:pt idx="227">
                  <c:v>0</c:v>
                </c:pt>
                <c:pt idx="228">
                  <c:v>22</c:v>
                </c:pt>
                <c:pt idx="229">
                  <c:v>48</c:v>
                </c:pt>
                <c:pt idx="230">
                  <c:v>17</c:v>
                </c:pt>
                <c:pt idx="231">
                  <c:v>0</c:v>
                </c:pt>
                <c:pt idx="232">
                  <c:v>0</c:v>
                </c:pt>
                <c:pt idx="233">
                  <c:v>9</c:v>
                </c:pt>
                <c:pt idx="234">
                  <c:v>0</c:v>
                </c:pt>
                <c:pt idx="235">
                  <c:v>10</c:v>
                </c:pt>
                <c:pt idx="236">
                  <c:v>0</c:v>
                </c:pt>
                <c:pt idx="237">
                  <c:v>24</c:v>
                </c:pt>
                <c:pt idx="238">
                  <c:v>0</c:v>
                </c:pt>
                <c:pt idx="239">
                  <c:v>0</c:v>
                </c:pt>
                <c:pt idx="240">
                  <c:v>0</c:v>
                </c:pt>
                <c:pt idx="241">
                  <c:v>28</c:v>
                </c:pt>
                <c:pt idx="242">
                  <c:v>0</c:v>
                </c:pt>
                <c:pt idx="243">
                  <c:v>28</c:v>
                </c:pt>
                <c:pt idx="244">
                  <c:v>0</c:v>
                </c:pt>
                <c:pt idx="245">
                  <c:v>0</c:v>
                </c:pt>
                <c:pt idx="246">
                  <c:v>0</c:v>
                </c:pt>
                <c:pt idx="247">
                  <c:v>0</c:v>
                </c:pt>
                <c:pt idx="248">
                  <c:v>0</c:v>
                </c:pt>
                <c:pt idx="249">
                  <c:v>38</c:v>
                </c:pt>
                <c:pt idx="250">
                  <c:v>16</c:v>
                </c:pt>
                <c:pt idx="251">
                  <c:v>18</c:v>
                </c:pt>
                <c:pt idx="252">
                  <c:v>0</c:v>
                </c:pt>
                <c:pt idx="253">
                  <c:v>0</c:v>
                </c:pt>
                <c:pt idx="254">
                  <c:v>0</c:v>
                </c:pt>
                <c:pt idx="255">
                  <c:v>0</c:v>
                </c:pt>
                <c:pt idx="256">
                  <c:v>0</c:v>
                </c:pt>
                <c:pt idx="257">
                  <c:v>0</c:v>
                </c:pt>
                <c:pt idx="258">
                  <c:v>0</c:v>
                </c:pt>
                <c:pt idx="259">
                  <c:v>0</c:v>
                </c:pt>
                <c:pt idx="260">
                  <c:v>0</c:v>
                </c:pt>
                <c:pt idx="261">
                  <c:v>13</c:v>
                </c:pt>
                <c:pt idx="262">
                  <c:v>0</c:v>
                </c:pt>
                <c:pt idx="263">
                  <c:v>37</c:v>
                </c:pt>
                <c:pt idx="264">
                  <c:v>0</c:v>
                </c:pt>
                <c:pt idx="265">
                  <c:v>36</c:v>
                </c:pt>
                <c:pt idx="266">
                  <c:v>0</c:v>
                </c:pt>
                <c:pt idx="267">
                  <c:v>0</c:v>
                </c:pt>
                <c:pt idx="268">
                  <c:v>19</c:v>
                </c:pt>
                <c:pt idx="269">
                  <c:v>29</c:v>
                </c:pt>
                <c:pt idx="270">
                  <c:v>17</c:v>
                </c:pt>
                <c:pt idx="271">
                  <c:v>14</c:v>
                </c:pt>
                <c:pt idx="272">
                  <c:v>0</c:v>
                </c:pt>
                <c:pt idx="273">
                  <c:v>0</c:v>
                </c:pt>
                <c:pt idx="274">
                  <c:v>0</c:v>
                </c:pt>
                <c:pt idx="275">
                  <c:v>40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1-EE3F-49CB-9811-1A7FBD24D06F}"/>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Sheet1!$D$2:$D$366</c:f>
              <c:numCache>
                <c:formatCode>General</c:formatCode>
                <c:ptCount val="365"/>
                <c:pt idx="0">
                  <c:v>0</c:v>
                </c:pt>
                <c:pt idx="1">
                  <c:v>0</c:v>
                </c:pt>
                <c:pt idx="2">
                  <c:v>24</c:v>
                </c:pt>
                <c:pt idx="3">
                  <c:v>20</c:v>
                </c:pt>
                <c:pt idx="4">
                  <c:v>12</c:v>
                </c:pt>
                <c:pt idx="5">
                  <c:v>0</c:v>
                </c:pt>
                <c:pt idx="6">
                  <c:v>127</c:v>
                </c:pt>
                <c:pt idx="7">
                  <c:v>0</c:v>
                </c:pt>
                <c:pt idx="8">
                  <c:v>0</c:v>
                </c:pt>
                <c:pt idx="9">
                  <c:v>53</c:v>
                </c:pt>
                <c:pt idx="10">
                  <c:v>24</c:v>
                </c:pt>
                <c:pt idx="11">
                  <c:v>33</c:v>
                </c:pt>
                <c:pt idx="12">
                  <c:v>54</c:v>
                </c:pt>
                <c:pt idx="13">
                  <c:v>14</c:v>
                </c:pt>
                <c:pt idx="14">
                  <c:v>0</c:v>
                </c:pt>
                <c:pt idx="15">
                  <c:v>0</c:v>
                </c:pt>
                <c:pt idx="16">
                  <c:v>0</c:v>
                </c:pt>
                <c:pt idx="17">
                  <c:v>57</c:v>
                </c:pt>
                <c:pt idx="18">
                  <c:v>17</c:v>
                </c:pt>
                <c:pt idx="19">
                  <c:v>26</c:v>
                </c:pt>
                <c:pt idx="20">
                  <c:v>41</c:v>
                </c:pt>
                <c:pt idx="21">
                  <c:v>0</c:v>
                </c:pt>
                <c:pt idx="22">
                  <c:v>0</c:v>
                </c:pt>
                <c:pt idx="23">
                  <c:v>25</c:v>
                </c:pt>
                <c:pt idx="24">
                  <c:v>19</c:v>
                </c:pt>
                <c:pt idx="25">
                  <c:v>14</c:v>
                </c:pt>
                <c:pt idx="26">
                  <c:v>61</c:v>
                </c:pt>
                <c:pt idx="27">
                  <c:v>8</c:v>
                </c:pt>
                <c:pt idx="28">
                  <c:v>0</c:v>
                </c:pt>
                <c:pt idx="29">
                  <c:v>0</c:v>
                </c:pt>
                <c:pt idx="30">
                  <c:v>47</c:v>
                </c:pt>
                <c:pt idx="31">
                  <c:v>19</c:v>
                </c:pt>
                <c:pt idx="32">
                  <c:v>17</c:v>
                </c:pt>
                <c:pt idx="33">
                  <c:v>24</c:v>
                </c:pt>
                <c:pt idx="34">
                  <c:v>32</c:v>
                </c:pt>
                <c:pt idx="35">
                  <c:v>0</c:v>
                </c:pt>
                <c:pt idx="36">
                  <c:v>0</c:v>
                </c:pt>
                <c:pt idx="37">
                  <c:v>16</c:v>
                </c:pt>
                <c:pt idx="38">
                  <c:v>15</c:v>
                </c:pt>
                <c:pt idx="39">
                  <c:v>17</c:v>
                </c:pt>
                <c:pt idx="40">
                  <c:v>28</c:v>
                </c:pt>
                <c:pt idx="41">
                  <c:v>10</c:v>
                </c:pt>
                <c:pt idx="42">
                  <c:v>0</c:v>
                </c:pt>
                <c:pt idx="43">
                  <c:v>0</c:v>
                </c:pt>
                <c:pt idx="44">
                  <c:v>29</c:v>
                </c:pt>
                <c:pt idx="45">
                  <c:v>9</c:v>
                </c:pt>
                <c:pt idx="46">
                  <c:v>19</c:v>
                </c:pt>
                <c:pt idx="47">
                  <c:v>18</c:v>
                </c:pt>
                <c:pt idx="48">
                  <c:v>17</c:v>
                </c:pt>
                <c:pt idx="49">
                  <c:v>0</c:v>
                </c:pt>
                <c:pt idx="50">
                  <c:v>0</c:v>
                </c:pt>
                <c:pt idx="51">
                  <c:v>0</c:v>
                </c:pt>
                <c:pt idx="52">
                  <c:v>8</c:v>
                </c:pt>
                <c:pt idx="53">
                  <c:v>13</c:v>
                </c:pt>
                <c:pt idx="54">
                  <c:v>72</c:v>
                </c:pt>
                <c:pt idx="55">
                  <c:v>21</c:v>
                </c:pt>
                <c:pt idx="56">
                  <c:v>0</c:v>
                </c:pt>
                <c:pt idx="57">
                  <c:v>0</c:v>
                </c:pt>
                <c:pt idx="58">
                  <c:v>44</c:v>
                </c:pt>
                <c:pt idx="59">
                  <c:v>24</c:v>
                </c:pt>
                <c:pt idx="60">
                  <c:v>54</c:v>
                </c:pt>
                <c:pt idx="61">
                  <c:v>32</c:v>
                </c:pt>
                <c:pt idx="62">
                  <c:v>44</c:v>
                </c:pt>
                <c:pt idx="63">
                  <c:v>0</c:v>
                </c:pt>
                <c:pt idx="64">
                  <c:v>0</c:v>
                </c:pt>
                <c:pt idx="65">
                  <c:v>72</c:v>
                </c:pt>
                <c:pt idx="66">
                  <c:v>17</c:v>
                </c:pt>
                <c:pt idx="67">
                  <c:v>49</c:v>
                </c:pt>
                <c:pt idx="68">
                  <c:v>26</c:v>
                </c:pt>
                <c:pt idx="69">
                  <c:v>21</c:v>
                </c:pt>
                <c:pt idx="70">
                  <c:v>0</c:v>
                </c:pt>
                <c:pt idx="71">
                  <c:v>0</c:v>
                </c:pt>
                <c:pt idx="72">
                  <c:v>67</c:v>
                </c:pt>
                <c:pt idx="73">
                  <c:v>18</c:v>
                </c:pt>
                <c:pt idx="74">
                  <c:v>0</c:v>
                </c:pt>
                <c:pt idx="75">
                  <c:v>46</c:v>
                </c:pt>
                <c:pt idx="76">
                  <c:v>15</c:v>
                </c:pt>
                <c:pt idx="77">
                  <c:v>0</c:v>
                </c:pt>
                <c:pt idx="78">
                  <c:v>0</c:v>
                </c:pt>
                <c:pt idx="79">
                  <c:v>37</c:v>
                </c:pt>
                <c:pt idx="80">
                  <c:v>19</c:v>
                </c:pt>
                <c:pt idx="81">
                  <c:v>45</c:v>
                </c:pt>
                <c:pt idx="82">
                  <c:v>53</c:v>
                </c:pt>
                <c:pt idx="83">
                  <c:v>39</c:v>
                </c:pt>
                <c:pt idx="84">
                  <c:v>0</c:v>
                </c:pt>
                <c:pt idx="85">
                  <c:v>0</c:v>
                </c:pt>
                <c:pt idx="86">
                  <c:v>59</c:v>
                </c:pt>
                <c:pt idx="87">
                  <c:v>47</c:v>
                </c:pt>
                <c:pt idx="88">
                  <c:v>23</c:v>
                </c:pt>
                <c:pt idx="89">
                  <c:v>19</c:v>
                </c:pt>
                <c:pt idx="90">
                  <c:v>47</c:v>
                </c:pt>
                <c:pt idx="91">
                  <c:v>0</c:v>
                </c:pt>
                <c:pt idx="92">
                  <c:v>0</c:v>
                </c:pt>
                <c:pt idx="93">
                  <c:v>38</c:v>
                </c:pt>
                <c:pt idx="94">
                  <c:v>18</c:v>
                </c:pt>
                <c:pt idx="95">
                  <c:v>23</c:v>
                </c:pt>
                <c:pt idx="96">
                  <c:v>50</c:v>
                </c:pt>
                <c:pt idx="97">
                  <c:v>23</c:v>
                </c:pt>
                <c:pt idx="98">
                  <c:v>0</c:v>
                </c:pt>
                <c:pt idx="99">
                  <c:v>0</c:v>
                </c:pt>
                <c:pt idx="100">
                  <c:v>21</c:v>
                </c:pt>
                <c:pt idx="101">
                  <c:v>23</c:v>
                </c:pt>
                <c:pt idx="102">
                  <c:v>56</c:v>
                </c:pt>
                <c:pt idx="103">
                  <c:v>28</c:v>
                </c:pt>
                <c:pt idx="104">
                  <c:v>0</c:v>
                </c:pt>
                <c:pt idx="105">
                  <c:v>0</c:v>
                </c:pt>
                <c:pt idx="106">
                  <c:v>0</c:v>
                </c:pt>
                <c:pt idx="107">
                  <c:v>12</c:v>
                </c:pt>
                <c:pt idx="108">
                  <c:v>35</c:v>
                </c:pt>
                <c:pt idx="109">
                  <c:v>48</c:v>
                </c:pt>
                <c:pt idx="110">
                  <c:v>11</c:v>
                </c:pt>
                <c:pt idx="111">
                  <c:v>99</c:v>
                </c:pt>
                <c:pt idx="112">
                  <c:v>0</c:v>
                </c:pt>
                <c:pt idx="113">
                  <c:v>0</c:v>
                </c:pt>
                <c:pt idx="114">
                  <c:v>38</c:v>
                </c:pt>
                <c:pt idx="115">
                  <c:v>42</c:v>
                </c:pt>
                <c:pt idx="116">
                  <c:v>16</c:v>
                </c:pt>
                <c:pt idx="117">
                  <c:v>29</c:v>
                </c:pt>
                <c:pt idx="118">
                  <c:v>23</c:v>
                </c:pt>
                <c:pt idx="119">
                  <c:v>0</c:v>
                </c:pt>
                <c:pt idx="120">
                  <c:v>0</c:v>
                </c:pt>
                <c:pt idx="121">
                  <c:v>90</c:v>
                </c:pt>
                <c:pt idx="122">
                  <c:v>0</c:v>
                </c:pt>
                <c:pt idx="123">
                  <c:v>57</c:v>
                </c:pt>
                <c:pt idx="124">
                  <c:v>66</c:v>
                </c:pt>
                <c:pt idx="125">
                  <c:v>19</c:v>
                </c:pt>
                <c:pt idx="126">
                  <c:v>0</c:v>
                </c:pt>
                <c:pt idx="127">
                  <c:v>0</c:v>
                </c:pt>
                <c:pt idx="128">
                  <c:v>15</c:v>
                </c:pt>
                <c:pt idx="129">
                  <c:v>20</c:v>
                </c:pt>
                <c:pt idx="130">
                  <c:v>9</c:v>
                </c:pt>
                <c:pt idx="131">
                  <c:v>28</c:v>
                </c:pt>
                <c:pt idx="132">
                  <c:v>46</c:v>
                </c:pt>
                <c:pt idx="133">
                  <c:v>0</c:v>
                </c:pt>
                <c:pt idx="134">
                  <c:v>0</c:v>
                </c:pt>
                <c:pt idx="135">
                  <c:v>14</c:v>
                </c:pt>
                <c:pt idx="136">
                  <c:v>54</c:v>
                </c:pt>
                <c:pt idx="137">
                  <c:v>7</c:v>
                </c:pt>
                <c:pt idx="138">
                  <c:v>53</c:v>
                </c:pt>
                <c:pt idx="139">
                  <c:v>17</c:v>
                </c:pt>
                <c:pt idx="140">
                  <c:v>0</c:v>
                </c:pt>
                <c:pt idx="141">
                  <c:v>0</c:v>
                </c:pt>
                <c:pt idx="142">
                  <c:v>39</c:v>
                </c:pt>
                <c:pt idx="143">
                  <c:v>18</c:v>
                </c:pt>
                <c:pt idx="144">
                  <c:v>0</c:v>
                </c:pt>
                <c:pt idx="145">
                  <c:v>32</c:v>
                </c:pt>
                <c:pt idx="146">
                  <c:v>47</c:v>
                </c:pt>
                <c:pt idx="147">
                  <c:v>0</c:v>
                </c:pt>
                <c:pt idx="148">
                  <c:v>0</c:v>
                </c:pt>
                <c:pt idx="149">
                  <c:v>0</c:v>
                </c:pt>
                <c:pt idx="150">
                  <c:v>42</c:v>
                </c:pt>
                <c:pt idx="151">
                  <c:v>14</c:v>
                </c:pt>
                <c:pt idx="152">
                  <c:v>13</c:v>
                </c:pt>
                <c:pt idx="153">
                  <c:v>60</c:v>
                </c:pt>
                <c:pt idx="154">
                  <c:v>0</c:v>
                </c:pt>
                <c:pt idx="155">
                  <c:v>0</c:v>
                </c:pt>
                <c:pt idx="156">
                  <c:v>26</c:v>
                </c:pt>
                <c:pt idx="157">
                  <c:v>22</c:v>
                </c:pt>
                <c:pt idx="158">
                  <c:v>21</c:v>
                </c:pt>
                <c:pt idx="159">
                  <c:v>36</c:v>
                </c:pt>
                <c:pt idx="160">
                  <c:v>55</c:v>
                </c:pt>
                <c:pt idx="161">
                  <c:v>0</c:v>
                </c:pt>
                <c:pt idx="162">
                  <c:v>0</c:v>
                </c:pt>
                <c:pt idx="163">
                  <c:v>10</c:v>
                </c:pt>
                <c:pt idx="164">
                  <c:v>46</c:v>
                </c:pt>
                <c:pt idx="165">
                  <c:v>51</c:v>
                </c:pt>
                <c:pt idx="166">
                  <c:v>38</c:v>
                </c:pt>
                <c:pt idx="167">
                  <c:v>36</c:v>
                </c:pt>
                <c:pt idx="168">
                  <c:v>0</c:v>
                </c:pt>
                <c:pt idx="169">
                  <c:v>20</c:v>
                </c:pt>
                <c:pt idx="170">
                  <c:v>0</c:v>
                </c:pt>
                <c:pt idx="171">
                  <c:v>14</c:v>
                </c:pt>
                <c:pt idx="172">
                  <c:v>51</c:v>
                </c:pt>
                <c:pt idx="173">
                  <c:v>11</c:v>
                </c:pt>
                <c:pt idx="174">
                  <c:v>38</c:v>
                </c:pt>
                <c:pt idx="175">
                  <c:v>0</c:v>
                </c:pt>
                <c:pt idx="176">
                  <c:v>0</c:v>
                </c:pt>
                <c:pt idx="177">
                  <c:v>15</c:v>
                </c:pt>
                <c:pt idx="178">
                  <c:v>12</c:v>
                </c:pt>
                <c:pt idx="179">
                  <c:v>27</c:v>
                </c:pt>
                <c:pt idx="180">
                  <c:v>35</c:v>
                </c:pt>
                <c:pt idx="181">
                  <c:v>16</c:v>
                </c:pt>
                <c:pt idx="182">
                  <c:v>0</c:v>
                </c:pt>
                <c:pt idx="183">
                  <c:v>0</c:v>
                </c:pt>
                <c:pt idx="184">
                  <c:v>0</c:v>
                </c:pt>
                <c:pt idx="185">
                  <c:v>31</c:v>
                </c:pt>
                <c:pt idx="186">
                  <c:v>29</c:v>
                </c:pt>
                <c:pt idx="187">
                  <c:v>76</c:v>
                </c:pt>
                <c:pt idx="188">
                  <c:v>30</c:v>
                </c:pt>
                <c:pt idx="189">
                  <c:v>0</c:v>
                </c:pt>
                <c:pt idx="190">
                  <c:v>0</c:v>
                </c:pt>
                <c:pt idx="191">
                  <c:v>57</c:v>
                </c:pt>
                <c:pt idx="192">
                  <c:v>26</c:v>
                </c:pt>
                <c:pt idx="193">
                  <c:v>76</c:v>
                </c:pt>
                <c:pt idx="194">
                  <c:v>41</c:v>
                </c:pt>
                <c:pt idx="195">
                  <c:v>40</c:v>
                </c:pt>
                <c:pt idx="196">
                  <c:v>0</c:v>
                </c:pt>
                <c:pt idx="197">
                  <c:v>0</c:v>
                </c:pt>
                <c:pt idx="198">
                  <c:v>12</c:v>
                </c:pt>
                <c:pt idx="199">
                  <c:v>11</c:v>
                </c:pt>
                <c:pt idx="200">
                  <c:v>15</c:v>
                </c:pt>
                <c:pt idx="201">
                  <c:v>12</c:v>
                </c:pt>
                <c:pt idx="202">
                  <c:v>32</c:v>
                </c:pt>
                <c:pt idx="203">
                  <c:v>0</c:v>
                </c:pt>
                <c:pt idx="204">
                  <c:v>0</c:v>
                </c:pt>
                <c:pt idx="205">
                  <c:v>10</c:v>
                </c:pt>
                <c:pt idx="206">
                  <c:v>29</c:v>
                </c:pt>
                <c:pt idx="207">
                  <c:v>9</c:v>
                </c:pt>
                <c:pt idx="208">
                  <c:v>0</c:v>
                </c:pt>
                <c:pt idx="209">
                  <c:v>0</c:v>
                </c:pt>
                <c:pt idx="210">
                  <c:v>0</c:v>
                </c:pt>
                <c:pt idx="211">
                  <c:v>0</c:v>
                </c:pt>
                <c:pt idx="212">
                  <c:v>9</c:v>
                </c:pt>
                <c:pt idx="213">
                  <c:v>19</c:v>
                </c:pt>
                <c:pt idx="214">
                  <c:v>97</c:v>
                </c:pt>
                <c:pt idx="215">
                  <c:v>0</c:v>
                </c:pt>
                <c:pt idx="216">
                  <c:v>0</c:v>
                </c:pt>
                <c:pt idx="217">
                  <c:v>0</c:v>
                </c:pt>
                <c:pt idx="218">
                  <c:v>0</c:v>
                </c:pt>
                <c:pt idx="219">
                  <c:v>32</c:v>
                </c:pt>
                <c:pt idx="220">
                  <c:v>1</c:v>
                </c:pt>
                <c:pt idx="221">
                  <c:v>0</c:v>
                </c:pt>
                <c:pt idx="222">
                  <c:v>1</c:v>
                </c:pt>
                <c:pt idx="223">
                  <c:v>109</c:v>
                </c:pt>
                <c:pt idx="224">
                  <c:v>0</c:v>
                </c:pt>
                <c:pt idx="225">
                  <c:v>0</c:v>
                </c:pt>
                <c:pt idx="226">
                  <c:v>59</c:v>
                </c:pt>
                <c:pt idx="227">
                  <c:v>26</c:v>
                </c:pt>
                <c:pt idx="228">
                  <c:v>40</c:v>
                </c:pt>
                <c:pt idx="229">
                  <c:v>1</c:v>
                </c:pt>
                <c:pt idx="230">
                  <c:v>52</c:v>
                </c:pt>
                <c:pt idx="231">
                  <c:v>0</c:v>
                </c:pt>
                <c:pt idx="232">
                  <c:v>0</c:v>
                </c:pt>
                <c:pt idx="233">
                  <c:v>0</c:v>
                </c:pt>
                <c:pt idx="234">
                  <c:v>0</c:v>
                </c:pt>
                <c:pt idx="235">
                  <c:v>0</c:v>
                </c:pt>
                <c:pt idx="236">
                  <c:v>0</c:v>
                </c:pt>
                <c:pt idx="237">
                  <c:v>62</c:v>
                </c:pt>
                <c:pt idx="238">
                  <c:v>0</c:v>
                </c:pt>
                <c:pt idx="239">
                  <c:v>0</c:v>
                </c:pt>
                <c:pt idx="240">
                  <c:v>150</c:v>
                </c:pt>
                <c:pt idx="241">
                  <c:v>0</c:v>
                </c:pt>
                <c:pt idx="242">
                  <c:v>0</c:v>
                </c:pt>
                <c:pt idx="243">
                  <c:v>0</c:v>
                </c:pt>
                <c:pt idx="244">
                  <c:v>21</c:v>
                </c:pt>
                <c:pt idx="245">
                  <c:v>0</c:v>
                </c:pt>
                <c:pt idx="246">
                  <c:v>0</c:v>
                </c:pt>
                <c:pt idx="247">
                  <c:v>0</c:v>
                </c:pt>
                <c:pt idx="248">
                  <c:v>16</c:v>
                </c:pt>
                <c:pt idx="249">
                  <c:v>2</c:v>
                </c:pt>
                <c:pt idx="250">
                  <c:v>88</c:v>
                </c:pt>
                <c:pt idx="251">
                  <c:v>78</c:v>
                </c:pt>
                <c:pt idx="252">
                  <c:v>0</c:v>
                </c:pt>
                <c:pt idx="253">
                  <c:v>0</c:v>
                </c:pt>
                <c:pt idx="254">
                  <c:v>0</c:v>
                </c:pt>
                <c:pt idx="255">
                  <c:v>1</c:v>
                </c:pt>
                <c:pt idx="256">
                  <c:v>0</c:v>
                </c:pt>
                <c:pt idx="257">
                  <c:v>2</c:v>
                </c:pt>
                <c:pt idx="258">
                  <c:v>0</c:v>
                </c:pt>
                <c:pt idx="259">
                  <c:v>0</c:v>
                </c:pt>
                <c:pt idx="260">
                  <c:v>0</c:v>
                </c:pt>
                <c:pt idx="261">
                  <c:v>66</c:v>
                </c:pt>
                <c:pt idx="262">
                  <c:v>10</c:v>
                </c:pt>
                <c:pt idx="263">
                  <c:v>65</c:v>
                </c:pt>
                <c:pt idx="264">
                  <c:v>0</c:v>
                </c:pt>
                <c:pt idx="265">
                  <c:v>57</c:v>
                </c:pt>
                <c:pt idx="266">
                  <c:v>0</c:v>
                </c:pt>
                <c:pt idx="267">
                  <c:v>133</c:v>
                </c:pt>
                <c:pt idx="268">
                  <c:v>98</c:v>
                </c:pt>
                <c:pt idx="269">
                  <c:v>1</c:v>
                </c:pt>
                <c:pt idx="270">
                  <c:v>35</c:v>
                </c:pt>
                <c:pt idx="271">
                  <c:v>0</c:v>
                </c:pt>
                <c:pt idx="272">
                  <c:v>90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2-EE3F-49CB-9811-1A7FBD24D06F}"/>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Sheet1!$E$2:$E$366</c:f>
              <c:numCache>
                <c:formatCode>General</c:formatCode>
                <c:ptCount val="365"/>
                <c:pt idx="0">
                  <c:v>0</c:v>
                </c:pt>
                <c:pt idx="1">
                  <c:v>0</c:v>
                </c:pt>
                <c:pt idx="2">
                  <c:v>8</c:v>
                </c:pt>
                <c:pt idx="3">
                  <c:v>0</c:v>
                </c:pt>
                <c:pt idx="4">
                  <c:v>7</c:v>
                </c:pt>
                <c:pt idx="5">
                  <c:v>0</c:v>
                </c:pt>
                <c:pt idx="6">
                  <c:v>0</c:v>
                </c:pt>
                <c:pt idx="7">
                  <c:v>0</c:v>
                </c:pt>
                <c:pt idx="8">
                  <c:v>0</c:v>
                </c:pt>
                <c:pt idx="9">
                  <c:v>0</c:v>
                </c:pt>
                <c:pt idx="10">
                  <c:v>15</c:v>
                </c:pt>
                <c:pt idx="11">
                  <c:v>7</c:v>
                </c:pt>
                <c:pt idx="12">
                  <c:v>0</c:v>
                </c:pt>
                <c:pt idx="13">
                  <c:v>8</c:v>
                </c:pt>
                <c:pt idx="14">
                  <c:v>0</c:v>
                </c:pt>
                <c:pt idx="15">
                  <c:v>0</c:v>
                </c:pt>
                <c:pt idx="16">
                  <c:v>0</c:v>
                </c:pt>
                <c:pt idx="17">
                  <c:v>0</c:v>
                </c:pt>
                <c:pt idx="18">
                  <c:v>0</c:v>
                </c:pt>
                <c:pt idx="19">
                  <c:v>0</c:v>
                </c:pt>
                <c:pt idx="20">
                  <c:v>0</c:v>
                </c:pt>
                <c:pt idx="21">
                  <c:v>0</c:v>
                </c:pt>
                <c:pt idx="22">
                  <c:v>0</c:v>
                </c:pt>
                <c:pt idx="23">
                  <c:v>0</c:v>
                </c:pt>
                <c:pt idx="24">
                  <c:v>0</c:v>
                </c:pt>
                <c:pt idx="25">
                  <c:v>0</c:v>
                </c:pt>
                <c:pt idx="26">
                  <c:v>5</c:v>
                </c:pt>
                <c:pt idx="27">
                  <c:v>0</c:v>
                </c:pt>
                <c:pt idx="28">
                  <c:v>0</c:v>
                </c:pt>
                <c:pt idx="29">
                  <c:v>0</c:v>
                </c:pt>
                <c:pt idx="30">
                  <c:v>0</c:v>
                </c:pt>
                <c:pt idx="31">
                  <c:v>22</c:v>
                </c:pt>
                <c:pt idx="32">
                  <c:v>0</c:v>
                </c:pt>
                <c:pt idx="33">
                  <c:v>0</c:v>
                </c:pt>
                <c:pt idx="34">
                  <c:v>10</c:v>
                </c:pt>
                <c:pt idx="35">
                  <c:v>0</c:v>
                </c:pt>
                <c:pt idx="36">
                  <c:v>0</c:v>
                </c:pt>
                <c:pt idx="37">
                  <c:v>16</c:v>
                </c:pt>
                <c:pt idx="38">
                  <c:v>0</c:v>
                </c:pt>
                <c:pt idx="39">
                  <c:v>86</c:v>
                </c:pt>
                <c:pt idx="40">
                  <c:v>0</c:v>
                </c:pt>
                <c:pt idx="41">
                  <c:v>19</c:v>
                </c:pt>
                <c:pt idx="42">
                  <c:v>0</c:v>
                </c:pt>
                <c:pt idx="43">
                  <c:v>0</c:v>
                </c:pt>
                <c:pt idx="44">
                  <c:v>17</c:v>
                </c:pt>
                <c:pt idx="45">
                  <c:v>0</c:v>
                </c:pt>
                <c:pt idx="46">
                  <c:v>21</c:v>
                </c:pt>
                <c:pt idx="47">
                  <c:v>0</c:v>
                </c:pt>
                <c:pt idx="48">
                  <c:v>12</c:v>
                </c:pt>
                <c:pt idx="49">
                  <c:v>0</c:v>
                </c:pt>
                <c:pt idx="50">
                  <c:v>0</c:v>
                </c:pt>
                <c:pt idx="51">
                  <c:v>0</c:v>
                </c:pt>
                <c:pt idx="52">
                  <c:v>0</c:v>
                </c:pt>
                <c:pt idx="53">
                  <c:v>0</c:v>
                </c:pt>
                <c:pt idx="54">
                  <c:v>0</c:v>
                </c:pt>
                <c:pt idx="55">
                  <c:v>0</c:v>
                </c:pt>
                <c:pt idx="56">
                  <c:v>0</c:v>
                </c:pt>
                <c:pt idx="57">
                  <c:v>0</c:v>
                </c:pt>
                <c:pt idx="58">
                  <c:v>7</c:v>
                </c:pt>
                <c:pt idx="59">
                  <c:v>19</c:v>
                </c:pt>
                <c:pt idx="60">
                  <c:v>41</c:v>
                </c:pt>
                <c:pt idx="61">
                  <c:v>0</c:v>
                </c:pt>
                <c:pt idx="62">
                  <c:v>19</c:v>
                </c:pt>
                <c:pt idx="63">
                  <c:v>0</c:v>
                </c:pt>
                <c:pt idx="64">
                  <c:v>0</c:v>
                </c:pt>
                <c:pt idx="65">
                  <c:v>0</c:v>
                </c:pt>
                <c:pt idx="66">
                  <c:v>32</c:v>
                </c:pt>
                <c:pt idx="67">
                  <c:v>0</c:v>
                </c:pt>
                <c:pt idx="68">
                  <c:v>0</c:v>
                </c:pt>
                <c:pt idx="69">
                  <c:v>0</c:v>
                </c:pt>
                <c:pt idx="70">
                  <c:v>0</c:v>
                </c:pt>
                <c:pt idx="71">
                  <c:v>0</c:v>
                </c:pt>
                <c:pt idx="72">
                  <c:v>40</c:v>
                </c:pt>
                <c:pt idx="73">
                  <c:v>0</c:v>
                </c:pt>
                <c:pt idx="74">
                  <c:v>0</c:v>
                </c:pt>
                <c:pt idx="75">
                  <c:v>0</c:v>
                </c:pt>
                <c:pt idx="76">
                  <c:v>34</c:v>
                </c:pt>
                <c:pt idx="77">
                  <c:v>0</c:v>
                </c:pt>
                <c:pt idx="78">
                  <c:v>0</c:v>
                </c:pt>
                <c:pt idx="79">
                  <c:v>0</c:v>
                </c:pt>
                <c:pt idx="80">
                  <c:v>0</c:v>
                </c:pt>
                <c:pt idx="81">
                  <c:v>0</c:v>
                </c:pt>
                <c:pt idx="82">
                  <c:v>0</c:v>
                </c:pt>
                <c:pt idx="83">
                  <c:v>21</c:v>
                </c:pt>
                <c:pt idx="84">
                  <c:v>0</c:v>
                </c:pt>
                <c:pt idx="85">
                  <c:v>0</c:v>
                </c:pt>
                <c:pt idx="86">
                  <c:v>0</c:v>
                </c:pt>
                <c:pt idx="87">
                  <c:v>11</c:v>
                </c:pt>
                <c:pt idx="88">
                  <c:v>0</c:v>
                </c:pt>
                <c:pt idx="89">
                  <c:v>0</c:v>
                </c:pt>
                <c:pt idx="90">
                  <c:v>0</c:v>
                </c:pt>
                <c:pt idx="91">
                  <c:v>0</c:v>
                </c:pt>
                <c:pt idx="92">
                  <c:v>0</c:v>
                </c:pt>
                <c:pt idx="93">
                  <c:v>51</c:v>
                </c:pt>
                <c:pt idx="94">
                  <c:v>0</c:v>
                </c:pt>
                <c:pt idx="95">
                  <c:v>48</c:v>
                </c:pt>
                <c:pt idx="96">
                  <c:v>41</c:v>
                </c:pt>
                <c:pt idx="97">
                  <c:v>0</c:v>
                </c:pt>
                <c:pt idx="98">
                  <c:v>0</c:v>
                </c:pt>
                <c:pt idx="99">
                  <c:v>0</c:v>
                </c:pt>
                <c:pt idx="100">
                  <c:v>0</c:v>
                </c:pt>
                <c:pt idx="101">
                  <c:v>33</c:v>
                </c:pt>
                <c:pt idx="102">
                  <c:v>28</c:v>
                </c:pt>
                <c:pt idx="103">
                  <c:v>16</c:v>
                </c:pt>
                <c:pt idx="104">
                  <c:v>0</c:v>
                </c:pt>
                <c:pt idx="105">
                  <c:v>0</c:v>
                </c:pt>
                <c:pt idx="106">
                  <c:v>0</c:v>
                </c:pt>
                <c:pt idx="107">
                  <c:v>0</c:v>
                </c:pt>
                <c:pt idx="108">
                  <c:v>0</c:v>
                </c:pt>
                <c:pt idx="109">
                  <c:v>0</c:v>
                </c:pt>
                <c:pt idx="110">
                  <c:v>0</c:v>
                </c:pt>
                <c:pt idx="111">
                  <c:v>37</c:v>
                </c:pt>
                <c:pt idx="112">
                  <c:v>0</c:v>
                </c:pt>
                <c:pt idx="113">
                  <c:v>0</c:v>
                </c:pt>
                <c:pt idx="114">
                  <c:v>0</c:v>
                </c:pt>
                <c:pt idx="115">
                  <c:v>0</c:v>
                </c:pt>
                <c:pt idx="116">
                  <c:v>0</c:v>
                </c:pt>
                <c:pt idx="117">
                  <c:v>0</c:v>
                </c:pt>
                <c:pt idx="118">
                  <c:v>0</c:v>
                </c:pt>
                <c:pt idx="119">
                  <c:v>0</c:v>
                </c:pt>
                <c:pt idx="120">
                  <c:v>0</c:v>
                </c:pt>
                <c:pt idx="121">
                  <c:v>10</c:v>
                </c:pt>
                <c:pt idx="122">
                  <c:v>0</c:v>
                </c:pt>
                <c:pt idx="123">
                  <c:v>34</c:v>
                </c:pt>
                <c:pt idx="124">
                  <c:v>34</c:v>
                </c:pt>
                <c:pt idx="125">
                  <c:v>11</c:v>
                </c:pt>
                <c:pt idx="126">
                  <c:v>0</c:v>
                </c:pt>
                <c:pt idx="127">
                  <c:v>0</c:v>
                </c:pt>
                <c:pt idx="128">
                  <c:v>0</c:v>
                </c:pt>
                <c:pt idx="129">
                  <c:v>0</c:v>
                </c:pt>
                <c:pt idx="130">
                  <c:v>0</c:v>
                </c:pt>
                <c:pt idx="131">
                  <c:v>0</c:v>
                </c:pt>
                <c:pt idx="132">
                  <c:v>32</c:v>
                </c:pt>
                <c:pt idx="133">
                  <c:v>0</c:v>
                </c:pt>
                <c:pt idx="134">
                  <c:v>0</c:v>
                </c:pt>
                <c:pt idx="135">
                  <c:v>0</c:v>
                </c:pt>
                <c:pt idx="136">
                  <c:v>0</c:v>
                </c:pt>
                <c:pt idx="137">
                  <c:v>54</c:v>
                </c:pt>
                <c:pt idx="138">
                  <c:v>21</c:v>
                </c:pt>
                <c:pt idx="139">
                  <c:v>0</c:v>
                </c:pt>
                <c:pt idx="140">
                  <c:v>0</c:v>
                </c:pt>
                <c:pt idx="141">
                  <c:v>0</c:v>
                </c:pt>
                <c:pt idx="142">
                  <c:v>0</c:v>
                </c:pt>
                <c:pt idx="143">
                  <c:v>0</c:v>
                </c:pt>
                <c:pt idx="144">
                  <c:v>0</c:v>
                </c:pt>
                <c:pt idx="145">
                  <c:v>0</c:v>
                </c:pt>
                <c:pt idx="146">
                  <c:v>11</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11</c:v>
                </c:pt>
                <c:pt idx="165">
                  <c:v>0</c:v>
                </c:pt>
                <c:pt idx="166">
                  <c:v>0</c:v>
                </c:pt>
                <c:pt idx="167">
                  <c:v>20</c:v>
                </c:pt>
                <c:pt idx="168">
                  <c:v>0</c:v>
                </c:pt>
                <c:pt idx="169">
                  <c:v>0</c:v>
                </c:pt>
                <c:pt idx="170">
                  <c:v>0</c:v>
                </c:pt>
                <c:pt idx="171">
                  <c:v>0</c:v>
                </c:pt>
                <c:pt idx="172">
                  <c:v>9</c:v>
                </c:pt>
                <c:pt idx="173">
                  <c:v>0</c:v>
                </c:pt>
                <c:pt idx="174">
                  <c:v>18</c:v>
                </c:pt>
                <c:pt idx="175">
                  <c:v>0</c:v>
                </c:pt>
                <c:pt idx="176">
                  <c:v>0</c:v>
                </c:pt>
                <c:pt idx="177">
                  <c:v>0</c:v>
                </c:pt>
                <c:pt idx="178">
                  <c:v>0</c:v>
                </c:pt>
                <c:pt idx="179">
                  <c:v>75</c:v>
                </c:pt>
                <c:pt idx="180">
                  <c:v>28</c:v>
                </c:pt>
                <c:pt idx="181">
                  <c:v>15</c:v>
                </c:pt>
                <c:pt idx="182">
                  <c:v>0</c:v>
                </c:pt>
                <c:pt idx="183">
                  <c:v>0</c:v>
                </c:pt>
                <c:pt idx="184">
                  <c:v>0</c:v>
                </c:pt>
                <c:pt idx="185">
                  <c:v>0</c:v>
                </c:pt>
                <c:pt idx="186">
                  <c:v>27</c:v>
                </c:pt>
                <c:pt idx="187">
                  <c:v>30</c:v>
                </c:pt>
                <c:pt idx="188">
                  <c:v>0</c:v>
                </c:pt>
                <c:pt idx="189">
                  <c:v>0</c:v>
                </c:pt>
                <c:pt idx="190">
                  <c:v>0</c:v>
                </c:pt>
                <c:pt idx="191">
                  <c:v>0</c:v>
                </c:pt>
                <c:pt idx="192">
                  <c:v>11</c:v>
                </c:pt>
                <c:pt idx="193">
                  <c:v>0</c:v>
                </c:pt>
                <c:pt idx="194">
                  <c:v>0</c:v>
                </c:pt>
                <c:pt idx="195">
                  <c:v>12</c:v>
                </c:pt>
                <c:pt idx="196">
                  <c:v>0</c:v>
                </c:pt>
                <c:pt idx="197">
                  <c:v>0</c:v>
                </c:pt>
                <c:pt idx="198">
                  <c:v>0</c:v>
                </c:pt>
                <c:pt idx="199">
                  <c:v>0</c:v>
                </c:pt>
                <c:pt idx="200">
                  <c:v>0</c:v>
                </c:pt>
                <c:pt idx="201">
                  <c:v>30</c:v>
                </c:pt>
                <c:pt idx="202">
                  <c:v>0</c:v>
                </c:pt>
                <c:pt idx="203">
                  <c:v>0</c:v>
                </c:pt>
                <c:pt idx="204">
                  <c:v>0</c:v>
                </c:pt>
                <c:pt idx="205">
                  <c:v>0</c:v>
                </c:pt>
                <c:pt idx="206">
                  <c:v>0</c:v>
                </c:pt>
                <c:pt idx="207">
                  <c:v>0</c:v>
                </c:pt>
                <c:pt idx="208">
                  <c:v>0</c:v>
                </c:pt>
                <c:pt idx="209">
                  <c:v>50</c:v>
                </c:pt>
                <c:pt idx="210">
                  <c:v>0</c:v>
                </c:pt>
                <c:pt idx="211">
                  <c:v>0</c:v>
                </c:pt>
                <c:pt idx="212">
                  <c:v>0</c:v>
                </c:pt>
                <c:pt idx="213">
                  <c:v>0</c:v>
                </c:pt>
                <c:pt idx="214">
                  <c:v>0</c:v>
                </c:pt>
                <c:pt idx="215">
                  <c:v>0</c:v>
                </c:pt>
                <c:pt idx="216">
                  <c:v>28</c:v>
                </c:pt>
                <c:pt idx="217">
                  <c:v>0</c:v>
                </c:pt>
                <c:pt idx="218">
                  <c:v>0</c:v>
                </c:pt>
                <c:pt idx="219">
                  <c:v>0</c:v>
                </c:pt>
                <c:pt idx="220">
                  <c:v>43</c:v>
                </c:pt>
                <c:pt idx="221">
                  <c:v>0</c:v>
                </c:pt>
                <c:pt idx="222">
                  <c:v>40</c:v>
                </c:pt>
                <c:pt idx="223">
                  <c:v>0</c:v>
                </c:pt>
                <c:pt idx="224">
                  <c:v>0</c:v>
                </c:pt>
                <c:pt idx="225">
                  <c:v>0</c:v>
                </c:pt>
                <c:pt idx="226">
                  <c:v>7</c:v>
                </c:pt>
                <c:pt idx="227">
                  <c:v>0</c:v>
                </c:pt>
                <c:pt idx="228">
                  <c:v>0</c:v>
                </c:pt>
                <c:pt idx="229">
                  <c:v>44</c:v>
                </c:pt>
                <c:pt idx="230">
                  <c:v>0</c:v>
                </c:pt>
                <c:pt idx="231">
                  <c:v>0</c:v>
                </c:pt>
                <c:pt idx="232">
                  <c:v>0</c:v>
                </c:pt>
                <c:pt idx="233">
                  <c:v>14</c:v>
                </c:pt>
                <c:pt idx="234">
                  <c:v>15</c:v>
                </c:pt>
                <c:pt idx="235">
                  <c:v>0</c:v>
                </c:pt>
                <c:pt idx="236">
                  <c:v>59</c:v>
                </c:pt>
                <c:pt idx="237">
                  <c:v>29</c:v>
                </c:pt>
                <c:pt idx="238">
                  <c:v>0</c:v>
                </c:pt>
                <c:pt idx="239">
                  <c:v>0</c:v>
                </c:pt>
                <c:pt idx="240">
                  <c:v>0</c:v>
                </c:pt>
                <c:pt idx="241">
                  <c:v>19</c:v>
                </c:pt>
                <c:pt idx="242">
                  <c:v>0</c:v>
                </c:pt>
                <c:pt idx="243">
                  <c:v>25</c:v>
                </c:pt>
                <c:pt idx="244">
                  <c:v>14</c:v>
                </c:pt>
                <c:pt idx="245">
                  <c:v>0</c:v>
                </c:pt>
                <c:pt idx="246">
                  <c:v>0</c:v>
                </c:pt>
                <c:pt idx="247">
                  <c:v>0</c:v>
                </c:pt>
                <c:pt idx="248">
                  <c:v>0</c:v>
                </c:pt>
                <c:pt idx="249">
                  <c:v>9</c:v>
                </c:pt>
                <c:pt idx="250">
                  <c:v>32</c:v>
                </c:pt>
                <c:pt idx="251">
                  <c:v>0</c:v>
                </c:pt>
                <c:pt idx="252">
                  <c:v>0</c:v>
                </c:pt>
                <c:pt idx="253">
                  <c:v>0</c:v>
                </c:pt>
                <c:pt idx="254">
                  <c:v>13</c:v>
                </c:pt>
                <c:pt idx="255">
                  <c:v>22</c:v>
                </c:pt>
                <c:pt idx="256">
                  <c:v>0</c:v>
                </c:pt>
                <c:pt idx="257">
                  <c:v>31</c:v>
                </c:pt>
                <c:pt idx="258">
                  <c:v>0</c:v>
                </c:pt>
                <c:pt idx="259">
                  <c:v>0</c:v>
                </c:pt>
                <c:pt idx="260">
                  <c:v>0</c:v>
                </c:pt>
                <c:pt idx="261">
                  <c:v>0</c:v>
                </c:pt>
                <c:pt idx="262">
                  <c:v>75</c:v>
                </c:pt>
                <c:pt idx="263">
                  <c:v>20</c:v>
                </c:pt>
                <c:pt idx="264">
                  <c:v>0</c:v>
                </c:pt>
                <c:pt idx="265">
                  <c:v>19</c:v>
                </c:pt>
                <c:pt idx="266">
                  <c:v>0</c:v>
                </c:pt>
                <c:pt idx="267">
                  <c:v>0</c:v>
                </c:pt>
                <c:pt idx="268">
                  <c:v>29</c:v>
                </c:pt>
                <c:pt idx="269">
                  <c:v>0</c:v>
                </c:pt>
                <c:pt idx="270">
                  <c:v>0</c:v>
                </c:pt>
                <c:pt idx="271">
                  <c:v>0</c:v>
                </c:pt>
                <c:pt idx="272">
                  <c:v>0</c:v>
                </c:pt>
                <c:pt idx="273">
                  <c:v>0</c:v>
                </c:pt>
                <c:pt idx="274">
                  <c:v>0</c:v>
                </c:pt>
                <c:pt idx="275">
                  <c:v>0</c:v>
                </c:pt>
                <c:pt idx="276">
                  <c:v>39</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3-EE3F-49CB-9811-1A7FBD24D06F}"/>
            </c:ext>
          </c:extLst>
        </c:ser>
        <c:ser>
          <c:idx val="4"/>
          <c:order val="4"/>
          <c:tx>
            <c:strRef>
              <c:f>Sheet1!$F$1</c:f>
              <c:strCache>
                <c:ptCount val="1"/>
                <c:pt idx="0">
                  <c:v>tmamerica</c:v>
                </c:pt>
              </c:strCache>
            </c:strRef>
          </c:tx>
          <c:spPr>
            <a:solidFill>
              <a:schemeClr val="accent5"/>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Sheet1!$F$2:$F$366</c:f>
              <c:numCache>
                <c:formatCode>General</c:formatCode>
                <c:ptCount val="365"/>
                <c:pt idx="0">
                  <c:v>0</c:v>
                </c:pt>
                <c:pt idx="1">
                  <c:v>0</c:v>
                </c:pt>
                <c:pt idx="2">
                  <c:v>12</c:v>
                </c:pt>
                <c:pt idx="3">
                  <c:v>0</c:v>
                </c:pt>
                <c:pt idx="4">
                  <c:v>0</c:v>
                </c:pt>
                <c:pt idx="5">
                  <c:v>0</c:v>
                </c:pt>
                <c:pt idx="6">
                  <c:v>4</c:v>
                </c:pt>
                <c:pt idx="7">
                  <c:v>0</c:v>
                </c:pt>
                <c:pt idx="8">
                  <c:v>0</c:v>
                </c:pt>
                <c:pt idx="9">
                  <c:v>9</c:v>
                </c:pt>
                <c:pt idx="10">
                  <c:v>0</c:v>
                </c:pt>
                <c:pt idx="11">
                  <c:v>3</c:v>
                </c:pt>
                <c:pt idx="12">
                  <c:v>0</c:v>
                </c:pt>
                <c:pt idx="13">
                  <c:v>9</c:v>
                </c:pt>
                <c:pt idx="14">
                  <c:v>0</c:v>
                </c:pt>
                <c:pt idx="15">
                  <c:v>0</c:v>
                </c:pt>
                <c:pt idx="16">
                  <c:v>0</c:v>
                </c:pt>
                <c:pt idx="17">
                  <c:v>0</c:v>
                </c:pt>
                <c:pt idx="18">
                  <c:v>7</c:v>
                </c:pt>
                <c:pt idx="19">
                  <c:v>0</c:v>
                </c:pt>
                <c:pt idx="20">
                  <c:v>4</c:v>
                </c:pt>
                <c:pt idx="21">
                  <c:v>0</c:v>
                </c:pt>
                <c:pt idx="22">
                  <c:v>0</c:v>
                </c:pt>
                <c:pt idx="23">
                  <c:v>0</c:v>
                </c:pt>
                <c:pt idx="24">
                  <c:v>9</c:v>
                </c:pt>
                <c:pt idx="25">
                  <c:v>6</c:v>
                </c:pt>
                <c:pt idx="26">
                  <c:v>0</c:v>
                </c:pt>
                <c:pt idx="27">
                  <c:v>5</c:v>
                </c:pt>
                <c:pt idx="28">
                  <c:v>0</c:v>
                </c:pt>
                <c:pt idx="29">
                  <c:v>0</c:v>
                </c:pt>
                <c:pt idx="30">
                  <c:v>8</c:v>
                </c:pt>
                <c:pt idx="31">
                  <c:v>0</c:v>
                </c:pt>
                <c:pt idx="32">
                  <c:v>0</c:v>
                </c:pt>
                <c:pt idx="33">
                  <c:v>9</c:v>
                </c:pt>
                <c:pt idx="34">
                  <c:v>16</c:v>
                </c:pt>
                <c:pt idx="35">
                  <c:v>0</c:v>
                </c:pt>
                <c:pt idx="36">
                  <c:v>0</c:v>
                </c:pt>
                <c:pt idx="37">
                  <c:v>9</c:v>
                </c:pt>
                <c:pt idx="38">
                  <c:v>0</c:v>
                </c:pt>
                <c:pt idx="39">
                  <c:v>11</c:v>
                </c:pt>
                <c:pt idx="40">
                  <c:v>0</c:v>
                </c:pt>
                <c:pt idx="41">
                  <c:v>18</c:v>
                </c:pt>
                <c:pt idx="42">
                  <c:v>0</c:v>
                </c:pt>
                <c:pt idx="43">
                  <c:v>0</c:v>
                </c:pt>
                <c:pt idx="44">
                  <c:v>9</c:v>
                </c:pt>
                <c:pt idx="45">
                  <c:v>0</c:v>
                </c:pt>
                <c:pt idx="46">
                  <c:v>12</c:v>
                </c:pt>
                <c:pt idx="47">
                  <c:v>0</c:v>
                </c:pt>
                <c:pt idx="48">
                  <c:v>8</c:v>
                </c:pt>
                <c:pt idx="49">
                  <c:v>0</c:v>
                </c:pt>
                <c:pt idx="50">
                  <c:v>0</c:v>
                </c:pt>
                <c:pt idx="51">
                  <c:v>0</c:v>
                </c:pt>
                <c:pt idx="52">
                  <c:v>22</c:v>
                </c:pt>
                <c:pt idx="53">
                  <c:v>0</c:v>
                </c:pt>
                <c:pt idx="54">
                  <c:v>0</c:v>
                </c:pt>
                <c:pt idx="55">
                  <c:v>7</c:v>
                </c:pt>
                <c:pt idx="56">
                  <c:v>0</c:v>
                </c:pt>
                <c:pt idx="57">
                  <c:v>0</c:v>
                </c:pt>
                <c:pt idx="58">
                  <c:v>4</c:v>
                </c:pt>
                <c:pt idx="59">
                  <c:v>0</c:v>
                </c:pt>
                <c:pt idx="60">
                  <c:v>8</c:v>
                </c:pt>
                <c:pt idx="61">
                  <c:v>0</c:v>
                </c:pt>
                <c:pt idx="62">
                  <c:v>6</c:v>
                </c:pt>
                <c:pt idx="63">
                  <c:v>0</c:v>
                </c:pt>
                <c:pt idx="64">
                  <c:v>0</c:v>
                </c:pt>
                <c:pt idx="65">
                  <c:v>8</c:v>
                </c:pt>
                <c:pt idx="66">
                  <c:v>0</c:v>
                </c:pt>
                <c:pt idx="67">
                  <c:v>12</c:v>
                </c:pt>
                <c:pt idx="68">
                  <c:v>0</c:v>
                </c:pt>
                <c:pt idx="69">
                  <c:v>7</c:v>
                </c:pt>
                <c:pt idx="70">
                  <c:v>0</c:v>
                </c:pt>
                <c:pt idx="71">
                  <c:v>0</c:v>
                </c:pt>
                <c:pt idx="72">
                  <c:v>10</c:v>
                </c:pt>
                <c:pt idx="73">
                  <c:v>0</c:v>
                </c:pt>
                <c:pt idx="74">
                  <c:v>8</c:v>
                </c:pt>
                <c:pt idx="75">
                  <c:v>0</c:v>
                </c:pt>
                <c:pt idx="76">
                  <c:v>11</c:v>
                </c:pt>
                <c:pt idx="77">
                  <c:v>0</c:v>
                </c:pt>
                <c:pt idx="78">
                  <c:v>0</c:v>
                </c:pt>
                <c:pt idx="79">
                  <c:v>7</c:v>
                </c:pt>
                <c:pt idx="80">
                  <c:v>0</c:v>
                </c:pt>
                <c:pt idx="81">
                  <c:v>10</c:v>
                </c:pt>
                <c:pt idx="82">
                  <c:v>0</c:v>
                </c:pt>
                <c:pt idx="83">
                  <c:v>15</c:v>
                </c:pt>
                <c:pt idx="84">
                  <c:v>0</c:v>
                </c:pt>
                <c:pt idx="85">
                  <c:v>0</c:v>
                </c:pt>
                <c:pt idx="86">
                  <c:v>10</c:v>
                </c:pt>
                <c:pt idx="87">
                  <c:v>0</c:v>
                </c:pt>
                <c:pt idx="88">
                  <c:v>6</c:v>
                </c:pt>
                <c:pt idx="89">
                  <c:v>0</c:v>
                </c:pt>
                <c:pt idx="90">
                  <c:v>5</c:v>
                </c:pt>
                <c:pt idx="91">
                  <c:v>0</c:v>
                </c:pt>
                <c:pt idx="92">
                  <c:v>0</c:v>
                </c:pt>
                <c:pt idx="93">
                  <c:v>5</c:v>
                </c:pt>
                <c:pt idx="94">
                  <c:v>0</c:v>
                </c:pt>
                <c:pt idx="95">
                  <c:v>11</c:v>
                </c:pt>
                <c:pt idx="96">
                  <c:v>0</c:v>
                </c:pt>
                <c:pt idx="97">
                  <c:v>9</c:v>
                </c:pt>
                <c:pt idx="98">
                  <c:v>0</c:v>
                </c:pt>
                <c:pt idx="99">
                  <c:v>0</c:v>
                </c:pt>
                <c:pt idx="100">
                  <c:v>22</c:v>
                </c:pt>
                <c:pt idx="101">
                  <c:v>0</c:v>
                </c:pt>
                <c:pt idx="102">
                  <c:v>14</c:v>
                </c:pt>
                <c:pt idx="103">
                  <c:v>5</c:v>
                </c:pt>
                <c:pt idx="104">
                  <c:v>0</c:v>
                </c:pt>
                <c:pt idx="105">
                  <c:v>0</c:v>
                </c:pt>
                <c:pt idx="106">
                  <c:v>0</c:v>
                </c:pt>
                <c:pt idx="107">
                  <c:v>5</c:v>
                </c:pt>
                <c:pt idx="108">
                  <c:v>0</c:v>
                </c:pt>
                <c:pt idx="109">
                  <c:v>6</c:v>
                </c:pt>
                <c:pt idx="110">
                  <c:v>0</c:v>
                </c:pt>
                <c:pt idx="111">
                  <c:v>6</c:v>
                </c:pt>
                <c:pt idx="112">
                  <c:v>0</c:v>
                </c:pt>
                <c:pt idx="113">
                  <c:v>0</c:v>
                </c:pt>
                <c:pt idx="114">
                  <c:v>14</c:v>
                </c:pt>
                <c:pt idx="115">
                  <c:v>0</c:v>
                </c:pt>
                <c:pt idx="116">
                  <c:v>7</c:v>
                </c:pt>
                <c:pt idx="117">
                  <c:v>0</c:v>
                </c:pt>
                <c:pt idx="118">
                  <c:v>6</c:v>
                </c:pt>
                <c:pt idx="119">
                  <c:v>0</c:v>
                </c:pt>
                <c:pt idx="120">
                  <c:v>0</c:v>
                </c:pt>
                <c:pt idx="121">
                  <c:v>7</c:v>
                </c:pt>
                <c:pt idx="122">
                  <c:v>0</c:v>
                </c:pt>
                <c:pt idx="123">
                  <c:v>10</c:v>
                </c:pt>
                <c:pt idx="124">
                  <c:v>0</c:v>
                </c:pt>
                <c:pt idx="125">
                  <c:v>1</c:v>
                </c:pt>
                <c:pt idx="126">
                  <c:v>0</c:v>
                </c:pt>
                <c:pt idx="127">
                  <c:v>9</c:v>
                </c:pt>
                <c:pt idx="128">
                  <c:v>13</c:v>
                </c:pt>
                <c:pt idx="129">
                  <c:v>0</c:v>
                </c:pt>
                <c:pt idx="130">
                  <c:v>5</c:v>
                </c:pt>
                <c:pt idx="131">
                  <c:v>0</c:v>
                </c:pt>
                <c:pt idx="132">
                  <c:v>13</c:v>
                </c:pt>
                <c:pt idx="133">
                  <c:v>0</c:v>
                </c:pt>
                <c:pt idx="134">
                  <c:v>0</c:v>
                </c:pt>
                <c:pt idx="135">
                  <c:v>7</c:v>
                </c:pt>
                <c:pt idx="136">
                  <c:v>0</c:v>
                </c:pt>
                <c:pt idx="137">
                  <c:v>6</c:v>
                </c:pt>
                <c:pt idx="138">
                  <c:v>0</c:v>
                </c:pt>
                <c:pt idx="139">
                  <c:v>15</c:v>
                </c:pt>
                <c:pt idx="140">
                  <c:v>0</c:v>
                </c:pt>
                <c:pt idx="141">
                  <c:v>0</c:v>
                </c:pt>
                <c:pt idx="142">
                  <c:v>15</c:v>
                </c:pt>
                <c:pt idx="143">
                  <c:v>0</c:v>
                </c:pt>
                <c:pt idx="144">
                  <c:v>0</c:v>
                </c:pt>
                <c:pt idx="145">
                  <c:v>6</c:v>
                </c:pt>
                <c:pt idx="146">
                  <c:v>5</c:v>
                </c:pt>
                <c:pt idx="147">
                  <c:v>0</c:v>
                </c:pt>
                <c:pt idx="148">
                  <c:v>0</c:v>
                </c:pt>
                <c:pt idx="149">
                  <c:v>0</c:v>
                </c:pt>
                <c:pt idx="150">
                  <c:v>6</c:v>
                </c:pt>
                <c:pt idx="151">
                  <c:v>3</c:v>
                </c:pt>
                <c:pt idx="152">
                  <c:v>0</c:v>
                </c:pt>
                <c:pt idx="153">
                  <c:v>4</c:v>
                </c:pt>
                <c:pt idx="154">
                  <c:v>0</c:v>
                </c:pt>
                <c:pt idx="155">
                  <c:v>0</c:v>
                </c:pt>
                <c:pt idx="156">
                  <c:v>0</c:v>
                </c:pt>
                <c:pt idx="157">
                  <c:v>0</c:v>
                </c:pt>
                <c:pt idx="158">
                  <c:v>5</c:v>
                </c:pt>
                <c:pt idx="159">
                  <c:v>0</c:v>
                </c:pt>
                <c:pt idx="160">
                  <c:v>8</c:v>
                </c:pt>
                <c:pt idx="161">
                  <c:v>0</c:v>
                </c:pt>
                <c:pt idx="162">
                  <c:v>0</c:v>
                </c:pt>
                <c:pt idx="163">
                  <c:v>0</c:v>
                </c:pt>
                <c:pt idx="164">
                  <c:v>0</c:v>
                </c:pt>
                <c:pt idx="165">
                  <c:v>12</c:v>
                </c:pt>
                <c:pt idx="166">
                  <c:v>4</c:v>
                </c:pt>
                <c:pt idx="167">
                  <c:v>7</c:v>
                </c:pt>
                <c:pt idx="168">
                  <c:v>0</c:v>
                </c:pt>
                <c:pt idx="169">
                  <c:v>10</c:v>
                </c:pt>
                <c:pt idx="170">
                  <c:v>0</c:v>
                </c:pt>
                <c:pt idx="171">
                  <c:v>0</c:v>
                </c:pt>
                <c:pt idx="172">
                  <c:v>4</c:v>
                </c:pt>
                <c:pt idx="173">
                  <c:v>0</c:v>
                </c:pt>
                <c:pt idx="174">
                  <c:v>4</c:v>
                </c:pt>
                <c:pt idx="175">
                  <c:v>0</c:v>
                </c:pt>
                <c:pt idx="176">
                  <c:v>0</c:v>
                </c:pt>
                <c:pt idx="177">
                  <c:v>12</c:v>
                </c:pt>
                <c:pt idx="178">
                  <c:v>0</c:v>
                </c:pt>
                <c:pt idx="179">
                  <c:v>8</c:v>
                </c:pt>
                <c:pt idx="180">
                  <c:v>0</c:v>
                </c:pt>
                <c:pt idx="181">
                  <c:v>6</c:v>
                </c:pt>
                <c:pt idx="182">
                  <c:v>0</c:v>
                </c:pt>
                <c:pt idx="183">
                  <c:v>0</c:v>
                </c:pt>
                <c:pt idx="184">
                  <c:v>0</c:v>
                </c:pt>
                <c:pt idx="185">
                  <c:v>6</c:v>
                </c:pt>
                <c:pt idx="186">
                  <c:v>3</c:v>
                </c:pt>
                <c:pt idx="187">
                  <c:v>0</c:v>
                </c:pt>
                <c:pt idx="188">
                  <c:v>5</c:v>
                </c:pt>
                <c:pt idx="189">
                  <c:v>0</c:v>
                </c:pt>
                <c:pt idx="190">
                  <c:v>0</c:v>
                </c:pt>
                <c:pt idx="191">
                  <c:v>9</c:v>
                </c:pt>
                <c:pt idx="192">
                  <c:v>0</c:v>
                </c:pt>
                <c:pt idx="193">
                  <c:v>0</c:v>
                </c:pt>
                <c:pt idx="194">
                  <c:v>4</c:v>
                </c:pt>
                <c:pt idx="195">
                  <c:v>8</c:v>
                </c:pt>
                <c:pt idx="196">
                  <c:v>0</c:v>
                </c:pt>
                <c:pt idx="197">
                  <c:v>0</c:v>
                </c:pt>
                <c:pt idx="198">
                  <c:v>6</c:v>
                </c:pt>
                <c:pt idx="199">
                  <c:v>0</c:v>
                </c:pt>
                <c:pt idx="200">
                  <c:v>4</c:v>
                </c:pt>
                <c:pt idx="201">
                  <c:v>0</c:v>
                </c:pt>
                <c:pt idx="202">
                  <c:v>2</c:v>
                </c:pt>
                <c:pt idx="203">
                  <c:v>0</c:v>
                </c:pt>
                <c:pt idx="204">
                  <c:v>0</c:v>
                </c:pt>
                <c:pt idx="205">
                  <c:v>0</c:v>
                </c:pt>
                <c:pt idx="206">
                  <c:v>24</c:v>
                </c:pt>
                <c:pt idx="207">
                  <c:v>4</c:v>
                </c:pt>
                <c:pt idx="208">
                  <c:v>0</c:v>
                </c:pt>
                <c:pt idx="209">
                  <c:v>6</c:v>
                </c:pt>
                <c:pt idx="210">
                  <c:v>0</c:v>
                </c:pt>
                <c:pt idx="211">
                  <c:v>0</c:v>
                </c:pt>
                <c:pt idx="212">
                  <c:v>10</c:v>
                </c:pt>
                <c:pt idx="213">
                  <c:v>0</c:v>
                </c:pt>
                <c:pt idx="214">
                  <c:v>3</c:v>
                </c:pt>
                <c:pt idx="215">
                  <c:v>0</c:v>
                </c:pt>
                <c:pt idx="216">
                  <c:v>20</c:v>
                </c:pt>
                <c:pt idx="217">
                  <c:v>0</c:v>
                </c:pt>
                <c:pt idx="218">
                  <c:v>0</c:v>
                </c:pt>
                <c:pt idx="219">
                  <c:v>9</c:v>
                </c:pt>
                <c:pt idx="220">
                  <c:v>0</c:v>
                </c:pt>
                <c:pt idx="221">
                  <c:v>0</c:v>
                </c:pt>
                <c:pt idx="222">
                  <c:v>4</c:v>
                </c:pt>
                <c:pt idx="223">
                  <c:v>19</c:v>
                </c:pt>
                <c:pt idx="224">
                  <c:v>0</c:v>
                </c:pt>
                <c:pt idx="225">
                  <c:v>0</c:v>
                </c:pt>
                <c:pt idx="226">
                  <c:v>12</c:v>
                </c:pt>
                <c:pt idx="227">
                  <c:v>0</c:v>
                </c:pt>
                <c:pt idx="228">
                  <c:v>4</c:v>
                </c:pt>
                <c:pt idx="229">
                  <c:v>0</c:v>
                </c:pt>
                <c:pt idx="230">
                  <c:v>9</c:v>
                </c:pt>
                <c:pt idx="231">
                  <c:v>0</c:v>
                </c:pt>
                <c:pt idx="232">
                  <c:v>0</c:v>
                </c:pt>
                <c:pt idx="233">
                  <c:v>15</c:v>
                </c:pt>
                <c:pt idx="234">
                  <c:v>0</c:v>
                </c:pt>
                <c:pt idx="235">
                  <c:v>0</c:v>
                </c:pt>
                <c:pt idx="236">
                  <c:v>8</c:v>
                </c:pt>
                <c:pt idx="237">
                  <c:v>4</c:v>
                </c:pt>
                <c:pt idx="238">
                  <c:v>0</c:v>
                </c:pt>
                <c:pt idx="239">
                  <c:v>0</c:v>
                </c:pt>
                <c:pt idx="240">
                  <c:v>12</c:v>
                </c:pt>
                <c:pt idx="241">
                  <c:v>0</c:v>
                </c:pt>
                <c:pt idx="242">
                  <c:v>4</c:v>
                </c:pt>
                <c:pt idx="243">
                  <c:v>0</c:v>
                </c:pt>
                <c:pt idx="244">
                  <c:v>15</c:v>
                </c:pt>
                <c:pt idx="245">
                  <c:v>0</c:v>
                </c:pt>
                <c:pt idx="246">
                  <c:v>0</c:v>
                </c:pt>
                <c:pt idx="247">
                  <c:v>0</c:v>
                </c:pt>
                <c:pt idx="248">
                  <c:v>0</c:v>
                </c:pt>
                <c:pt idx="249">
                  <c:v>2</c:v>
                </c:pt>
                <c:pt idx="250">
                  <c:v>0</c:v>
                </c:pt>
                <c:pt idx="251">
                  <c:v>4</c:v>
                </c:pt>
                <c:pt idx="252">
                  <c:v>0</c:v>
                </c:pt>
                <c:pt idx="253">
                  <c:v>0</c:v>
                </c:pt>
                <c:pt idx="254">
                  <c:v>17</c:v>
                </c:pt>
                <c:pt idx="255">
                  <c:v>0</c:v>
                </c:pt>
                <c:pt idx="256">
                  <c:v>3</c:v>
                </c:pt>
                <c:pt idx="257">
                  <c:v>0</c:v>
                </c:pt>
                <c:pt idx="258">
                  <c:v>6</c:v>
                </c:pt>
                <c:pt idx="259">
                  <c:v>0</c:v>
                </c:pt>
                <c:pt idx="260">
                  <c:v>0</c:v>
                </c:pt>
                <c:pt idx="261">
                  <c:v>20</c:v>
                </c:pt>
                <c:pt idx="262">
                  <c:v>0</c:v>
                </c:pt>
                <c:pt idx="263">
                  <c:v>3</c:v>
                </c:pt>
                <c:pt idx="264">
                  <c:v>0</c:v>
                </c:pt>
                <c:pt idx="265">
                  <c:v>18</c:v>
                </c:pt>
                <c:pt idx="266">
                  <c:v>0</c:v>
                </c:pt>
                <c:pt idx="267">
                  <c:v>0</c:v>
                </c:pt>
                <c:pt idx="268">
                  <c:v>2</c:v>
                </c:pt>
                <c:pt idx="269">
                  <c:v>0</c:v>
                </c:pt>
                <c:pt idx="270">
                  <c:v>9</c:v>
                </c:pt>
                <c:pt idx="271">
                  <c:v>0</c:v>
                </c:pt>
                <c:pt idx="272">
                  <c:v>8</c:v>
                </c:pt>
                <c:pt idx="273">
                  <c:v>0</c:v>
                </c:pt>
                <c:pt idx="274">
                  <c:v>0</c:v>
                </c:pt>
                <c:pt idx="275">
                  <c:v>7</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4-EE3F-49CB-9811-1A7FBD24D06F}"/>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Sheet1!$G$2:$G$366</c:f>
              <c:numCache>
                <c:formatCode>General</c:formatCode>
                <c:ptCount val="365"/>
                <c:pt idx="0">
                  <c:v>0</c:v>
                </c:pt>
                <c:pt idx="1">
                  <c:v>0</c:v>
                </c:pt>
                <c:pt idx="2">
                  <c:v>80</c:v>
                </c:pt>
                <c:pt idx="3">
                  <c:v>0</c:v>
                </c:pt>
                <c:pt idx="4">
                  <c:v>80</c:v>
                </c:pt>
                <c:pt idx="5">
                  <c:v>0</c:v>
                </c:pt>
                <c:pt idx="6">
                  <c:v>98</c:v>
                </c:pt>
                <c:pt idx="7">
                  <c:v>0</c:v>
                </c:pt>
                <c:pt idx="8">
                  <c:v>0</c:v>
                </c:pt>
                <c:pt idx="9">
                  <c:v>0</c:v>
                </c:pt>
                <c:pt idx="10">
                  <c:v>0</c:v>
                </c:pt>
                <c:pt idx="11">
                  <c:v>88</c:v>
                </c:pt>
                <c:pt idx="12">
                  <c:v>0</c:v>
                </c:pt>
                <c:pt idx="13">
                  <c:v>134</c:v>
                </c:pt>
                <c:pt idx="14">
                  <c:v>0</c:v>
                </c:pt>
                <c:pt idx="15">
                  <c:v>0</c:v>
                </c:pt>
                <c:pt idx="16">
                  <c:v>125</c:v>
                </c:pt>
                <c:pt idx="17">
                  <c:v>57</c:v>
                </c:pt>
                <c:pt idx="18">
                  <c:v>0</c:v>
                </c:pt>
                <c:pt idx="19">
                  <c:v>80</c:v>
                </c:pt>
                <c:pt idx="20">
                  <c:v>64</c:v>
                </c:pt>
                <c:pt idx="21">
                  <c:v>0</c:v>
                </c:pt>
                <c:pt idx="22">
                  <c:v>0</c:v>
                </c:pt>
                <c:pt idx="23">
                  <c:v>0</c:v>
                </c:pt>
                <c:pt idx="24">
                  <c:v>0</c:v>
                </c:pt>
                <c:pt idx="25">
                  <c:v>85</c:v>
                </c:pt>
                <c:pt idx="26">
                  <c:v>75</c:v>
                </c:pt>
                <c:pt idx="27">
                  <c:v>80</c:v>
                </c:pt>
                <c:pt idx="28">
                  <c:v>74</c:v>
                </c:pt>
                <c:pt idx="29">
                  <c:v>0</c:v>
                </c:pt>
                <c:pt idx="30">
                  <c:v>93</c:v>
                </c:pt>
                <c:pt idx="31">
                  <c:v>0</c:v>
                </c:pt>
                <c:pt idx="32">
                  <c:v>0</c:v>
                </c:pt>
                <c:pt idx="33">
                  <c:v>75</c:v>
                </c:pt>
                <c:pt idx="34">
                  <c:v>0</c:v>
                </c:pt>
                <c:pt idx="35">
                  <c:v>0</c:v>
                </c:pt>
                <c:pt idx="36">
                  <c:v>0</c:v>
                </c:pt>
                <c:pt idx="37">
                  <c:v>0</c:v>
                </c:pt>
                <c:pt idx="38">
                  <c:v>0</c:v>
                </c:pt>
                <c:pt idx="39">
                  <c:v>0</c:v>
                </c:pt>
                <c:pt idx="40">
                  <c:v>124</c:v>
                </c:pt>
                <c:pt idx="41">
                  <c:v>107</c:v>
                </c:pt>
                <c:pt idx="42">
                  <c:v>0</c:v>
                </c:pt>
                <c:pt idx="43">
                  <c:v>0</c:v>
                </c:pt>
                <c:pt idx="44">
                  <c:v>41</c:v>
                </c:pt>
                <c:pt idx="45">
                  <c:v>0</c:v>
                </c:pt>
                <c:pt idx="46">
                  <c:v>0</c:v>
                </c:pt>
                <c:pt idx="47">
                  <c:v>0</c:v>
                </c:pt>
                <c:pt idx="48">
                  <c:v>0</c:v>
                </c:pt>
                <c:pt idx="49">
                  <c:v>0</c:v>
                </c:pt>
                <c:pt idx="50">
                  <c:v>0</c:v>
                </c:pt>
                <c:pt idx="51">
                  <c:v>69</c:v>
                </c:pt>
                <c:pt idx="52">
                  <c:v>0</c:v>
                </c:pt>
                <c:pt idx="53">
                  <c:v>0</c:v>
                </c:pt>
                <c:pt idx="54">
                  <c:v>72</c:v>
                </c:pt>
                <c:pt idx="55">
                  <c:v>0</c:v>
                </c:pt>
                <c:pt idx="56">
                  <c:v>0</c:v>
                </c:pt>
                <c:pt idx="57">
                  <c:v>0</c:v>
                </c:pt>
                <c:pt idx="58">
                  <c:v>0</c:v>
                </c:pt>
                <c:pt idx="59">
                  <c:v>0</c:v>
                </c:pt>
                <c:pt idx="60">
                  <c:v>0</c:v>
                </c:pt>
                <c:pt idx="61">
                  <c:v>315</c:v>
                </c:pt>
                <c:pt idx="62">
                  <c:v>75</c:v>
                </c:pt>
                <c:pt idx="63">
                  <c:v>0</c:v>
                </c:pt>
                <c:pt idx="64">
                  <c:v>0</c:v>
                </c:pt>
                <c:pt idx="65">
                  <c:v>0</c:v>
                </c:pt>
                <c:pt idx="66">
                  <c:v>95</c:v>
                </c:pt>
                <c:pt idx="67">
                  <c:v>175</c:v>
                </c:pt>
                <c:pt idx="68">
                  <c:v>0</c:v>
                </c:pt>
                <c:pt idx="69">
                  <c:v>58</c:v>
                </c:pt>
                <c:pt idx="70">
                  <c:v>0</c:v>
                </c:pt>
                <c:pt idx="71">
                  <c:v>0</c:v>
                </c:pt>
                <c:pt idx="72">
                  <c:v>0</c:v>
                </c:pt>
                <c:pt idx="73">
                  <c:v>0</c:v>
                </c:pt>
                <c:pt idx="74">
                  <c:v>0</c:v>
                </c:pt>
                <c:pt idx="75">
                  <c:v>53</c:v>
                </c:pt>
                <c:pt idx="76">
                  <c:v>0</c:v>
                </c:pt>
                <c:pt idx="77">
                  <c:v>54</c:v>
                </c:pt>
                <c:pt idx="78">
                  <c:v>0</c:v>
                </c:pt>
                <c:pt idx="79">
                  <c:v>93</c:v>
                </c:pt>
                <c:pt idx="80">
                  <c:v>103</c:v>
                </c:pt>
                <c:pt idx="81">
                  <c:v>0</c:v>
                </c:pt>
                <c:pt idx="82">
                  <c:v>37</c:v>
                </c:pt>
                <c:pt idx="83">
                  <c:v>0</c:v>
                </c:pt>
                <c:pt idx="84">
                  <c:v>0</c:v>
                </c:pt>
                <c:pt idx="85">
                  <c:v>0</c:v>
                </c:pt>
                <c:pt idx="86">
                  <c:v>0</c:v>
                </c:pt>
                <c:pt idx="87">
                  <c:v>56</c:v>
                </c:pt>
                <c:pt idx="88">
                  <c:v>21</c:v>
                </c:pt>
                <c:pt idx="89">
                  <c:v>0</c:v>
                </c:pt>
                <c:pt idx="90">
                  <c:v>50</c:v>
                </c:pt>
                <c:pt idx="91">
                  <c:v>0</c:v>
                </c:pt>
                <c:pt idx="92">
                  <c:v>0</c:v>
                </c:pt>
                <c:pt idx="93">
                  <c:v>0</c:v>
                </c:pt>
                <c:pt idx="94">
                  <c:v>62</c:v>
                </c:pt>
                <c:pt idx="95">
                  <c:v>0</c:v>
                </c:pt>
                <c:pt idx="96">
                  <c:v>294</c:v>
                </c:pt>
                <c:pt idx="97">
                  <c:v>0</c:v>
                </c:pt>
                <c:pt idx="98">
                  <c:v>0</c:v>
                </c:pt>
                <c:pt idx="99">
                  <c:v>0</c:v>
                </c:pt>
                <c:pt idx="100">
                  <c:v>0</c:v>
                </c:pt>
                <c:pt idx="101">
                  <c:v>0</c:v>
                </c:pt>
                <c:pt idx="102">
                  <c:v>0</c:v>
                </c:pt>
                <c:pt idx="103">
                  <c:v>0</c:v>
                </c:pt>
                <c:pt idx="104">
                  <c:v>72</c:v>
                </c:pt>
                <c:pt idx="105">
                  <c:v>0</c:v>
                </c:pt>
                <c:pt idx="106">
                  <c:v>0</c:v>
                </c:pt>
                <c:pt idx="107">
                  <c:v>83</c:v>
                </c:pt>
                <c:pt idx="108">
                  <c:v>0</c:v>
                </c:pt>
                <c:pt idx="109">
                  <c:v>0</c:v>
                </c:pt>
                <c:pt idx="110">
                  <c:v>42</c:v>
                </c:pt>
                <c:pt idx="111">
                  <c:v>78</c:v>
                </c:pt>
                <c:pt idx="112">
                  <c:v>57</c:v>
                </c:pt>
                <c:pt idx="113">
                  <c:v>0</c:v>
                </c:pt>
                <c:pt idx="114">
                  <c:v>0</c:v>
                </c:pt>
                <c:pt idx="115">
                  <c:v>146</c:v>
                </c:pt>
                <c:pt idx="116">
                  <c:v>69</c:v>
                </c:pt>
                <c:pt idx="117">
                  <c:v>0</c:v>
                </c:pt>
                <c:pt idx="118">
                  <c:v>47</c:v>
                </c:pt>
                <c:pt idx="119">
                  <c:v>0</c:v>
                </c:pt>
                <c:pt idx="120">
                  <c:v>0</c:v>
                </c:pt>
                <c:pt idx="121">
                  <c:v>0</c:v>
                </c:pt>
                <c:pt idx="122">
                  <c:v>45</c:v>
                </c:pt>
                <c:pt idx="123">
                  <c:v>0</c:v>
                </c:pt>
                <c:pt idx="124">
                  <c:v>55</c:v>
                </c:pt>
                <c:pt idx="125">
                  <c:v>39</c:v>
                </c:pt>
                <c:pt idx="126">
                  <c:v>0</c:v>
                </c:pt>
                <c:pt idx="127">
                  <c:v>0</c:v>
                </c:pt>
                <c:pt idx="128">
                  <c:v>34</c:v>
                </c:pt>
                <c:pt idx="129">
                  <c:v>69</c:v>
                </c:pt>
                <c:pt idx="130">
                  <c:v>47</c:v>
                </c:pt>
                <c:pt idx="131">
                  <c:v>0</c:v>
                </c:pt>
                <c:pt idx="132">
                  <c:v>150</c:v>
                </c:pt>
                <c:pt idx="133">
                  <c:v>0</c:v>
                </c:pt>
                <c:pt idx="134">
                  <c:v>0</c:v>
                </c:pt>
                <c:pt idx="135">
                  <c:v>0</c:v>
                </c:pt>
                <c:pt idx="136">
                  <c:v>0</c:v>
                </c:pt>
                <c:pt idx="137">
                  <c:v>0</c:v>
                </c:pt>
                <c:pt idx="138">
                  <c:v>0</c:v>
                </c:pt>
                <c:pt idx="139">
                  <c:v>113</c:v>
                </c:pt>
                <c:pt idx="140">
                  <c:v>0</c:v>
                </c:pt>
                <c:pt idx="141">
                  <c:v>0</c:v>
                </c:pt>
                <c:pt idx="142">
                  <c:v>110</c:v>
                </c:pt>
                <c:pt idx="143">
                  <c:v>0</c:v>
                </c:pt>
                <c:pt idx="144">
                  <c:v>0</c:v>
                </c:pt>
                <c:pt idx="145">
                  <c:v>0</c:v>
                </c:pt>
                <c:pt idx="146">
                  <c:v>39</c:v>
                </c:pt>
                <c:pt idx="147">
                  <c:v>0</c:v>
                </c:pt>
                <c:pt idx="148">
                  <c:v>0</c:v>
                </c:pt>
                <c:pt idx="149">
                  <c:v>0</c:v>
                </c:pt>
                <c:pt idx="150">
                  <c:v>0</c:v>
                </c:pt>
                <c:pt idx="151">
                  <c:v>61</c:v>
                </c:pt>
                <c:pt idx="152">
                  <c:v>67</c:v>
                </c:pt>
                <c:pt idx="153">
                  <c:v>0</c:v>
                </c:pt>
                <c:pt idx="154">
                  <c:v>0</c:v>
                </c:pt>
                <c:pt idx="155">
                  <c:v>0</c:v>
                </c:pt>
                <c:pt idx="156">
                  <c:v>35</c:v>
                </c:pt>
                <c:pt idx="157">
                  <c:v>44</c:v>
                </c:pt>
                <c:pt idx="158">
                  <c:v>0</c:v>
                </c:pt>
                <c:pt idx="159">
                  <c:v>24</c:v>
                </c:pt>
                <c:pt idx="160">
                  <c:v>22</c:v>
                </c:pt>
                <c:pt idx="161">
                  <c:v>0</c:v>
                </c:pt>
                <c:pt idx="162">
                  <c:v>0</c:v>
                </c:pt>
                <c:pt idx="163">
                  <c:v>47</c:v>
                </c:pt>
                <c:pt idx="164">
                  <c:v>40</c:v>
                </c:pt>
                <c:pt idx="165">
                  <c:v>0</c:v>
                </c:pt>
                <c:pt idx="166">
                  <c:v>0</c:v>
                </c:pt>
                <c:pt idx="167">
                  <c:v>33</c:v>
                </c:pt>
                <c:pt idx="168">
                  <c:v>0</c:v>
                </c:pt>
                <c:pt idx="169">
                  <c:v>0</c:v>
                </c:pt>
                <c:pt idx="170">
                  <c:v>133</c:v>
                </c:pt>
                <c:pt idx="171">
                  <c:v>0</c:v>
                </c:pt>
                <c:pt idx="172">
                  <c:v>0</c:v>
                </c:pt>
                <c:pt idx="173">
                  <c:v>0</c:v>
                </c:pt>
                <c:pt idx="174">
                  <c:v>0</c:v>
                </c:pt>
                <c:pt idx="175">
                  <c:v>0</c:v>
                </c:pt>
                <c:pt idx="176">
                  <c:v>0</c:v>
                </c:pt>
                <c:pt idx="177">
                  <c:v>89</c:v>
                </c:pt>
                <c:pt idx="178">
                  <c:v>24</c:v>
                </c:pt>
                <c:pt idx="179">
                  <c:v>107</c:v>
                </c:pt>
                <c:pt idx="180">
                  <c:v>41</c:v>
                </c:pt>
                <c:pt idx="181">
                  <c:v>0</c:v>
                </c:pt>
                <c:pt idx="182">
                  <c:v>0</c:v>
                </c:pt>
                <c:pt idx="183">
                  <c:v>35</c:v>
                </c:pt>
                <c:pt idx="184">
                  <c:v>0</c:v>
                </c:pt>
                <c:pt idx="185">
                  <c:v>0</c:v>
                </c:pt>
                <c:pt idx="186">
                  <c:v>34</c:v>
                </c:pt>
                <c:pt idx="187">
                  <c:v>77</c:v>
                </c:pt>
                <c:pt idx="188">
                  <c:v>0</c:v>
                </c:pt>
                <c:pt idx="189">
                  <c:v>29</c:v>
                </c:pt>
                <c:pt idx="190">
                  <c:v>0</c:v>
                </c:pt>
                <c:pt idx="191">
                  <c:v>0</c:v>
                </c:pt>
                <c:pt idx="192">
                  <c:v>0</c:v>
                </c:pt>
                <c:pt idx="193">
                  <c:v>113</c:v>
                </c:pt>
                <c:pt idx="194">
                  <c:v>0</c:v>
                </c:pt>
                <c:pt idx="195">
                  <c:v>39</c:v>
                </c:pt>
                <c:pt idx="196">
                  <c:v>30</c:v>
                </c:pt>
                <c:pt idx="197">
                  <c:v>0</c:v>
                </c:pt>
                <c:pt idx="198">
                  <c:v>44</c:v>
                </c:pt>
                <c:pt idx="199">
                  <c:v>32</c:v>
                </c:pt>
                <c:pt idx="200">
                  <c:v>64</c:v>
                </c:pt>
                <c:pt idx="201">
                  <c:v>31</c:v>
                </c:pt>
                <c:pt idx="202">
                  <c:v>42</c:v>
                </c:pt>
                <c:pt idx="203">
                  <c:v>0</c:v>
                </c:pt>
                <c:pt idx="204">
                  <c:v>0</c:v>
                </c:pt>
                <c:pt idx="205">
                  <c:v>39</c:v>
                </c:pt>
                <c:pt idx="206">
                  <c:v>45</c:v>
                </c:pt>
                <c:pt idx="207">
                  <c:v>0</c:v>
                </c:pt>
                <c:pt idx="208">
                  <c:v>41</c:v>
                </c:pt>
                <c:pt idx="209">
                  <c:v>82</c:v>
                </c:pt>
                <c:pt idx="210">
                  <c:v>0</c:v>
                </c:pt>
                <c:pt idx="211">
                  <c:v>0</c:v>
                </c:pt>
                <c:pt idx="212">
                  <c:v>43</c:v>
                </c:pt>
                <c:pt idx="213">
                  <c:v>36</c:v>
                </c:pt>
                <c:pt idx="214">
                  <c:v>36</c:v>
                </c:pt>
                <c:pt idx="215">
                  <c:v>25</c:v>
                </c:pt>
                <c:pt idx="216">
                  <c:v>23</c:v>
                </c:pt>
                <c:pt idx="217">
                  <c:v>35</c:v>
                </c:pt>
                <c:pt idx="218">
                  <c:v>44</c:v>
                </c:pt>
                <c:pt idx="219">
                  <c:v>74</c:v>
                </c:pt>
                <c:pt idx="220">
                  <c:v>0</c:v>
                </c:pt>
                <c:pt idx="221">
                  <c:v>78</c:v>
                </c:pt>
                <c:pt idx="222">
                  <c:v>42</c:v>
                </c:pt>
                <c:pt idx="223">
                  <c:v>34</c:v>
                </c:pt>
                <c:pt idx="224">
                  <c:v>32</c:v>
                </c:pt>
                <c:pt idx="225">
                  <c:v>0</c:v>
                </c:pt>
                <c:pt idx="226">
                  <c:v>41</c:v>
                </c:pt>
                <c:pt idx="227">
                  <c:v>0</c:v>
                </c:pt>
                <c:pt idx="228">
                  <c:v>47</c:v>
                </c:pt>
                <c:pt idx="229">
                  <c:v>34</c:v>
                </c:pt>
                <c:pt idx="230">
                  <c:v>69</c:v>
                </c:pt>
                <c:pt idx="231">
                  <c:v>60</c:v>
                </c:pt>
                <c:pt idx="232">
                  <c:v>0</c:v>
                </c:pt>
                <c:pt idx="233">
                  <c:v>77</c:v>
                </c:pt>
                <c:pt idx="234">
                  <c:v>0</c:v>
                </c:pt>
                <c:pt idx="235">
                  <c:v>22</c:v>
                </c:pt>
                <c:pt idx="236">
                  <c:v>41</c:v>
                </c:pt>
                <c:pt idx="237">
                  <c:v>0</c:v>
                </c:pt>
                <c:pt idx="238">
                  <c:v>0</c:v>
                </c:pt>
                <c:pt idx="239">
                  <c:v>0</c:v>
                </c:pt>
                <c:pt idx="240">
                  <c:v>59</c:v>
                </c:pt>
                <c:pt idx="241">
                  <c:v>35</c:v>
                </c:pt>
                <c:pt idx="242">
                  <c:v>33</c:v>
                </c:pt>
                <c:pt idx="243">
                  <c:v>0</c:v>
                </c:pt>
                <c:pt idx="244">
                  <c:v>50</c:v>
                </c:pt>
                <c:pt idx="245">
                  <c:v>0</c:v>
                </c:pt>
                <c:pt idx="246">
                  <c:v>0</c:v>
                </c:pt>
                <c:pt idx="247">
                  <c:v>0</c:v>
                </c:pt>
                <c:pt idx="248">
                  <c:v>0</c:v>
                </c:pt>
                <c:pt idx="249">
                  <c:v>0</c:v>
                </c:pt>
                <c:pt idx="250">
                  <c:v>45</c:v>
                </c:pt>
                <c:pt idx="251">
                  <c:v>0</c:v>
                </c:pt>
                <c:pt idx="252">
                  <c:v>0</c:v>
                </c:pt>
                <c:pt idx="253">
                  <c:v>192</c:v>
                </c:pt>
                <c:pt idx="254">
                  <c:v>116</c:v>
                </c:pt>
                <c:pt idx="255">
                  <c:v>0</c:v>
                </c:pt>
                <c:pt idx="256">
                  <c:v>60</c:v>
                </c:pt>
                <c:pt idx="257">
                  <c:v>0</c:v>
                </c:pt>
                <c:pt idx="258">
                  <c:v>46</c:v>
                </c:pt>
                <c:pt idx="259">
                  <c:v>0</c:v>
                </c:pt>
                <c:pt idx="260">
                  <c:v>0</c:v>
                </c:pt>
                <c:pt idx="261">
                  <c:v>42</c:v>
                </c:pt>
                <c:pt idx="262">
                  <c:v>63</c:v>
                </c:pt>
                <c:pt idx="263">
                  <c:v>0</c:v>
                </c:pt>
                <c:pt idx="264">
                  <c:v>43</c:v>
                </c:pt>
                <c:pt idx="265">
                  <c:v>54</c:v>
                </c:pt>
                <c:pt idx="266">
                  <c:v>0</c:v>
                </c:pt>
                <c:pt idx="267">
                  <c:v>0</c:v>
                </c:pt>
                <c:pt idx="268">
                  <c:v>75</c:v>
                </c:pt>
                <c:pt idx="269">
                  <c:v>0</c:v>
                </c:pt>
                <c:pt idx="270">
                  <c:v>0</c:v>
                </c:pt>
                <c:pt idx="271">
                  <c:v>0</c:v>
                </c:pt>
                <c:pt idx="272">
                  <c:v>0</c:v>
                </c:pt>
                <c:pt idx="273">
                  <c:v>0</c:v>
                </c:pt>
                <c:pt idx="274">
                  <c:v>0</c:v>
                </c:pt>
                <c:pt idx="275">
                  <c:v>0</c:v>
                </c:pt>
                <c:pt idx="276">
                  <c:v>94</c:v>
                </c:pt>
                <c:pt idx="277">
                  <c:v>33</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5-EE3F-49CB-9811-1A7FBD24D06F}"/>
            </c:ext>
          </c:extLst>
        </c:ser>
        <c:dLbls>
          <c:showLegendKey val="0"/>
          <c:showVal val="0"/>
          <c:showCatName val="0"/>
          <c:showSerName val="0"/>
          <c:showPercent val="0"/>
          <c:showBubbleSize val="0"/>
        </c:dLbls>
        <c:gapWidth val="219"/>
        <c:overlap val="-27"/>
        <c:axId val="494432696"/>
        <c:axId val="494426136"/>
      </c:barChart>
      <c:dateAx>
        <c:axId val="49443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26136"/>
        <c:crosses val="autoZero"/>
        <c:auto val="1"/>
        <c:lblOffset val="100"/>
        <c:baseTimeUnit val="days"/>
      </c:dateAx>
      <c:valAx>
        <c:axId val="49442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3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0</c:v>
                </c:pt>
                <c:pt idx="1">
                  <c:v>0</c:v>
                </c:pt>
                <c:pt idx="2">
                  <c:v>0</c:v>
                </c:pt>
                <c:pt idx="3">
                  <c:v>0</c:v>
                </c:pt>
                <c:pt idx="4">
                  <c:v>0</c:v>
                </c:pt>
                <c:pt idx="5">
                  <c:v>128</c:v>
                </c:pt>
                <c:pt idx="6">
                  <c:v>0</c:v>
                </c:pt>
                <c:pt idx="7">
                  <c:v>76</c:v>
                </c:pt>
                <c:pt idx="8">
                  <c:v>0</c:v>
                </c:pt>
                <c:pt idx="9">
                  <c:v>0</c:v>
                </c:pt>
                <c:pt idx="10">
                  <c:v>0</c:v>
                </c:pt>
                <c:pt idx="11">
                  <c:v>0</c:v>
                </c:pt>
              </c:numCache>
            </c:numRef>
          </c:val>
          <c:extLst>
            <c:ext xmlns:c16="http://schemas.microsoft.com/office/drawing/2014/chart" uri="{C3380CC4-5D6E-409C-BE32-E72D297353CC}">
              <c16:uniqueId val="{00000000-5425-42A3-B2AA-47845AF9539F}"/>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0</c:v>
                </c:pt>
                <c:pt idx="1">
                  <c:v>0</c:v>
                </c:pt>
                <c:pt idx="2">
                  <c:v>12</c:v>
                </c:pt>
                <c:pt idx="3">
                  <c:v>0</c:v>
                </c:pt>
                <c:pt idx="4">
                  <c:v>541</c:v>
                </c:pt>
                <c:pt idx="5">
                  <c:v>24</c:v>
                </c:pt>
                <c:pt idx="6">
                  <c:v>0</c:v>
                </c:pt>
                <c:pt idx="7">
                  <c:v>0</c:v>
                </c:pt>
                <c:pt idx="8">
                  <c:v>0</c:v>
                </c:pt>
                <c:pt idx="9">
                  <c:v>0</c:v>
                </c:pt>
                <c:pt idx="10">
                  <c:v>0</c:v>
                </c:pt>
                <c:pt idx="11">
                  <c:v>0</c:v>
                </c:pt>
              </c:numCache>
            </c:numRef>
          </c:val>
          <c:extLst>
            <c:ext xmlns:c16="http://schemas.microsoft.com/office/drawing/2014/chart" uri="{C3380CC4-5D6E-409C-BE32-E72D297353CC}">
              <c16:uniqueId val="{00000001-5425-42A3-B2AA-47845AF9539F}"/>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Sheet1!$D$2:$D$13</c:f>
              <c:numCache>
                <c:formatCode>General</c:formatCode>
                <c:ptCount val="12"/>
                <c:pt idx="0">
                  <c:v>47</c:v>
                </c:pt>
                <c:pt idx="1">
                  <c:v>44</c:v>
                </c:pt>
                <c:pt idx="2">
                  <c:v>38</c:v>
                </c:pt>
                <c:pt idx="3">
                  <c:v>0</c:v>
                </c:pt>
                <c:pt idx="4">
                  <c:v>42</c:v>
                </c:pt>
                <c:pt idx="5">
                  <c:v>35</c:v>
                </c:pt>
                <c:pt idx="6">
                  <c:v>0</c:v>
                </c:pt>
                <c:pt idx="7">
                  <c:v>0</c:v>
                </c:pt>
                <c:pt idx="8">
                  <c:v>90</c:v>
                </c:pt>
                <c:pt idx="9">
                  <c:v>0</c:v>
                </c:pt>
                <c:pt idx="10">
                  <c:v>0</c:v>
                </c:pt>
                <c:pt idx="11">
                  <c:v>0</c:v>
                </c:pt>
              </c:numCache>
            </c:numRef>
          </c:val>
          <c:extLst>
            <c:ext xmlns:c16="http://schemas.microsoft.com/office/drawing/2014/chart" uri="{C3380CC4-5D6E-409C-BE32-E72D297353CC}">
              <c16:uniqueId val="{00000002-5425-42A3-B2AA-47845AF9539F}"/>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Sheet1!$E$2:$E$13</c:f>
              <c:numCache>
                <c:formatCode>General</c:formatCode>
                <c:ptCount val="12"/>
                <c:pt idx="0">
                  <c:v>0</c:v>
                </c:pt>
                <c:pt idx="1">
                  <c:v>7</c:v>
                </c:pt>
                <c:pt idx="2">
                  <c:v>0</c:v>
                </c:pt>
                <c:pt idx="3">
                  <c:v>0</c:v>
                </c:pt>
                <c:pt idx="4">
                  <c:v>0</c:v>
                </c:pt>
                <c:pt idx="5">
                  <c:v>28</c:v>
                </c:pt>
                <c:pt idx="6">
                  <c:v>0</c:v>
                </c:pt>
                <c:pt idx="7">
                  <c:v>0</c:v>
                </c:pt>
                <c:pt idx="8">
                  <c:v>0</c:v>
                </c:pt>
                <c:pt idx="9">
                  <c:v>0</c:v>
                </c:pt>
                <c:pt idx="10">
                  <c:v>0</c:v>
                </c:pt>
                <c:pt idx="11">
                  <c:v>0</c:v>
                </c:pt>
              </c:numCache>
            </c:numRef>
          </c:val>
          <c:extLst>
            <c:ext xmlns:c16="http://schemas.microsoft.com/office/drawing/2014/chart" uri="{C3380CC4-5D6E-409C-BE32-E72D297353CC}">
              <c16:uniqueId val="{00000003-5425-42A3-B2AA-47845AF9539F}"/>
            </c:ext>
          </c:extLst>
        </c:ser>
        <c:ser>
          <c:idx val="4"/>
          <c:order val="4"/>
          <c:tx>
            <c:strRef>
              <c:f>Sheet1!$F$1</c:f>
              <c:strCache>
                <c:ptCount val="1"/>
                <c:pt idx="0">
                  <c:v>tmamerica</c:v>
                </c:pt>
              </c:strCache>
            </c:strRef>
          </c:tx>
          <c:spPr>
            <a:solidFill>
              <a:schemeClr val="accent5"/>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Sheet1!$F$2:$F$13</c:f>
              <c:numCache>
                <c:formatCode>General</c:formatCode>
                <c:ptCount val="12"/>
                <c:pt idx="0">
                  <c:v>8</c:v>
                </c:pt>
                <c:pt idx="1">
                  <c:v>4</c:v>
                </c:pt>
                <c:pt idx="2">
                  <c:v>0</c:v>
                </c:pt>
                <c:pt idx="3">
                  <c:v>0</c:v>
                </c:pt>
                <c:pt idx="4">
                  <c:v>6</c:v>
                </c:pt>
                <c:pt idx="5">
                  <c:v>0</c:v>
                </c:pt>
                <c:pt idx="6">
                  <c:v>0</c:v>
                </c:pt>
                <c:pt idx="7">
                  <c:v>4</c:v>
                </c:pt>
                <c:pt idx="8">
                  <c:v>8</c:v>
                </c:pt>
                <c:pt idx="9">
                  <c:v>0</c:v>
                </c:pt>
                <c:pt idx="10">
                  <c:v>0</c:v>
                </c:pt>
                <c:pt idx="11">
                  <c:v>0</c:v>
                </c:pt>
              </c:numCache>
            </c:numRef>
          </c:val>
          <c:extLst>
            <c:ext xmlns:c16="http://schemas.microsoft.com/office/drawing/2014/chart" uri="{C3380CC4-5D6E-409C-BE32-E72D297353CC}">
              <c16:uniqueId val="{00000004-5425-42A3-B2AA-47845AF9539F}"/>
            </c:ext>
          </c:extLst>
        </c:ser>
        <c:ser>
          <c:idx val="5"/>
          <c:order val="5"/>
          <c:tx>
            <c:strRef>
              <c:f>Sheet1!$G$1</c:f>
              <c:strCache>
                <c:ptCount val="1"/>
                <c:pt idx="0">
                  <c:v>travelersinsurance</c:v>
                </c:pt>
              </c:strCache>
            </c:strRef>
          </c:tx>
          <c:spPr>
            <a:solidFill>
              <a:schemeClr val="accent6"/>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Sheet1!$G$2:$G$13</c:f>
              <c:numCache>
                <c:formatCode>General</c:formatCode>
                <c:ptCount val="12"/>
                <c:pt idx="0">
                  <c:v>93</c:v>
                </c:pt>
                <c:pt idx="1">
                  <c:v>0</c:v>
                </c:pt>
                <c:pt idx="2">
                  <c:v>0</c:v>
                </c:pt>
                <c:pt idx="3">
                  <c:v>0</c:v>
                </c:pt>
                <c:pt idx="4">
                  <c:v>0</c:v>
                </c:pt>
                <c:pt idx="5">
                  <c:v>83</c:v>
                </c:pt>
                <c:pt idx="6">
                  <c:v>0</c:v>
                </c:pt>
                <c:pt idx="7">
                  <c:v>33</c:v>
                </c:pt>
                <c:pt idx="8">
                  <c:v>0</c:v>
                </c:pt>
                <c:pt idx="9">
                  <c:v>0</c:v>
                </c:pt>
                <c:pt idx="10">
                  <c:v>0</c:v>
                </c:pt>
                <c:pt idx="11">
                  <c:v>0</c:v>
                </c:pt>
              </c:numCache>
            </c:numRef>
          </c:val>
          <c:extLst>
            <c:ext xmlns:c16="http://schemas.microsoft.com/office/drawing/2014/chart" uri="{C3380CC4-5D6E-409C-BE32-E72D297353CC}">
              <c16:uniqueId val="{00000005-5425-42A3-B2AA-47845AF9539F}"/>
            </c:ext>
          </c:extLst>
        </c:ser>
        <c:dLbls>
          <c:showLegendKey val="0"/>
          <c:showVal val="0"/>
          <c:showCatName val="0"/>
          <c:showSerName val="0"/>
          <c:showPercent val="0"/>
          <c:showBubbleSize val="0"/>
        </c:dLbls>
        <c:gapWidth val="219"/>
        <c:overlap val="-27"/>
        <c:axId val="494440896"/>
        <c:axId val="494441552"/>
      </c:barChart>
      <c:catAx>
        <c:axId val="49444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41552"/>
        <c:crosses val="autoZero"/>
        <c:auto val="1"/>
        <c:lblAlgn val="ctr"/>
        <c:lblOffset val="100"/>
        <c:noMultiLvlLbl val="0"/>
      </c:catAx>
      <c:valAx>
        <c:axId val="49444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4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B534-A068-4C15-BA28-DD9E3AAC88FD}"/>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B51B7D27-DE55-4D84-A90E-1B489D06054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1316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828D9-0FB9-4044-9936-3D4F5E9C9757}"/>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9F43C32A-4CC7-4077-8DBE-E93AFED43EB8}"/>
              </a:ext>
            </a:extLst>
          </p:cNvPr>
          <p:cNvGraphicFramePr>
            <a:graphicFrameLocks noGrp="1"/>
          </p:cNvGraphicFramePr>
          <p:nvPr>
            <p:ph type="chart" sz="quarter" idx="13"/>
            <p:extLst>
              <p:ext uri="{D42A27DB-BD31-4B8C-83A1-F6EECF244321}">
                <p14:modId xmlns:p14="http://schemas.microsoft.com/office/powerpoint/2010/main" val="4072871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A971B4-970F-4BFC-A73E-CA725AD42DBC}"/>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FC6194E3-0B36-49DB-B17D-44069BB0A6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395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58ED-B97C-4BA3-BDBD-8499B1A7B70D}"/>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AFD0B40C-F4FC-44D1-B3B6-EB535E1AED2D}"/>
              </a:ext>
            </a:extLst>
          </p:cNvPr>
          <p:cNvGraphicFramePr>
            <a:graphicFrameLocks noGrp="1"/>
          </p:cNvGraphicFramePr>
          <p:nvPr>
            <p:ph type="tbl" sz="quarter" idx="13"/>
            <p:extLst>
              <p:ext uri="{D42A27DB-BD31-4B8C-83A1-F6EECF244321}">
                <p14:modId xmlns:p14="http://schemas.microsoft.com/office/powerpoint/2010/main" val="35654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9304875"/>
                    </a:ext>
                  </a:extLst>
                </a:gridCol>
                <a:gridCol w="905256">
                  <a:extLst>
                    <a:ext uri="{9D8B030D-6E8A-4147-A177-3AD203B41FA5}">
                      <a16:colId xmlns:a16="http://schemas.microsoft.com/office/drawing/2014/main" val="1253431026"/>
                    </a:ext>
                  </a:extLst>
                </a:gridCol>
                <a:gridCol w="905256">
                  <a:extLst>
                    <a:ext uri="{9D8B030D-6E8A-4147-A177-3AD203B41FA5}">
                      <a16:colId xmlns:a16="http://schemas.microsoft.com/office/drawing/2014/main" val="2711736507"/>
                    </a:ext>
                  </a:extLst>
                </a:gridCol>
                <a:gridCol w="905256">
                  <a:extLst>
                    <a:ext uri="{9D8B030D-6E8A-4147-A177-3AD203B41FA5}">
                      <a16:colId xmlns:a16="http://schemas.microsoft.com/office/drawing/2014/main" val="2537240144"/>
                    </a:ext>
                  </a:extLst>
                </a:gridCol>
                <a:gridCol w="905256">
                  <a:extLst>
                    <a:ext uri="{9D8B030D-6E8A-4147-A177-3AD203B41FA5}">
                      <a16:colId xmlns:a16="http://schemas.microsoft.com/office/drawing/2014/main" val="292198541"/>
                    </a:ext>
                  </a:extLst>
                </a:gridCol>
                <a:gridCol w="905256">
                  <a:extLst>
                    <a:ext uri="{9D8B030D-6E8A-4147-A177-3AD203B41FA5}">
                      <a16:colId xmlns:a16="http://schemas.microsoft.com/office/drawing/2014/main" val="1452401975"/>
                    </a:ext>
                  </a:extLst>
                </a:gridCol>
                <a:gridCol w="905256">
                  <a:extLst>
                    <a:ext uri="{9D8B030D-6E8A-4147-A177-3AD203B41FA5}">
                      <a16:colId xmlns:a16="http://schemas.microsoft.com/office/drawing/2014/main" val="1893494276"/>
                    </a:ext>
                  </a:extLst>
                </a:gridCol>
                <a:gridCol w="905256">
                  <a:extLst>
                    <a:ext uri="{9D8B030D-6E8A-4147-A177-3AD203B41FA5}">
                      <a16:colId xmlns:a16="http://schemas.microsoft.com/office/drawing/2014/main" val="2372755782"/>
                    </a:ext>
                  </a:extLst>
                </a:gridCol>
                <a:gridCol w="905256">
                  <a:extLst>
                    <a:ext uri="{9D8B030D-6E8A-4147-A177-3AD203B41FA5}">
                      <a16:colId xmlns:a16="http://schemas.microsoft.com/office/drawing/2014/main" val="284063230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79684398"/>
                  </a:ext>
                </a:extLst>
              </a:tr>
              <a:tr h="370840">
                <a:tc>
                  <a:txBody>
                    <a:bodyPr/>
                    <a:lstStyle/>
                    <a:p>
                      <a:r>
                        <a:rPr lang="en-US" sz="1000"/>
                        <a:t>153</a:t>
                      </a:r>
                    </a:p>
                  </a:txBody>
                  <a:tcPr/>
                </a:tc>
                <a:tc>
                  <a:txBody>
                    <a:bodyPr/>
                    <a:lstStyle/>
                    <a:p>
                      <a:r>
                        <a:rPr lang="en-US" sz="1000"/>
                        <a:t>6</a:t>
                      </a:r>
                    </a:p>
                  </a:txBody>
                  <a:tcPr/>
                </a:tc>
                <a:tc>
                  <a:txBody>
                    <a:bodyPr/>
                    <a:lstStyle/>
                    <a:p>
                      <a:r>
                        <a:rPr lang="en-US" sz="1000"/>
                        <a:t>60</a:t>
                      </a:r>
                    </a:p>
                  </a:txBody>
                  <a:tcPr/>
                </a:tc>
                <a:tc>
                  <a:txBody>
                    <a:bodyPr/>
                    <a:lstStyle/>
                    <a:p>
                      <a:r>
                        <a:rPr lang="en-US" sz="1000"/>
                        <a:t>442</a:t>
                      </a:r>
                    </a:p>
                  </a:txBody>
                  <a:tcPr/>
                </a:tc>
                <a:tc>
                  <a:txBody>
                    <a:bodyPr/>
                    <a:lstStyle/>
                    <a:p>
                      <a:r>
                        <a:rPr lang="en-US" sz="1000"/>
                        <a:t>10</a:t>
                      </a:r>
                    </a:p>
                  </a:txBody>
                  <a:tcPr/>
                </a:tc>
                <a:tc>
                  <a:txBody>
                    <a:bodyPr/>
                    <a:lstStyle/>
                    <a:p>
                      <a:r>
                        <a:rPr lang="en-US" sz="1000"/>
                        <a:t>3</a:t>
                      </a:r>
                    </a:p>
                  </a:txBody>
                  <a:tcPr/>
                </a:tc>
                <a:tc>
                  <a:txBody>
                    <a:bodyPr/>
                    <a:lstStyle/>
                    <a:p>
                      <a:r>
                        <a:rPr lang="en-US" sz="1000"/>
                        <a:t>2</a:t>
                      </a:r>
                    </a:p>
                  </a:txBody>
                  <a:tcPr/>
                </a:tc>
                <a:tc>
                  <a:txBody>
                    <a:bodyPr/>
                    <a:lstStyle/>
                    <a:p>
                      <a:r>
                        <a:rPr lang="en-US" sz="1000"/>
                        <a:t>5.0556 %</a:t>
                      </a:r>
                    </a:p>
                  </a:txBody>
                  <a:tcPr/>
                </a:tc>
                <a:tc>
                  <a:txBody>
                    <a:bodyPr/>
                    <a:lstStyle/>
                    <a:p>
                      <a:r>
                        <a:rPr lang="en-US" sz="1000"/>
                        <a:t>0.0 %</a:t>
                      </a:r>
                    </a:p>
                  </a:txBody>
                  <a:tcPr/>
                </a:tc>
                <a:extLst>
                  <a:ext uri="{0D108BD9-81ED-4DB2-BD59-A6C34878D82A}">
                    <a16:rowId xmlns:a16="http://schemas.microsoft.com/office/drawing/2014/main" val="650055121"/>
                  </a:ext>
                </a:extLst>
              </a:tr>
            </a:tbl>
          </a:graphicData>
        </a:graphic>
      </p:graphicFrame>
      <p:sp>
        <p:nvSpPr>
          <p:cNvPr id="4" name="Text Placeholder 3">
            <a:extLst>
              <a:ext uri="{FF2B5EF4-FFF2-40B4-BE49-F238E27FC236}">
                <a16:creationId xmlns:a16="http://schemas.microsoft.com/office/drawing/2014/main" id="{62752361-1E08-4DB4-952B-6DFF6B9C549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346881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FE9E-A2D8-493E-9DE4-FD5452AFCF4D}"/>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F98E3F3A-82B5-48AD-9EF9-04178F1777AD}"/>
              </a:ext>
            </a:extLst>
          </p:cNvPr>
          <p:cNvGraphicFramePr>
            <a:graphicFrameLocks noGrp="1"/>
          </p:cNvGraphicFramePr>
          <p:nvPr>
            <p:ph type="chart" sz="quarter" idx="13"/>
            <p:extLst>
              <p:ext uri="{D42A27DB-BD31-4B8C-83A1-F6EECF244321}">
                <p14:modId xmlns:p14="http://schemas.microsoft.com/office/powerpoint/2010/main" val="2859560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16C94-4D4B-4D7E-BEF4-1A9DD426C40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737E44A-7457-439B-A360-E1D0BFE76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0902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ED126-F484-4094-A1E0-64020989716E}"/>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E842D429-D0AC-443C-A861-9B9AFF929B76}"/>
              </a:ext>
            </a:extLst>
          </p:cNvPr>
          <p:cNvGraphicFramePr>
            <a:graphicFrameLocks noGrp="1"/>
          </p:cNvGraphicFramePr>
          <p:nvPr>
            <p:ph type="chart" sz="quarter" idx="13"/>
            <p:extLst>
              <p:ext uri="{D42A27DB-BD31-4B8C-83A1-F6EECF244321}">
                <p14:modId xmlns:p14="http://schemas.microsoft.com/office/powerpoint/2010/main" val="2985293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1118F-585F-4CF3-8AA8-FB018DBA2F3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8FB7675-B625-4410-9EA6-E492F16148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4309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7C81-B6D7-46B4-878D-610F4B093AE5}"/>
              </a:ext>
            </a:extLst>
          </p:cNvPr>
          <p:cNvSpPr>
            <a:spLocks noGrp="1"/>
          </p:cNvSpPr>
          <p:nvPr>
            <p:ph type="title"/>
          </p:nvPr>
        </p:nvSpPr>
        <p:spPr/>
        <p:txBody>
          <a:bodyPr/>
          <a:lstStyle/>
          <a:p>
            <a:r>
              <a:rPr lang="en-US"/>
              <a:t>Facebook Total Interactions Per Month | Selective</a:t>
            </a:r>
          </a:p>
        </p:txBody>
      </p:sp>
      <p:graphicFrame>
        <p:nvGraphicFramePr>
          <p:cNvPr id="6" name="Chart Placeholder 5">
            <a:extLst>
              <a:ext uri="{FF2B5EF4-FFF2-40B4-BE49-F238E27FC236}">
                <a16:creationId xmlns:a16="http://schemas.microsoft.com/office/drawing/2014/main" id="{E77CED09-4AD5-4F1A-BBE3-AC5B55121E14}"/>
              </a:ext>
            </a:extLst>
          </p:cNvPr>
          <p:cNvGraphicFramePr>
            <a:graphicFrameLocks noGrp="1"/>
          </p:cNvGraphicFramePr>
          <p:nvPr>
            <p:ph type="chart" sz="quarter" idx="13"/>
            <p:extLst>
              <p:ext uri="{D42A27DB-BD31-4B8C-83A1-F6EECF244321}">
                <p14:modId xmlns:p14="http://schemas.microsoft.com/office/powerpoint/2010/main" val="314565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0936B-8167-42C9-9BF8-5EBFEC97FF3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C084979-1886-479E-8A59-B2B669AE88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046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B1EA-A177-4BD7-8A18-97F2D7BEAC81}"/>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B08967E4-3451-4DBF-AA68-7251D9E397EC}"/>
              </a:ext>
            </a:extLst>
          </p:cNvPr>
          <p:cNvGraphicFramePr>
            <a:graphicFrameLocks noGrp="1"/>
          </p:cNvGraphicFramePr>
          <p:nvPr>
            <p:ph type="chart" sz="quarter" idx="13"/>
            <p:extLst>
              <p:ext uri="{D42A27DB-BD31-4B8C-83A1-F6EECF244321}">
                <p14:modId xmlns:p14="http://schemas.microsoft.com/office/powerpoint/2010/main" val="2868602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AC0A86-F2F7-4BFB-917B-D063F0E8DF3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6376696-6E19-4B03-BE35-64BF8A4C5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78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00D7-8CEC-4ABD-B82C-986E710AEEC7}"/>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036C91B1-BD38-4416-ABF5-7D87940EFA7F}"/>
              </a:ext>
            </a:extLst>
          </p:cNvPr>
          <p:cNvGraphicFramePr>
            <a:graphicFrameLocks noGrp="1"/>
          </p:cNvGraphicFramePr>
          <p:nvPr>
            <p:ph type="tbl" sz="quarter" idx="13"/>
            <p:extLst>
              <p:ext uri="{D42A27DB-BD31-4B8C-83A1-F6EECF244321}">
                <p14:modId xmlns:p14="http://schemas.microsoft.com/office/powerpoint/2010/main" val="1709795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5270847"/>
                    </a:ext>
                  </a:extLst>
                </a:gridCol>
                <a:gridCol w="822960">
                  <a:extLst>
                    <a:ext uri="{9D8B030D-6E8A-4147-A177-3AD203B41FA5}">
                      <a16:colId xmlns:a16="http://schemas.microsoft.com/office/drawing/2014/main" val="2396489458"/>
                    </a:ext>
                  </a:extLst>
                </a:gridCol>
                <a:gridCol w="822960">
                  <a:extLst>
                    <a:ext uri="{9D8B030D-6E8A-4147-A177-3AD203B41FA5}">
                      <a16:colId xmlns:a16="http://schemas.microsoft.com/office/drawing/2014/main" val="4049424133"/>
                    </a:ext>
                  </a:extLst>
                </a:gridCol>
                <a:gridCol w="822960">
                  <a:extLst>
                    <a:ext uri="{9D8B030D-6E8A-4147-A177-3AD203B41FA5}">
                      <a16:colId xmlns:a16="http://schemas.microsoft.com/office/drawing/2014/main" val="1650036502"/>
                    </a:ext>
                  </a:extLst>
                </a:gridCol>
                <a:gridCol w="822960">
                  <a:extLst>
                    <a:ext uri="{9D8B030D-6E8A-4147-A177-3AD203B41FA5}">
                      <a16:colId xmlns:a16="http://schemas.microsoft.com/office/drawing/2014/main" val="1158220242"/>
                    </a:ext>
                  </a:extLst>
                </a:gridCol>
                <a:gridCol w="822960">
                  <a:extLst>
                    <a:ext uri="{9D8B030D-6E8A-4147-A177-3AD203B41FA5}">
                      <a16:colId xmlns:a16="http://schemas.microsoft.com/office/drawing/2014/main" val="4130657387"/>
                    </a:ext>
                  </a:extLst>
                </a:gridCol>
                <a:gridCol w="822960">
                  <a:extLst>
                    <a:ext uri="{9D8B030D-6E8A-4147-A177-3AD203B41FA5}">
                      <a16:colId xmlns:a16="http://schemas.microsoft.com/office/drawing/2014/main" val="3285087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351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9942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81763166"/>
                  </a:ext>
                </a:extLst>
              </a:tr>
            </a:tbl>
          </a:graphicData>
        </a:graphic>
      </p:graphicFrame>
      <p:sp>
        <p:nvSpPr>
          <p:cNvPr id="4" name="Text Placeholder 3">
            <a:extLst>
              <a:ext uri="{FF2B5EF4-FFF2-40B4-BE49-F238E27FC236}">
                <a16:creationId xmlns:a16="http://schemas.microsoft.com/office/drawing/2014/main" id="{1B4A7C3D-ECC4-438A-8D0E-3320AD42A83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97443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E83B-B3C7-4B68-B106-A77E7A6492D0}"/>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2D597042-382D-446A-9447-8EFAB4206462}"/>
              </a:ext>
            </a:extLst>
          </p:cNvPr>
          <p:cNvGraphicFramePr>
            <a:graphicFrameLocks noGrp="1"/>
          </p:cNvGraphicFramePr>
          <p:nvPr>
            <p:ph type="tbl" sz="quarter" idx="13"/>
            <p:extLst>
              <p:ext uri="{D42A27DB-BD31-4B8C-83A1-F6EECF244321}">
                <p14:modId xmlns:p14="http://schemas.microsoft.com/office/powerpoint/2010/main" val="1105354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6559604"/>
                    </a:ext>
                  </a:extLst>
                </a:gridCol>
                <a:gridCol w="822960">
                  <a:extLst>
                    <a:ext uri="{9D8B030D-6E8A-4147-A177-3AD203B41FA5}">
                      <a16:colId xmlns:a16="http://schemas.microsoft.com/office/drawing/2014/main" val="4261623189"/>
                    </a:ext>
                  </a:extLst>
                </a:gridCol>
                <a:gridCol w="822960">
                  <a:extLst>
                    <a:ext uri="{9D8B030D-6E8A-4147-A177-3AD203B41FA5}">
                      <a16:colId xmlns:a16="http://schemas.microsoft.com/office/drawing/2014/main" val="3809266914"/>
                    </a:ext>
                  </a:extLst>
                </a:gridCol>
                <a:gridCol w="822960">
                  <a:extLst>
                    <a:ext uri="{9D8B030D-6E8A-4147-A177-3AD203B41FA5}">
                      <a16:colId xmlns:a16="http://schemas.microsoft.com/office/drawing/2014/main" val="286293827"/>
                    </a:ext>
                  </a:extLst>
                </a:gridCol>
                <a:gridCol w="822960">
                  <a:extLst>
                    <a:ext uri="{9D8B030D-6E8A-4147-A177-3AD203B41FA5}">
                      <a16:colId xmlns:a16="http://schemas.microsoft.com/office/drawing/2014/main" val="2841608564"/>
                    </a:ext>
                  </a:extLst>
                </a:gridCol>
                <a:gridCol w="822960">
                  <a:extLst>
                    <a:ext uri="{9D8B030D-6E8A-4147-A177-3AD203B41FA5}">
                      <a16:colId xmlns:a16="http://schemas.microsoft.com/office/drawing/2014/main" val="3008128306"/>
                    </a:ext>
                  </a:extLst>
                </a:gridCol>
                <a:gridCol w="822960">
                  <a:extLst>
                    <a:ext uri="{9D8B030D-6E8A-4147-A177-3AD203B41FA5}">
                      <a16:colId xmlns:a16="http://schemas.microsoft.com/office/drawing/2014/main" val="315698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682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264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9202659"/>
                  </a:ext>
                </a:extLst>
              </a:tr>
            </a:tbl>
          </a:graphicData>
        </a:graphic>
      </p:graphicFrame>
      <p:sp>
        <p:nvSpPr>
          <p:cNvPr id="4" name="Text Placeholder 3">
            <a:extLst>
              <a:ext uri="{FF2B5EF4-FFF2-40B4-BE49-F238E27FC236}">
                <a16:creationId xmlns:a16="http://schemas.microsoft.com/office/drawing/2014/main" id="{68D32046-FC36-4DAE-A300-4790D3BF0CF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53249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F5FF-C9D7-4F97-BB0A-A3D37670546D}"/>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239BF7AE-9B3F-4E0F-A048-E0C746498A31}"/>
              </a:ext>
            </a:extLst>
          </p:cNvPr>
          <p:cNvGraphicFramePr>
            <a:graphicFrameLocks noGrp="1"/>
          </p:cNvGraphicFramePr>
          <p:nvPr>
            <p:ph type="tbl" sz="quarter" idx="13"/>
            <p:extLst>
              <p:ext uri="{D42A27DB-BD31-4B8C-83A1-F6EECF244321}">
                <p14:modId xmlns:p14="http://schemas.microsoft.com/office/powerpoint/2010/main" val="191223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08286"/>
                    </a:ext>
                  </a:extLst>
                </a:gridCol>
                <a:gridCol w="822960">
                  <a:extLst>
                    <a:ext uri="{9D8B030D-6E8A-4147-A177-3AD203B41FA5}">
                      <a16:colId xmlns:a16="http://schemas.microsoft.com/office/drawing/2014/main" val="3010421341"/>
                    </a:ext>
                  </a:extLst>
                </a:gridCol>
                <a:gridCol w="822960">
                  <a:extLst>
                    <a:ext uri="{9D8B030D-6E8A-4147-A177-3AD203B41FA5}">
                      <a16:colId xmlns:a16="http://schemas.microsoft.com/office/drawing/2014/main" val="1553372657"/>
                    </a:ext>
                  </a:extLst>
                </a:gridCol>
                <a:gridCol w="822960">
                  <a:extLst>
                    <a:ext uri="{9D8B030D-6E8A-4147-A177-3AD203B41FA5}">
                      <a16:colId xmlns:a16="http://schemas.microsoft.com/office/drawing/2014/main" val="2386123712"/>
                    </a:ext>
                  </a:extLst>
                </a:gridCol>
                <a:gridCol w="822960">
                  <a:extLst>
                    <a:ext uri="{9D8B030D-6E8A-4147-A177-3AD203B41FA5}">
                      <a16:colId xmlns:a16="http://schemas.microsoft.com/office/drawing/2014/main" val="629221089"/>
                    </a:ext>
                  </a:extLst>
                </a:gridCol>
                <a:gridCol w="822960">
                  <a:extLst>
                    <a:ext uri="{9D8B030D-6E8A-4147-A177-3AD203B41FA5}">
                      <a16:colId xmlns:a16="http://schemas.microsoft.com/office/drawing/2014/main" val="1645105601"/>
                    </a:ext>
                  </a:extLst>
                </a:gridCol>
                <a:gridCol w="822960">
                  <a:extLst>
                    <a:ext uri="{9D8B030D-6E8A-4147-A177-3AD203B41FA5}">
                      <a16:colId xmlns:a16="http://schemas.microsoft.com/office/drawing/2014/main" val="1852094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88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0150314"/>
                  </a:ext>
                </a:extLst>
              </a:tr>
            </a:tbl>
          </a:graphicData>
        </a:graphic>
      </p:graphicFrame>
      <p:sp>
        <p:nvSpPr>
          <p:cNvPr id="4" name="Text Placeholder 3">
            <a:extLst>
              <a:ext uri="{FF2B5EF4-FFF2-40B4-BE49-F238E27FC236}">
                <a16:creationId xmlns:a16="http://schemas.microsoft.com/office/drawing/2014/main" id="{9A892620-12EF-48EB-BF09-2DF9D2D3BDC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26136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7911B-1D0A-4AF0-94F1-D786DE740351}"/>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CAA8A0EE-6372-495C-A751-1BB59D857265}"/>
              </a:ext>
            </a:extLst>
          </p:cNvPr>
          <p:cNvGraphicFramePr>
            <a:graphicFrameLocks noGrp="1"/>
          </p:cNvGraphicFramePr>
          <p:nvPr>
            <p:ph type="tbl" sz="quarter" idx="13"/>
            <p:extLst>
              <p:ext uri="{D42A27DB-BD31-4B8C-83A1-F6EECF244321}">
                <p14:modId xmlns:p14="http://schemas.microsoft.com/office/powerpoint/2010/main" val="363089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90900918"/>
                    </a:ext>
                  </a:extLst>
                </a:gridCol>
                <a:gridCol w="576072">
                  <a:extLst>
                    <a:ext uri="{9D8B030D-6E8A-4147-A177-3AD203B41FA5}">
                      <a16:colId xmlns:a16="http://schemas.microsoft.com/office/drawing/2014/main" val="1691638234"/>
                    </a:ext>
                  </a:extLst>
                </a:gridCol>
                <a:gridCol w="576072">
                  <a:extLst>
                    <a:ext uri="{9D8B030D-6E8A-4147-A177-3AD203B41FA5}">
                      <a16:colId xmlns:a16="http://schemas.microsoft.com/office/drawing/2014/main" val="1819380404"/>
                    </a:ext>
                  </a:extLst>
                </a:gridCol>
                <a:gridCol w="576072">
                  <a:extLst>
                    <a:ext uri="{9D8B030D-6E8A-4147-A177-3AD203B41FA5}">
                      <a16:colId xmlns:a16="http://schemas.microsoft.com/office/drawing/2014/main" val="1616294000"/>
                    </a:ext>
                  </a:extLst>
                </a:gridCol>
                <a:gridCol w="576072">
                  <a:extLst>
                    <a:ext uri="{9D8B030D-6E8A-4147-A177-3AD203B41FA5}">
                      <a16:colId xmlns:a16="http://schemas.microsoft.com/office/drawing/2014/main" val="4161616315"/>
                    </a:ext>
                  </a:extLst>
                </a:gridCol>
                <a:gridCol w="576072">
                  <a:extLst>
                    <a:ext uri="{9D8B030D-6E8A-4147-A177-3AD203B41FA5}">
                      <a16:colId xmlns:a16="http://schemas.microsoft.com/office/drawing/2014/main" val="96734975"/>
                    </a:ext>
                  </a:extLst>
                </a:gridCol>
                <a:gridCol w="576072">
                  <a:extLst>
                    <a:ext uri="{9D8B030D-6E8A-4147-A177-3AD203B41FA5}">
                      <a16:colId xmlns:a16="http://schemas.microsoft.com/office/drawing/2014/main" val="1043586568"/>
                    </a:ext>
                  </a:extLst>
                </a:gridCol>
                <a:gridCol w="576072">
                  <a:extLst>
                    <a:ext uri="{9D8B030D-6E8A-4147-A177-3AD203B41FA5}">
                      <a16:colId xmlns:a16="http://schemas.microsoft.com/office/drawing/2014/main" val="372698704"/>
                    </a:ext>
                  </a:extLst>
                </a:gridCol>
                <a:gridCol w="576072">
                  <a:extLst>
                    <a:ext uri="{9D8B030D-6E8A-4147-A177-3AD203B41FA5}">
                      <a16:colId xmlns:a16="http://schemas.microsoft.com/office/drawing/2014/main" val="3236359001"/>
                    </a:ext>
                  </a:extLst>
                </a:gridCol>
                <a:gridCol w="576072">
                  <a:extLst>
                    <a:ext uri="{9D8B030D-6E8A-4147-A177-3AD203B41FA5}">
                      <a16:colId xmlns:a16="http://schemas.microsoft.com/office/drawing/2014/main" val="1286022332"/>
                    </a:ext>
                  </a:extLst>
                </a:gridCol>
                <a:gridCol w="576072">
                  <a:extLst>
                    <a:ext uri="{9D8B030D-6E8A-4147-A177-3AD203B41FA5}">
                      <a16:colId xmlns:a16="http://schemas.microsoft.com/office/drawing/2014/main" val="302397130"/>
                    </a:ext>
                  </a:extLst>
                </a:gridCol>
                <a:gridCol w="576072">
                  <a:extLst>
                    <a:ext uri="{9D8B030D-6E8A-4147-A177-3AD203B41FA5}">
                      <a16:colId xmlns:a16="http://schemas.microsoft.com/office/drawing/2014/main" val="283684659"/>
                    </a:ext>
                  </a:extLst>
                </a:gridCol>
                <a:gridCol w="576072">
                  <a:extLst>
                    <a:ext uri="{9D8B030D-6E8A-4147-A177-3AD203B41FA5}">
                      <a16:colId xmlns:a16="http://schemas.microsoft.com/office/drawing/2014/main" val="358346836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13437967"/>
                  </a:ext>
                </a:extLst>
              </a:tr>
              <a:tr h="370840">
                <a:tc>
                  <a:txBody>
                    <a:bodyPr/>
                    <a:lstStyle/>
                    <a:p>
                      <a:r>
                        <a:rPr lang="en-US" sz="1000"/>
                        <a:t>180</a:t>
                      </a:r>
                    </a:p>
                  </a:txBody>
                  <a:tcPr/>
                </a:tc>
                <a:tc>
                  <a:txBody>
                    <a:bodyPr/>
                    <a:lstStyle/>
                    <a:p>
                      <a:r>
                        <a:rPr lang="en-US" sz="1000"/>
                        <a:t>-4</a:t>
                      </a:r>
                    </a:p>
                  </a:txBody>
                  <a:tcPr/>
                </a:tc>
                <a:tc>
                  <a:txBody>
                    <a:bodyPr/>
                    <a:lstStyle/>
                    <a:p>
                      <a:r>
                        <a:rPr lang="en-US" sz="1000"/>
                        <a:t>61</a:t>
                      </a:r>
                    </a:p>
                  </a:txBody>
                  <a:tcPr/>
                </a:tc>
                <a:tc>
                  <a:txBody>
                    <a:bodyPr/>
                    <a:lstStyle/>
                    <a:p>
                      <a:r>
                        <a:rPr lang="en-US" sz="1000"/>
                        <a:t>60</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43</a:t>
                      </a:r>
                    </a:p>
                  </a:txBody>
                  <a:tcPr/>
                </a:tc>
                <a:tc>
                  <a:txBody>
                    <a:bodyPr/>
                    <a:lstStyle/>
                    <a:p>
                      <a:r>
                        <a:rPr lang="en-US" sz="1000"/>
                        <a:t>1</a:t>
                      </a:r>
                    </a:p>
                  </a:txBody>
                  <a:tcPr/>
                </a:tc>
                <a:tc>
                  <a:txBody>
                    <a:bodyPr/>
                    <a:lstStyle/>
                    <a:p>
                      <a:r>
                        <a:rPr lang="en-US" sz="1000"/>
                        <a:t>4</a:t>
                      </a:r>
                    </a:p>
                  </a:txBody>
                  <a:tcPr/>
                </a:tc>
                <a:tc>
                  <a:txBody>
                    <a:bodyPr/>
                    <a:lstStyle/>
                    <a:p>
                      <a:r>
                        <a:rPr lang="en-US" sz="1000"/>
                        <a:t>0.4212 %</a:t>
                      </a:r>
                    </a:p>
                  </a:txBody>
                  <a:tcPr/>
                </a:tc>
                <a:tc>
                  <a:txBody>
                    <a:bodyPr/>
                    <a:lstStyle/>
                    <a:p>
                      <a:r>
                        <a:rPr lang="en-US" sz="1000"/>
                        <a:t>0.0 %</a:t>
                      </a:r>
                    </a:p>
                  </a:txBody>
                  <a:tcPr/>
                </a:tc>
                <a:extLst>
                  <a:ext uri="{0D108BD9-81ED-4DB2-BD59-A6C34878D82A}">
                    <a16:rowId xmlns:a16="http://schemas.microsoft.com/office/drawing/2014/main" val="2668666794"/>
                  </a:ext>
                </a:extLst>
              </a:tr>
            </a:tbl>
          </a:graphicData>
        </a:graphic>
      </p:graphicFrame>
      <p:sp>
        <p:nvSpPr>
          <p:cNvPr id="4" name="Text Placeholder 3">
            <a:extLst>
              <a:ext uri="{FF2B5EF4-FFF2-40B4-BE49-F238E27FC236}">
                <a16:creationId xmlns:a16="http://schemas.microsoft.com/office/drawing/2014/main" id="{6FED0D83-631E-4358-A188-617569EA82A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440991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42D45-4808-4B9A-81A4-59BD5C8E27A0}"/>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3BFE13E-A3B8-4851-B831-578A116E402A}"/>
              </a:ext>
            </a:extLst>
          </p:cNvPr>
          <p:cNvGraphicFramePr>
            <a:graphicFrameLocks noGrp="1"/>
          </p:cNvGraphicFramePr>
          <p:nvPr>
            <p:ph type="chart" sz="quarter" idx="13"/>
            <p:extLst>
              <p:ext uri="{D42A27DB-BD31-4B8C-83A1-F6EECF244321}">
                <p14:modId xmlns:p14="http://schemas.microsoft.com/office/powerpoint/2010/main" val="1665898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3D13F-E790-42A4-8BBA-5CB8EB7DF05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1F9F87C-1074-4E09-A935-E3E21E7D2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506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610D-F124-47AB-A324-0AC7CED4AB3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20BAF300-2FF7-43A5-8AAF-976786511121}"/>
              </a:ext>
            </a:extLst>
          </p:cNvPr>
          <p:cNvGraphicFramePr>
            <a:graphicFrameLocks noGrp="1"/>
          </p:cNvGraphicFramePr>
          <p:nvPr>
            <p:ph type="chart" sz="quarter" idx="13"/>
            <p:extLst>
              <p:ext uri="{D42A27DB-BD31-4B8C-83A1-F6EECF244321}">
                <p14:modId xmlns:p14="http://schemas.microsoft.com/office/powerpoint/2010/main" val="3682246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6607B-D1ED-4A61-A50C-DC14350403C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9B56072-395C-4217-8912-8657192CD6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480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8C49-E3D2-4C76-9815-F5D7DDC005F5}"/>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A389069D-C5B0-4423-AF33-638DAF63B581}"/>
              </a:ext>
            </a:extLst>
          </p:cNvPr>
          <p:cNvGraphicFramePr>
            <a:graphicFrameLocks noGrp="1"/>
          </p:cNvGraphicFramePr>
          <p:nvPr>
            <p:ph type="chart" sz="quarter" idx="13"/>
            <p:extLst>
              <p:ext uri="{D42A27DB-BD31-4B8C-83A1-F6EECF244321}">
                <p14:modId xmlns:p14="http://schemas.microsoft.com/office/powerpoint/2010/main" val="2136055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A4615-DB2D-4FB5-B0AF-CE81EC0A892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49A25E7-61E3-40AA-8B77-BA8F3974B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656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989F-13E9-4C72-9F15-F6D5645E3295}"/>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B243F947-3067-4BC6-BBB6-1E897042BA84}"/>
              </a:ext>
            </a:extLst>
          </p:cNvPr>
          <p:cNvGraphicFramePr>
            <a:graphicFrameLocks noGrp="1"/>
          </p:cNvGraphicFramePr>
          <p:nvPr>
            <p:ph type="tbl" sz="quarter" idx="13"/>
            <p:extLst>
              <p:ext uri="{D42A27DB-BD31-4B8C-83A1-F6EECF244321}">
                <p14:modId xmlns:p14="http://schemas.microsoft.com/office/powerpoint/2010/main" val="3162650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8704864"/>
                    </a:ext>
                  </a:extLst>
                </a:gridCol>
                <a:gridCol w="1152144">
                  <a:extLst>
                    <a:ext uri="{9D8B030D-6E8A-4147-A177-3AD203B41FA5}">
                      <a16:colId xmlns:a16="http://schemas.microsoft.com/office/drawing/2014/main" val="1264690463"/>
                    </a:ext>
                  </a:extLst>
                </a:gridCol>
                <a:gridCol w="1152144">
                  <a:extLst>
                    <a:ext uri="{9D8B030D-6E8A-4147-A177-3AD203B41FA5}">
                      <a16:colId xmlns:a16="http://schemas.microsoft.com/office/drawing/2014/main" val="3330146846"/>
                    </a:ext>
                  </a:extLst>
                </a:gridCol>
                <a:gridCol w="1152144">
                  <a:extLst>
                    <a:ext uri="{9D8B030D-6E8A-4147-A177-3AD203B41FA5}">
                      <a16:colId xmlns:a16="http://schemas.microsoft.com/office/drawing/2014/main" val="1488781511"/>
                    </a:ext>
                  </a:extLst>
                </a:gridCol>
                <a:gridCol w="1152144">
                  <a:extLst>
                    <a:ext uri="{9D8B030D-6E8A-4147-A177-3AD203B41FA5}">
                      <a16:colId xmlns:a16="http://schemas.microsoft.com/office/drawing/2014/main" val="3800132910"/>
                    </a:ext>
                  </a:extLst>
                </a:gridCol>
                <a:gridCol w="1152144">
                  <a:extLst>
                    <a:ext uri="{9D8B030D-6E8A-4147-A177-3AD203B41FA5}">
                      <a16:colId xmlns:a16="http://schemas.microsoft.com/office/drawing/2014/main" val="246813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2599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874621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1144425316"/>
                  </a:ext>
                </a:extLst>
              </a:tr>
            </a:tbl>
          </a:graphicData>
        </a:graphic>
      </p:graphicFrame>
      <p:sp>
        <p:nvSpPr>
          <p:cNvPr id="4" name="Text Placeholder 3">
            <a:extLst>
              <a:ext uri="{FF2B5EF4-FFF2-40B4-BE49-F238E27FC236}">
                <a16:creationId xmlns:a16="http://schemas.microsoft.com/office/drawing/2014/main" id="{1134C059-ACA1-4C2E-A5F2-A9AC380AF4F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10549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2B3B-BE8A-41B8-902B-C8BBF1E21E3B}"/>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DC3A2981-E41B-481A-9986-1FEFE22BB2DA}"/>
              </a:ext>
            </a:extLst>
          </p:cNvPr>
          <p:cNvGraphicFramePr>
            <a:graphicFrameLocks noGrp="1"/>
          </p:cNvGraphicFramePr>
          <p:nvPr>
            <p:ph type="tbl" sz="quarter" idx="13"/>
            <p:extLst>
              <p:ext uri="{D42A27DB-BD31-4B8C-83A1-F6EECF244321}">
                <p14:modId xmlns:p14="http://schemas.microsoft.com/office/powerpoint/2010/main" val="169251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097136"/>
                    </a:ext>
                  </a:extLst>
                </a:gridCol>
                <a:gridCol w="1152144">
                  <a:extLst>
                    <a:ext uri="{9D8B030D-6E8A-4147-A177-3AD203B41FA5}">
                      <a16:colId xmlns:a16="http://schemas.microsoft.com/office/drawing/2014/main" val="520049792"/>
                    </a:ext>
                  </a:extLst>
                </a:gridCol>
                <a:gridCol w="1152144">
                  <a:extLst>
                    <a:ext uri="{9D8B030D-6E8A-4147-A177-3AD203B41FA5}">
                      <a16:colId xmlns:a16="http://schemas.microsoft.com/office/drawing/2014/main" val="1464936485"/>
                    </a:ext>
                  </a:extLst>
                </a:gridCol>
                <a:gridCol w="1152144">
                  <a:extLst>
                    <a:ext uri="{9D8B030D-6E8A-4147-A177-3AD203B41FA5}">
                      <a16:colId xmlns:a16="http://schemas.microsoft.com/office/drawing/2014/main" val="2176952667"/>
                    </a:ext>
                  </a:extLst>
                </a:gridCol>
                <a:gridCol w="1152144">
                  <a:extLst>
                    <a:ext uri="{9D8B030D-6E8A-4147-A177-3AD203B41FA5}">
                      <a16:colId xmlns:a16="http://schemas.microsoft.com/office/drawing/2014/main" val="2128034501"/>
                    </a:ext>
                  </a:extLst>
                </a:gridCol>
                <a:gridCol w="1152144">
                  <a:extLst>
                    <a:ext uri="{9D8B030D-6E8A-4147-A177-3AD203B41FA5}">
                      <a16:colId xmlns:a16="http://schemas.microsoft.com/office/drawing/2014/main" val="253123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453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62085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707458216"/>
                  </a:ext>
                </a:extLst>
              </a:tr>
            </a:tbl>
          </a:graphicData>
        </a:graphic>
      </p:graphicFrame>
      <p:sp>
        <p:nvSpPr>
          <p:cNvPr id="4" name="Text Placeholder 3">
            <a:extLst>
              <a:ext uri="{FF2B5EF4-FFF2-40B4-BE49-F238E27FC236}">
                <a16:creationId xmlns:a16="http://schemas.microsoft.com/office/drawing/2014/main" id="{5D1DC07D-E34D-4017-A3D5-BEA0EBAE873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562197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C7B8-0C85-4D33-854E-E2A9BA437EE5}"/>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96011C11-9D1E-4756-98E4-B53F5CF04A1D}"/>
              </a:ext>
            </a:extLst>
          </p:cNvPr>
          <p:cNvGraphicFramePr>
            <a:graphicFrameLocks noGrp="1"/>
          </p:cNvGraphicFramePr>
          <p:nvPr>
            <p:ph type="tbl" sz="quarter" idx="13"/>
            <p:extLst>
              <p:ext uri="{D42A27DB-BD31-4B8C-83A1-F6EECF244321}">
                <p14:modId xmlns:p14="http://schemas.microsoft.com/office/powerpoint/2010/main" val="425716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196322"/>
                    </a:ext>
                  </a:extLst>
                </a:gridCol>
                <a:gridCol w="1152144">
                  <a:extLst>
                    <a:ext uri="{9D8B030D-6E8A-4147-A177-3AD203B41FA5}">
                      <a16:colId xmlns:a16="http://schemas.microsoft.com/office/drawing/2014/main" val="3935471416"/>
                    </a:ext>
                  </a:extLst>
                </a:gridCol>
                <a:gridCol w="1152144">
                  <a:extLst>
                    <a:ext uri="{9D8B030D-6E8A-4147-A177-3AD203B41FA5}">
                      <a16:colId xmlns:a16="http://schemas.microsoft.com/office/drawing/2014/main" val="4271870506"/>
                    </a:ext>
                  </a:extLst>
                </a:gridCol>
                <a:gridCol w="1152144">
                  <a:extLst>
                    <a:ext uri="{9D8B030D-6E8A-4147-A177-3AD203B41FA5}">
                      <a16:colId xmlns:a16="http://schemas.microsoft.com/office/drawing/2014/main" val="2060930358"/>
                    </a:ext>
                  </a:extLst>
                </a:gridCol>
                <a:gridCol w="1152144">
                  <a:extLst>
                    <a:ext uri="{9D8B030D-6E8A-4147-A177-3AD203B41FA5}">
                      <a16:colId xmlns:a16="http://schemas.microsoft.com/office/drawing/2014/main" val="730442467"/>
                    </a:ext>
                  </a:extLst>
                </a:gridCol>
                <a:gridCol w="1152144">
                  <a:extLst>
                    <a:ext uri="{9D8B030D-6E8A-4147-A177-3AD203B41FA5}">
                      <a16:colId xmlns:a16="http://schemas.microsoft.com/office/drawing/2014/main" val="4004882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7730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3729238088"/>
                  </a:ext>
                </a:extLst>
              </a:tr>
            </a:tbl>
          </a:graphicData>
        </a:graphic>
      </p:graphicFrame>
      <p:sp>
        <p:nvSpPr>
          <p:cNvPr id="4" name="Text Placeholder 3">
            <a:extLst>
              <a:ext uri="{FF2B5EF4-FFF2-40B4-BE49-F238E27FC236}">
                <a16:creationId xmlns:a16="http://schemas.microsoft.com/office/drawing/2014/main" id="{F3B7C93F-8A97-4E0F-B758-875D91D0F03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41414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A602-6C5C-4D5E-AF83-C10267D2D9BA}"/>
              </a:ext>
            </a:extLst>
          </p:cNvPr>
          <p:cNvSpPr>
            <a:spLocks noGrp="1"/>
          </p:cNvSpPr>
          <p:nvPr>
            <p:ph type="title"/>
          </p:nvPr>
        </p:nvSpPr>
        <p:spPr/>
        <p:txBody>
          <a:bodyPr/>
          <a:lstStyle/>
          <a:p>
            <a:r>
              <a:rPr lang="en-US"/>
              <a:t>LinkedIn Key Metrics Table | Selective - 1 of 2</a:t>
            </a:r>
          </a:p>
        </p:txBody>
      </p:sp>
      <p:graphicFrame>
        <p:nvGraphicFramePr>
          <p:cNvPr id="5" name="Table Placeholder 4">
            <a:extLst>
              <a:ext uri="{FF2B5EF4-FFF2-40B4-BE49-F238E27FC236}">
                <a16:creationId xmlns:a16="http://schemas.microsoft.com/office/drawing/2014/main" id="{5A80D738-6126-4644-A8A0-4A35BEECA19D}"/>
              </a:ext>
            </a:extLst>
          </p:cNvPr>
          <p:cNvGraphicFramePr>
            <a:graphicFrameLocks noGrp="1"/>
          </p:cNvGraphicFramePr>
          <p:nvPr>
            <p:ph type="tbl" sz="quarter" idx="13"/>
            <p:extLst>
              <p:ext uri="{D42A27DB-BD31-4B8C-83A1-F6EECF244321}">
                <p14:modId xmlns:p14="http://schemas.microsoft.com/office/powerpoint/2010/main" val="4196196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39217061"/>
                    </a:ext>
                  </a:extLst>
                </a:gridCol>
                <a:gridCol w="411480">
                  <a:extLst>
                    <a:ext uri="{9D8B030D-6E8A-4147-A177-3AD203B41FA5}">
                      <a16:colId xmlns:a16="http://schemas.microsoft.com/office/drawing/2014/main" val="2313801619"/>
                    </a:ext>
                  </a:extLst>
                </a:gridCol>
                <a:gridCol w="411480">
                  <a:extLst>
                    <a:ext uri="{9D8B030D-6E8A-4147-A177-3AD203B41FA5}">
                      <a16:colId xmlns:a16="http://schemas.microsoft.com/office/drawing/2014/main" val="478393122"/>
                    </a:ext>
                  </a:extLst>
                </a:gridCol>
                <a:gridCol w="411480">
                  <a:extLst>
                    <a:ext uri="{9D8B030D-6E8A-4147-A177-3AD203B41FA5}">
                      <a16:colId xmlns:a16="http://schemas.microsoft.com/office/drawing/2014/main" val="239689328"/>
                    </a:ext>
                  </a:extLst>
                </a:gridCol>
                <a:gridCol w="411480">
                  <a:extLst>
                    <a:ext uri="{9D8B030D-6E8A-4147-A177-3AD203B41FA5}">
                      <a16:colId xmlns:a16="http://schemas.microsoft.com/office/drawing/2014/main" val="4147912082"/>
                    </a:ext>
                  </a:extLst>
                </a:gridCol>
                <a:gridCol w="411480">
                  <a:extLst>
                    <a:ext uri="{9D8B030D-6E8A-4147-A177-3AD203B41FA5}">
                      <a16:colId xmlns:a16="http://schemas.microsoft.com/office/drawing/2014/main" val="2345218460"/>
                    </a:ext>
                  </a:extLst>
                </a:gridCol>
                <a:gridCol w="411480">
                  <a:extLst>
                    <a:ext uri="{9D8B030D-6E8A-4147-A177-3AD203B41FA5}">
                      <a16:colId xmlns:a16="http://schemas.microsoft.com/office/drawing/2014/main" val="2420239300"/>
                    </a:ext>
                  </a:extLst>
                </a:gridCol>
                <a:gridCol w="411480">
                  <a:extLst>
                    <a:ext uri="{9D8B030D-6E8A-4147-A177-3AD203B41FA5}">
                      <a16:colId xmlns:a16="http://schemas.microsoft.com/office/drawing/2014/main" val="3124018083"/>
                    </a:ext>
                  </a:extLst>
                </a:gridCol>
                <a:gridCol w="411480">
                  <a:extLst>
                    <a:ext uri="{9D8B030D-6E8A-4147-A177-3AD203B41FA5}">
                      <a16:colId xmlns:a16="http://schemas.microsoft.com/office/drawing/2014/main" val="1246013300"/>
                    </a:ext>
                  </a:extLst>
                </a:gridCol>
                <a:gridCol w="411480">
                  <a:extLst>
                    <a:ext uri="{9D8B030D-6E8A-4147-A177-3AD203B41FA5}">
                      <a16:colId xmlns:a16="http://schemas.microsoft.com/office/drawing/2014/main" val="3052333901"/>
                    </a:ext>
                  </a:extLst>
                </a:gridCol>
                <a:gridCol w="411480">
                  <a:extLst>
                    <a:ext uri="{9D8B030D-6E8A-4147-A177-3AD203B41FA5}">
                      <a16:colId xmlns:a16="http://schemas.microsoft.com/office/drawing/2014/main" val="3726396659"/>
                    </a:ext>
                  </a:extLst>
                </a:gridCol>
                <a:gridCol w="411480">
                  <a:extLst>
                    <a:ext uri="{9D8B030D-6E8A-4147-A177-3AD203B41FA5}">
                      <a16:colId xmlns:a16="http://schemas.microsoft.com/office/drawing/2014/main" val="2635380459"/>
                    </a:ext>
                  </a:extLst>
                </a:gridCol>
                <a:gridCol w="411480">
                  <a:extLst>
                    <a:ext uri="{9D8B030D-6E8A-4147-A177-3AD203B41FA5}">
                      <a16:colId xmlns:a16="http://schemas.microsoft.com/office/drawing/2014/main" val="2551871522"/>
                    </a:ext>
                  </a:extLst>
                </a:gridCol>
                <a:gridCol w="411480">
                  <a:extLst>
                    <a:ext uri="{9D8B030D-6E8A-4147-A177-3AD203B41FA5}">
                      <a16:colId xmlns:a16="http://schemas.microsoft.com/office/drawing/2014/main" val="2309016134"/>
                    </a:ext>
                  </a:extLst>
                </a:gridCol>
                <a:gridCol w="411480">
                  <a:extLst>
                    <a:ext uri="{9D8B030D-6E8A-4147-A177-3AD203B41FA5}">
                      <a16:colId xmlns:a16="http://schemas.microsoft.com/office/drawing/2014/main" val="2116215243"/>
                    </a:ext>
                  </a:extLst>
                </a:gridCol>
                <a:gridCol w="411480">
                  <a:extLst>
                    <a:ext uri="{9D8B030D-6E8A-4147-A177-3AD203B41FA5}">
                      <a16:colId xmlns:a16="http://schemas.microsoft.com/office/drawing/2014/main" val="2929756660"/>
                    </a:ext>
                  </a:extLst>
                </a:gridCol>
                <a:gridCol w="411480">
                  <a:extLst>
                    <a:ext uri="{9D8B030D-6E8A-4147-A177-3AD203B41FA5}">
                      <a16:colId xmlns:a16="http://schemas.microsoft.com/office/drawing/2014/main" val="634857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204613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57.242038216561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1.2834394904459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5.7229299363057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79.767515923567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1099.1210191083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3.2369683252755 %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31.947833333333</a:t>
                      </a:r>
                    </a:p>
                  </a:txBody>
                  <a:tcPr/>
                </a:tc>
                <a:extLst>
                  <a:ext uri="{0D108BD9-81ED-4DB2-BD59-A6C34878D82A}">
                    <a16:rowId xmlns:a16="http://schemas.microsoft.com/office/drawing/2014/main" val="63829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27.841463414634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660.01829268293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1.8234405014364 %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0.82355</a:t>
                      </a:r>
                    </a:p>
                  </a:txBody>
                  <a:tcPr/>
                </a:tc>
                <a:extLst>
                  <a:ext uri="{0D108BD9-81ED-4DB2-BD59-A6C34878D82A}">
                    <a16:rowId xmlns:a16="http://schemas.microsoft.com/office/drawing/2014/main" val="1910789745"/>
                  </a:ext>
                </a:extLst>
              </a:tr>
            </a:tbl>
          </a:graphicData>
        </a:graphic>
      </p:graphicFrame>
      <p:sp>
        <p:nvSpPr>
          <p:cNvPr id="4" name="Text Placeholder 3">
            <a:extLst>
              <a:ext uri="{FF2B5EF4-FFF2-40B4-BE49-F238E27FC236}">
                <a16:creationId xmlns:a16="http://schemas.microsoft.com/office/drawing/2014/main" id="{230B810B-0E8F-4563-9E39-CC240AEB43C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99914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01E31-341C-46FA-9611-EABC56D82758}"/>
              </a:ext>
            </a:extLst>
          </p:cNvPr>
          <p:cNvSpPr>
            <a:spLocks noGrp="1"/>
          </p:cNvSpPr>
          <p:nvPr>
            <p:ph type="title"/>
          </p:nvPr>
        </p:nvSpPr>
        <p:spPr/>
        <p:txBody>
          <a:bodyPr/>
          <a:lstStyle/>
          <a:p>
            <a:r>
              <a:rPr lang="en-US"/>
              <a:t>LinkedIn Key Metrics Table | Selective - 2 of 2</a:t>
            </a:r>
          </a:p>
        </p:txBody>
      </p:sp>
      <p:graphicFrame>
        <p:nvGraphicFramePr>
          <p:cNvPr id="5" name="Table Placeholder 4">
            <a:extLst>
              <a:ext uri="{FF2B5EF4-FFF2-40B4-BE49-F238E27FC236}">
                <a16:creationId xmlns:a16="http://schemas.microsoft.com/office/drawing/2014/main" id="{5955694B-70C9-4092-9AE0-62A2F8A7C36F}"/>
              </a:ext>
            </a:extLst>
          </p:cNvPr>
          <p:cNvGraphicFramePr>
            <a:graphicFrameLocks noGrp="1"/>
          </p:cNvGraphicFramePr>
          <p:nvPr>
            <p:ph type="tbl" sz="quarter" idx="13"/>
            <p:extLst>
              <p:ext uri="{D42A27DB-BD31-4B8C-83A1-F6EECF244321}">
                <p14:modId xmlns:p14="http://schemas.microsoft.com/office/powerpoint/2010/main" val="248557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27619926"/>
                    </a:ext>
                  </a:extLst>
                </a:gridCol>
                <a:gridCol w="411480">
                  <a:extLst>
                    <a:ext uri="{9D8B030D-6E8A-4147-A177-3AD203B41FA5}">
                      <a16:colId xmlns:a16="http://schemas.microsoft.com/office/drawing/2014/main" val="2988323953"/>
                    </a:ext>
                  </a:extLst>
                </a:gridCol>
                <a:gridCol w="411480">
                  <a:extLst>
                    <a:ext uri="{9D8B030D-6E8A-4147-A177-3AD203B41FA5}">
                      <a16:colId xmlns:a16="http://schemas.microsoft.com/office/drawing/2014/main" val="3494693625"/>
                    </a:ext>
                  </a:extLst>
                </a:gridCol>
                <a:gridCol w="411480">
                  <a:extLst>
                    <a:ext uri="{9D8B030D-6E8A-4147-A177-3AD203B41FA5}">
                      <a16:colId xmlns:a16="http://schemas.microsoft.com/office/drawing/2014/main" val="3546581156"/>
                    </a:ext>
                  </a:extLst>
                </a:gridCol>
                <a:gridCol w="411480">
                  <a:extLst>
                    <a:ext uri="{9D8B030D-6E8A-4147-A177-3AD203B41FA5}">
                      <a16:colId xmlns:a16="http://schemas.microsoft.com/office/drawing/2014/main" val="2493511535"/>
                    </a:ext>
                  </a:extLst>
                </a:gridCol>
                <a:gridCol w="411480">
                  <a:extLst>
                    <a:ext uri="{9D8B030D-6E8A-4147-A177-3AD203B41FA5}">
                      <a16:colId xmlns:a16="http://schemas.microsoft.com/office/drawing/2014/main" val="3472172103"/>
                    </a:ext>
                  </a:extLst>
                </a:gridCol>
                <a:gridCol w="411480">
                  <a:extLst>
                    <a:ext uri="{9D8B030D-6E8A-4147-A177-3AD203B41FA5}">
                      <a16:colId xmlns:a16="http://schemas.microsoft.com/office/drawing/2014/main" val="3430446193"/>
                    </a:ext>
                  </a:extLst>
                </a:gridCol>
                <a:gridCol w="411480">
                  <a:extLst>
                    <a:ext uri="{9D8B030D-6E8A-4147-A177-3AD203B41FA5}">
                      <a16:colId xmlns:a16="http://schemas.microsoft.com/office/drawing/2014/main" val="1599398670"/>
                    </a:ext>
                  </a:extLst>
                </a:gridCol>
                <a:gridCol w="411480">
                  <a:extLst>
                    <a:ext uri="{9D8B030D-6E8A-4147-A177-3AD203B41FA5}">
                      <a16:colId xmlns:a16="http://schemas.microsoft.com/office/drawing/2014/main" val="372802826"/>
                    </a:ext>
                  </a:extLst>
                </a:gridCol>
                <a:gridCol w="411480">
                  <a:extLst>
                    <a:ext uri="{9D8B030D-6E8A-4147-A177-3AD203B41FA5}">
                      <a16:colId xmlns:a16="http://schemas.microsoft.com/office/drawing/2014/main" val="3961367270"/>
                    </a:ext>
                  </a:extLst>
                </a:gridCol>
                <a:gridCol w="411480">
                  <a:extLst>
                    <a:ext uri="{9D8B030D-6E8A-4147-A177-3AD203B41FA5}">
                      <a16:colId xmlns:a16="http://schemas.microsoft.com/office/drawing/2014/main" val="343414557"/>
                    </a:ext>
                  </a:extLst>
                </a:gridCol>
                <a:gridCol w="411480">
                  <a:extLst>
                    <a:ext uri="{9D8B030D-6E8A-4147-A177-3AD203B41FA5}">
                      <a16:colId xmlns:a16="http://schemas.microsoft.com/office/drawing/2014/main" val="4041260940"/>
                    </a:ext>
                  </a:extLst>
                </a:gridCol>
                <a:gridCol w="411480">
                  <a:extLst>
                    <a:ext uri="{9D8B030D-6E8A-4147-A177-3AD203B41FA5}">
                      <a16:colId xmlns:a16="http://schemas.microsoft.com/office/drawing/2014/main" val="2645527213"/>
                    </a:ext>
                  </a:extLst>
                </a:gridCol>
                <a:gridCol w="411480">
                  <a:extLst>
                    <a:ext uri="{9D8B030D-6E8A-4147-A177-3AD203B41FA5}">
                      <a16:colId xmlns:a16="http://schemas.microsoft.com/office/drawing/2014/main" val="1206279134"/>
                    </a:ext>
                  </a:extLst>
                </a:gridCol>
                <a:gridCol w="411480">
                  <a:extLst>
                    <a:ext uri="{9D8B030D-6E8A-4147-A177-3AD203B41FA5}">
                      <a16:colId xmlns:a16="http://schemas.microsoft.com/office/drawing/2014/main" val="3059150498"/>
                    </a:ext>
                  </a:extLst>
                </a:gridCol>
                <a:gridCol w="411480">
                  <a:extLst>
                    <a:ext uri="{9D8B030D-6E8A-4147-A177-3AD203B41FA5}">
                      <a16:colId xmlns:a16="http://schemas.microsoft.com/office/drawing/2014/main" val="176254038"/>
                    </a:ext>
                  </a:extLst>
                </a:gridCol>
                <a:gridCol w="411480">
                  <a:extLst>
                    <a:ext uri="{9D8B030D-6E8A-4147-A177-3AD203B41FA5}">
                      <a16:colId xmlns:a16="http://schemas.microsoft.com/office/drawing/2014/main" val="279162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108392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TMNA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2.2051282051282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6.2985353416504 %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6.7703666666667</a:t>
                      </a:r>
                    </a:p>
                  </a:txBody>
                  <a:tcPr/>
                </a:tc>
                <a:extLst>
                  <a:ext uri="{0D108BD9-81ED-4DB2-BD59-A6C34878D82A}">
                    <a16:rowId xmlns:a16="http://schemas.microsoft.com/office/drawing/2014/main" val="213704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36.918367346939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2.765306122449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0.36734693877551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124.31632653061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1686.6632653061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8.3719030586026 %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17.450316666667</a:t>
                      </a:r>
                    </a:p>
                  </a:txBody>
                  <a:tcPr/>
                </a:tc>
                <a:extLst>
                  <a:ext uri="{0D108BD9-81ED-4DB2-BD59-A6C34878D82A}">
                    <a16:rowId xmlns:a16="http://schemas.microsoft.com/office/drawing/2014/main" val="1065997383"/>
                  </a:ext>
                </a:extLst>
              </a:tr>
            </a:tbl>
          </a:graphicData>
        </a:graphic>
      </p:graphicFrame>
      <p:sp>
        <p:nvSpPr>
          <p:cNvPr id="4" name="Text Placeholder 3">
            <a:extLst>
              <a:ext uri="{FF2B5EF4-FFF2-40B4-BE49-F238E27FC236}">
                <a16:creationId xmlns:a16="http://schemas.microsoft.com/office/drawing/2014/main" id="{E3048F71-8AD8-4870-8999-24AA2B8853C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85258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C34D-EF76-4FCC-BF42-4E2FFEEE789B}"/>
              </a:ext>
            </a:extLst>
          </p:cNvPr>
          <p:cNvSpPr>
            <a:spLocks noGrp="1"/>
          </p:cNvSpPr>
          <p:nvPr>
            <p:ph type="title"/>
          </p:nvPr>
        </p:nvSpPr>
        <p:spPr/>
        <p:txBody>
          <a:bodyPr/>
          <a:lstStyle/>
          <a:p>
            <a:r>
              <a:rPr lang="en-US"/>
              <a:t>LinkedIn LinkedIn Followers Change | Selective</a:t>
            </a:r>
          </a:p>
        </p:txBody>
      </p:sp>
      <p:graphicFrame>
        <p:nvGraphicFramePr>
          <p:cNvPr id="6" name="Chart Placeholder 5">
            <a:extLst>
              <a:ext uri="{FF2B5EF4-FFF2-40B4-BE49-F238E27FC236}">
                <a16:creationId xmlns:a16="http://schemas.microsoft.com/office/drawing/2014/main" id="{C2C6BA80-B746-496A-AFA2-804AC2BB5A25}"/>
              </a:ext>
            </a:extLst>
          </p:cNvPr>
          <p:cNvGraphicFramePr>
            <a:graphicFrameLocks noGrp="1"/>
          </p:cNvGraphicFramePr>
          <p:nvPr>
            <p:ph type="chart" sz="quarter" idx="13"/>
            <p:extLst>
              <p:ext uri="{D42A27DB-BD31-4B8C-83A1-F6EECF244321}">
                <p14:modId xmlns:p14="http://schemas.microsoft.com/office/powerpoint/2010/main" val="2802240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DA5ABF-DA54-414E-A142-DA1B09EB998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3CD42F2-AE7C-4391-888A-F22708AAC0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201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BBD0-DE87-4B69-A0FA-84575F2ED282}"/>
              </a:ext>
            </a:extLst>
          </p:cNvPr>
          <p:cNvSpPr>
            <a:spLocks noGrp="1"/>
          </p:cNvSpPr>
          <p:nvPr>
            <p:ph type="title"/>
          </p:nvPr>
        </p:nvSpPr>
        <p:spPr/>
        <p:txBody>
          <a:bodyPr/>
          <a:lstStyle/>
          <a:p>
            <a:r>
              <a:rPr lang="en-US"/>
              <a:t>LinkedIn Average Interactions Per LinkedIn Update | Selective</a:t>
            </a:r>
          </a:p>
        </p:txBody>
      </p:sp>
      <p:graphicFrame>
        <p:nvGraphicFramePr>
          <p:cNvPr id="6" name="Chart Placeholder 5">
            <a:extLst>
              <a:ext uri="{FF2B5EF4-FFF2-40B4-BE49-F238E27FC236}">
                <a16:creationId xmlns:a16="http://schemas.microsoft.com/office/drawing/2014/main" id="{5750B658-C23A-4F4E-8774-6E871FFCB13F}"/>
              </a:ext>
            </a:extLst>
          </p:cNvPr>
          <p:cNvGraphicFramePr>
            <a:graphicFrameLocks noGrp="1"/>
          </p:cNvGraphicFramePr>
          <p:nvPr>
            <p:ph type="chart" sz="quarter" idx="13"/>
            <p:extLst>
              <p:ext uri="{D42A27DB-BD31-4B8C-83A1-F6EECF244321}">
                <p14:modId xmlns:p14="http://schemas.microsoft.com/office/powerpoint/2010/main" val="1563600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A0902-C10A-4D74-B102-47255F9AC5E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B3CBA48-8C1C-4A5F-9EBB-71B0DD1B8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055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CFDE4-BD77-4099-96DB-F6455668C2A2}"/>
              </a:ext>
            </a:extLst>
          </p:cNvPr>
          <p:cNvSpPr>
            <a:spLocks noGrp="1"/>
          </p:cNvSpPr>
          <p:nvPr>
            <p:ph type="title"/>
          </p:nvPr>
        </p:nvSpPr>
        <p:spPr/>
        <p:txBody>
          <a:bodyPr/>
          <a:lstStyle/>
          <a:p>
            <a:r>
              <a:rPr lang="en-US"/>
              <a:t>LinkedIn Total Interactions Per Month | Selective</a:t>
            </a:r>
          </a:p>
        </p:txBody>
      </p:sp>
      <p:graphicFrame>
        <p:nvGraphicFramePr>
          <p:cNvPr id="6" name="Chart Placeholder 5">
            <a:extLst>
              <a:ext uri="{FF2B5EF4-FFF2-40B4-BE49-F238E27FC236}">
                <a16:creationId xmlns:a16="http://schemas.microsoft.com/office/drawing/2014/main" id="{EF8B4313-EE07-4FB0-8113-43C919E86E0B}"/>
              </a:ext>
            </a:extLst>
          </p:cNvPr>
          <p:cNvGraphicFramePr>
            <a:graphicFrameLocks noGrp="1"/>
          </p:cNvGraphicFramePr>
          <p:nvPr>
            <p:ph type="chart" sz="quarter" idx="13"/>
            <p:extLst>
              <p:ext uri="{D42A27DB-BD31-4B8C-83A1-F6EECF244321}">
                <p14:modId xmlns:p14="http://schemas.microsoft.com/office/powerpoint/2010/main" val="52699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0F50B-DAEA-430B-89E7-A1629375A50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D227850-F36F-41A1-9014-5587A20654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22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57434-0BFD-42FE-B0C3-C58B1067B2DB}"/>
              </a:ext>
            </a:extLst>
          </p:cNvPr>
          <p:cNvSpPr>
            <a:spLocks noGrp="1"/>
          </p:cNvSpPr>
          <p:nvPr>
            <p:ph type="title"/>
          </p:nvPr>
        </p:nvSpPr>
        <p:spPr/>
        <p:txBody>
          <a:bodyPr/>
          <a:lstStyle/>
          <a:p>
            <a:r>
              <a:rPr lang="en-US"/>
              <a:t>LinkedIn Post Impressions | Selective</a:t>
            </a:r>
          </a:p>
        </p:txBody>
      </p:sp>
      <p:graphicFrame>
        <p:nvGraphicFramePr>
          <p:cNvPr id="6" name="Chart Placeholder 5">
            <a:extLst>
              <a:ext uri="{FF2B5EF4-FFF2-40B4-BE49-F238E27FC236}">
                <a16:creationId xmlns:a16="http://schemas.microsoft.com/office/drawing/2014/main" id="{CB2D20FB-1B34-48DC-B7D1-D9E8727FF614}"/>
              </a:ext>
            </a:extLst>
          </p:cNvPr>
          <p:cNvGraphicFramePr>
            <a:graphicFrameLocks noGrp="1"/>
          </p:cNvGraphicFramePr>
          <p:nvPr>
            <p:ph type="chart" sz="quarter" idx="13"/>
            <p:extLst>
              <p:ext uri="{D42A27DB-BD31-4B8C-83A1-F6EECF244321}">
                <p14:modId xmlns:p14="http://schemas.microsoft.com/office/powerpoint/2010/main" val="99494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C80479-93A2-49B0-9D7D-5957A72C788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F156E4D-9ED4-4BA9-9CE3-BEC67834EC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750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B61B-2FA4-48C8-86F5-F9186D9D20B2}"/>
              </a:ext>
            </a:extLst>
          </p:cNvPr>
          <p:cNvSpPr>
            <a:spLocks noGrp="1"/>
          </p:cNvSpPr>
          <p:nvPr>
            <p:ph type="title"/>
          </p:nvPr>
        </p:nvSpPr>
        <p:spPr/>
        <p:txBody>
          <a:bodyPr/>
          <a:lstStyle/>
          <a:p>
            <a:r>
              <a:rPr lang="en-US"/>
              <a:t>LinkedIn Posts Table | Selective - 1 of 5</a:t>
            </a:r>
          </a:p>
        </p:txBody>
      </p:sp>
      <p:graphicFrame>
        <p:nvGraphicFramePr>
          <p:cNvPr id="5" name="Table Placeholder 4">
            <a:extLst>
              <a:ext uri="{FF2B5EF4-FFF2-40B4-BE49-F238E27FC236}">
                <a16:creationId xmlns:a16="http://schemas.microsoft.com/office/drawing/2014/main" id="{686E9C10-AC74-4622-8436-553A9A37F822}"/>
              </a:ext>
            </a:extLst>
          </p:cNvPr>
          <p:cNvGraphicFramePr>
            <a:graphicFrameLocks noGrp="1"/>
          </p:cNvGraphicFramePr>
          <p:nvPr>
            <p:ph type="tbl" sz="quarter" idx="13"/>
            <p:extLst>
              <p:ext uri="{D42A27DB-BD31-4B8C-83A1-F6EECF244321}">
                <p14:modId xmlns:p14="http://schemas.microsoft.com/office/powerpoint/2010/main" val="19829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46680637"/>
                    </a:ext>
                  </a:extLst>
                </a:gridCol>
                <a:gridCol w="740664">
                  <a:extLst>
                    <a:ext uri="{9D8B030D-6E8A-4147-A177-3AD203B41FA5}">
                      <a16:colId xmlns:a16="http://schemas.microsoft.com/office/drawing/2014/main" val="4107797993"/>
                    </a:ext>
                  </a:extLst>
                </a:gridCol>
                <a:gridCol w="740664">
                  <a:extLst>
                    <a:ext uri="{9D8B030D-6E8A-4147-A177-3AD203B41FA5}">
                      <a16:colId xmlns:a16="http://schemas.microsoft.com/office/drawing/2014/main" val="322238966"/>
                    </a:ext>
                  </a:extLst>
                </a:gridCol>
                <a:gridCol w="740664">
                  <a:extLst>
                    <a:ext uri="{9D8B030D-6E8A-4147-A177-3AD203B41FA5}">
                      <a16:colId xmlns:a16="http://schemas.microsoft.com/office/drawing/2014/main" val="1322970982"/>
                    </a:ext>
                  </a:extLst>
                </a:gridCol>
                <a:gridCol w="740664">
                  <a:extLst>
                    <a:ext uri="{9D8B030D-6E8A-4147-A177-3AD203B41FA5}">
                      <a16:colId xmlns:a16="http://schemas.microsoft.com/office/drawing/2014/main" val="2762557684"/>
                    </a:ext>
                  </a:extLst>
                </a:gridCol>
                <a:gridCol w="740664">
                  <a:extLst>
                    <a:ext uri="{9D8B030D-6E8A-4147-A177-3AD203B41FA5}">
                      <a16:colId xmlns:a16="http://schemas.microsoft.com/office/drawing/2014/main" val="3215655210"/>
                    </a:ext>
                  </a:extLst>
                </a:gridCol>
                <a:gridCol w="740664">
                  <a:extLst>
                    <a:ext uri="{9D8B030D-6E8A-4147-A177-3AD203B41FA5}">
                      <a16:colId xmlns:a16="http://schemas.microsoft.com/office/drawing/2014/main" val="318928350"/>
                    </a:ext>
                  </a:extLst>
                </a:gridCol>
                <a:gridCol w="740664">
                  <a:extLst>
                    <a:ext uri="{9D8B030D-6E8A-4147-A177-3AD203B41FA5}">
                      <a16:colId xmlns:a16="http://schemas.microsoft.com/office/drawing/2014/main" val="1922633356"/>
                    </a:ext>
                  </a:extLst>
                </a:gridCol>
                <a:gridCol w="740664">
                  <a:extLst>
                    <a:ext uri="{9D8B030D-6E8A-4147-A177-3AD203B41FA5}">
                      <a16:colId xmlns:a16="http://schemas.microsoft.com/office/drawing/2014/main" val="1169266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328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10:01:08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70.348468848997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7200052"/>
                  </a:ext>
                </a:extLst>
              </a:tr>
            </a:tbl>
          </a:graphicData>
        </a:graphic>
      </p:graphicFrame>
      <p:sp>
        <p:nvSpPr>
          <p:cNvPr id="4" name="Text Placeholder 3">
            <a:extLst>
              <a:ext uri="{FF2B5EF4-FFF2-40B4-BE49-F238E27FC236}">
                <a16:creationId xmlns:a16="http://schemas.microsoft.com/office/drawing/2014/main" id="{A3A218B8-9A61-4381-953C-E36F624AD09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43120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5378-1674-4003-908D-2DD5EFAE2071}"/>
              </a:ext>
            </a:extLst>
          </p:cNvPr>
          <p:cNvSpPr>
            <a:spLocks noGrp="1"/>
          </p:cNvSpPr>
          <p:nvPr>
            <p:ph type="title"/>
          </p:nvPr>
        </p:nvSpPr>
        <p:spPr/>
        <p:txBody>
          <a:bodyPr/>
          <a:lstStyle/>
          <a:p>
            <a:r>
              <a:rPr lang="en-US"/>
              <a:t>LinkedIn Posts Table | Selective - 2 of 5</a:t>
            </a:r>
          </a:p>
        </p:txBody>
      </p:sp>
      <p:graphicFrame>
        <p:nvGraphicFramePr>
          <p:cNvPr id="5" name="Table Placeholder 4">
            <a:extLst>
              <a:ext uri="{FF2B5EF4-FFF2-40B4-BE49-F238E27FC236}">
                <a16:creationId xmlns:a16="http://schemas.microsoft.com/office/drawing/2014/main" id="{8A594E56-72FC-4268-B1B4-2D33788004E2}"/>
              </a:ext>
            </a:extLst>
          </p:cNvPr>
          <p:cNvGraphicFramePr>
            <a:graphicFrameLocks noGrp="1"/>
          </p:cNvGraphicFramePr>
          <p:nvPr>
            <p:ph type="tbl" sz="quarter" idx="13"/>
            <p:extLst>
              <p:ext uri="{D42A27DB-BD31-4B8C-83A1-F6EECF244321}">
                <p14:modId xmlns:p14="http://schemas.microsoft.com/office/powerpoint/2010/main" val="6654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04563146"/>
                    </a:ext>
                  </a:extLst>
                </a:gridCol>
                <a:gridCol w="740664">
                  <a:extLst>
                    <a:ext uri="{9D8B030D-6E8A-4147-A177-3AD203B41FA5}">
                      <a16:colId xmlns:a16="http://schemas.microsoft.com/office/drawing/2014/main" val="1707817944"/>
                    </a:ext>
                  </a:extLst>
                </a:gridCol>
                <a:gridCol w="740664">
                  <a:extLst>
                    <a:ext uri="{9D8B030D-6E8A-4147-A177-3AD203B41FA5}">
                      <a16:colId xmlns:a16="http://schemas.microsoft.com/office/drawing/2014/main" val="3598391422"/>
                    </a:ext>
                  </a:extLst>
                </a:gridCol>
                <a:gridCol w="740664">
                  <a:extLst>
                    <a:ext uri="{9D8B030D-6E8A-4147-A177-3AD203B41FA5}">
                      <a16:colId xmlns:a16="http://schemas.microsoft.com/office/drawing/2014/main" val="521981615"/>
                    </a:ext>
                  </a:extLst>
                </a:gridCol>
                <a:gridCol w="740664">
                  <a:extLst>
                    <a:ext uri="{9D8B030D-6E8A-4147-A177-3AD203B41FA5}">
                      <a16:colId xmlns:a16="http://schemas.microsoft.com/office/drawing/2014/main" val="2174403634"/>
                    </a:ext>
                  </a:extLst>
                </a:gridCol>
                <a:gridCol w="740664">
                  <a:extLst>
                    <a:ext uri="{9D8B030D-6E8A-4147-A177-3AD203B41FA5}">
                      <a16:colId xmlns:a16="http://schemas.microsoft.com/office/drawing/2014/main" val="2735195059"/>
                    </a:ext>
                  </a:extLst>
                </a:gridCol>
                <a:gridCol w="740664">
                  <a:extLst>
                    <a:ext uri="{9D8B030D-6E8A-4147-A177-3AD203B41FA5}">
                      <a16:colId xmlns:a16="http://schemas.microsoft.com/office/drawing/2014/main" val="1874944646"/>
                    </a:ext>
                  </a:extLst>
                </a:gridCol>
                <a:gridCol w="740664">
                  <a:extLst>
                    <a:ext uri="{9D8B030D-6E8A-4147-A177-3AD203B41FA5}">
                      <a16:colId xmlns:a16="http://schemas.microsoft.com/office/drawing/2014/main" val="2255060430"/>
                    </a:ext>
                  </a:extLst>
                </a:gridCol>
                <a:gridCol w="740664">
                  <a:extLst>
                    <a:ext uri="{9D8B030D-6E8A-4147-A177-3AD203B41FA5}">
                      <a16:colId xmlns:a16="http://schemas.microsoft.com/office/drawing/2014/main" val="286367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3062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16:11:42</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31.203619909502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9710544"/>
                  </a:ext>
                </a:extLst>
              </a:tr>
            </a:tbl>
          </a:graphicData>
        </a:graphic>
      </p:graphicFrame>
      <p:sp>
        <p:nvSpPr>
          <p:cNvPr id="4" name="Text Placeholder 3">
            <a:extLst>
              <a:ext uri="{FF2B5EF4-FFF2-40B4-BE49-F238E27FC236}">
                <a16:creationId xmlns:a16="http://schemas.microsoft.com/office/drawing/2014/main" id="{4CE0E157-30E9-4E23-BEBE-6FF0DAA1F3A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3599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A87AC-8F56-41D2-80EB-67ADC5F95024}"/>
              </a:ext>
            </a:extLst>
          </p:cNvPr>
          <p:cNvSpPr>
            <a:spLocks noGrp="1"/>
          </p:cNvSpPr>
          <p:nvPr>
            <p:ph type="title"/>
          </p:nvPr>
        </p:nvSpPr>
        <p:spPr/>
        <p:txBody>
          <a:bodyPr/>
          <a:lstStyle/>
          <a:p>
            <a:r>
              <a:rPr lang="en-US"/>
              <a:t>LinkedIn Posts Table | Selective - 3 of 5</a:t>
            </a:r>
          </a:p>
        </p:txBody>
      </p:sp>
      <p:graphicFrame>
        <p:nvGraphicFramePr>
          <p:cNvPr id="5" name="Table Placeholder 4">
            <a:extLst>
              <a:ext uri="{FF2B5EF4-FFF2-40B4-BE49-F238E27FC236}">
                <a16:creationId xmlns:a16="http://schemas.microsoft.com/office/drawing/2014/main" id="{8F7C9793-861A-4985-8D0E-02521C535015}"/>
              </a:ext>
            </a:extLst>
          </p:cNvPr>
          <p:cNvGraphicFramePr>
            <a:graphicFrameLocks noGrp="1"/>
          </p:cNvGraphicFramePr>
          <p:nvPr>
            <p:ph type="tbl" sz="quarter" idx="13"/>
            <p:extLst>
              <p:ext uri="{D42A27DB-BD31-4B8C-83A1-F6EECF244321}">
                <p14:modId xmlns:p14="http://schemas.microsoft.com/office/powerpoint/2010/main" val="207910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29963317"/>
                    </a:ext>
                  </a:extLst>
                </a:gridCol>
                <a:gridCol w="740664">
                  <a:extLst>
                    <a:ext uri="{9D8B030D-6E8A-4147-A177-3AD203B41FA5}">
                      <a16:colId xmlns:a16="http://schemas.microsoft.com/office/drawing/2014/main" val="4053159768"/>
                    </a:ext>
                  </a:extLst>
                </a:gridCol>
                <a:gridCol w="740664">
                  <a:extLst>
                    <a:ext uri="{9D8B030D-6E8A-4147-A177-3AD203B41FA5}">
                      <a16:colId xmlns:a16="http://schemas.microsoft.com/office/drawing/2014/main" val="1855435680"/>
                    </a:ext>
                  </a:extLst>
                </a:gridCol>
                <a:gridCol w="740664">
                  <a:extLst>
                    <a:ext uri="{9D8B030D-6E8A-4147-A177-3AD203B41FA5}">
                      <a16:colId xmlns:a16="http://schemas.microsoft.com/office/drawing/2014/main" val="1133565074"/>
                    </a:ext>
                  </a:extLst>
                </a:gridCol>
                <a:gridCol w="740664">
                  <a:extLst>
                    <a:ext uri="{9D8B030D-6E8A-4147-A177-3AD203B41FA5}">
                      <a16:colId xmlns:a16="http://schemas.microsoft.com/office/drawing/2014/main" val="2616154230"/>
                    </a:ext>
                  </a:extLst>
                </a:gridCol>
                <a:gridCol w="740664">
                  <a:extLst>
                    <a:ext uri="{9D8B030D-6E8A-4147-A177-3AD203B41FA5}">
                      <a16:colId xmlns:a16="http://schemas.microsoft.com/office/drawing/2014/main" val="1546482177"/>
                    </a:ext>
                  </a:extLst>
                </a:gridCol>
                <a:gridCol w="740664">
                  <a:extLst>
                    <a:ext uri="{9D8B030D-6E8A-4147-A177-3AD203B41FA5}">
                      <a16:colId xmlns:a16="http://schemas.microsoft.com/office/drawing/2014/main" val="2407781791"/>
                    </a:ext>
                  </a:extLst>
                </a:gridCol>
                <a:gridCol w="740664">
                  <a:extLst>
                    <a:ext uri="{9D8B030D-6E8A-4147-A177-3AD203B41FA5}">
                      <a16:colId xmlns:a16="http://schemas.microsoft.com/office/drawing/2014/main" val="1534614612"/>
                    </a:ext>
                  </a:extLst>
                </a:gridCol>
                <a:gridCol w="740664">
                  <a:extLst>
                    <a:ext uri="{9D8B030D-6E8A-4147-A177-3AD203B41FA5}">
                      <a16:colId xmlns:a16="http://schemas.microsoft.com/office/drawing/2014/main" val="155602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9872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- 2021-12-01 19:23:47</a:t>
                      </a:r>
                      <a:r>
                        <a:rPr kumimoji="0" lang="en-US" sz="1000" b="0" i="0" u="none" strike="noStrike" kern="1200" cap="none" spc="0" normalizeH="0" baseline="0" noProof="0">
                          <a:ln>
                            <a:noFill/>
                          </a:ln>
                          <a:solidFill>
                            <a:prstClr val="black"/>
                          </a:solidFill>
                          <a:effectLst/>
                          <a:uLnTx/>
                          <a:uFillTx/>
                          <a:latin typeface="+mn-lt"/>
                          <a:ea typeface="+mn-ea"/>
                          <a:cs typeface="+mn-cs"/>
                        </a:rPr>
                        <a:t>
 A big mahalo to our partners at Business Insurance Services Inc. for hosting an ice cream social for our associates today! The sorbets from YOAS (pickled mango sorbet, anyone?) and tarts from UBAE were such a nice treat. Thank you BIS - we appreciate you and your longstanding support and partnership! #thankyou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30.31880286272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4735465"/>
                  </a:ext>
                </a:extLst>
              </a:tr>
            </a:tbl>
          </a:graphicData>
        </a:graphic>
      </p:graphicFrame>
      <p:sp>
        <p:nvSpPr>
          <p:cNvPr id="4" name="Text Placeholder 3">
            <a:extLst>
              <a:ext uri="{FF2B5EF4-FFF2-40B4-BE49-F238E27FC236}">
                <a16:creationId xmlns:a16="http://schemas.microsoft.com/office/drawing/2014/main" id="{711BE914-FB63-4B9D-AF57-337461DA4A7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76778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3D1E-9805-4FC9-910C-D5DFE9C22497}"/>
              </a:ext>
            </a:extLst>
          </p:cNvPr>
          <p:cNvSpPr>
            <a:spLocks noGrp="1"/>
          </p:cNvSpPr>
          <p:nvPr>
            <p:ph type="title"/>
          </p:nvPr>
        </p:nvSpPr>
        <p:spPr/>
        <p:txBody>
          <a:bodyPr/>
          <a:lstStyle/>
          <a:p>
            <a:r>
              <a:rPr lang="en-US"/>
              <a:t>LinkedIn Posts Table | Selective - 4 of 5</a:t>
            </a:r>
          </a:p>
        </p:txBody>
      </p:sp>
      <p:graphicFrame>
        <p:nvGraphicFramePr>
          <p:cNvPr id="5" name="Table Placeholder 4">
            <a:extLst>
              <a:ext uri="{FF2B5EF4-FFF2-40B4-BE49-F238E27FC236}">
                <a16:creationId xmlns:a16="http://schemas.microsoft.com/office/drawing/2014/main" id="{E1D13149-B02E-43B2-9DBA-1BF60E5070FE}"/>
              </a:ext>
            </a:extLst>
          </p:cNvPr>
          <p:cNvGraphicFramePr>
            <a:graphicFrameLocks noGrp="1"/>
          </p:cNvGraphicFramePr>
          <p:nvPr>
            <p:ph type="tbl" sz="quarter" idx="13"/>
            <p:extLst>
              <p:ext uri="{D42A27DB-BD31-4B8C-83A1-F6EECF244321}">
                <p14:modId xmlns:p14="http://schemas.microsoft.com/office/powerpoint/2010/main" val="174049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12679394"/>
                    </a:ext>
                  </a:extLst>
                </a:gridCol>
                <a:gridCol w="740664">
                  <a:extLst>
                    <a:ext uri="{9D8B030D-6E8A-4147-A177-3AD203B41FA5}">
                      <a16:colId xmlns:a16="http://schemas.microsoft.com/office/drawing/2014/main" val="826322574"/>
                    </a:ext>
                  </a:extLst>
                </a:gridCol>
                <a:gridCol w="740664">
                  <a:extLst>
                    <a:ext uri="{9D8B030D-6E8A-4147-A177-3AD203B41FA5}">
                      <a16:colId xmlns:a16="http://schemas.microsoft.com/office/drawing/2014/main" val="2506867374"/>
                    </a:ext>
                  </a:extLst>
                </a:gridCol>
                <a:gridCol w="740664">
                  <a:extLst>
                    <a:ext uri="{9D8B030D-6E8A-4147-A177-3AD203B41FA5}">
                      <a16:colId xmlns:a16="http://schemas.microsoft.com/office/drawing/2014/main" val="95160730"/>
                    </a:ext>
                  </a:extLst>
                </a:gridCol>
                <a:gridCol w="740664">
                  <a:extLst>
                    <a:ext uri="{9D8B030D-6E8A-4147-A177-3AD203B41FA5}">
                      <a16:colId xmlns:a16="http://schemas.microsoft.com/office/drawing/2014/main" val="3069087896"/>
                    </a:ext>
                  </a:extLst>
                </a:gridCol>
                <a:gridCol w="740664">
                  <a:extLst>
                    <a:ext uri="{9D8B030D-6E8A-4147-A177-3AD203B41FA5}">
                      <a16:colId xmlns:a16="http://schemas.microsoft.com/office/drawing/2014/main" val="1470450273"/>
                    </a:ext>
                  </a:extLst>
                </a:gridCol>
                <a:gridCol w="740664">
                  <a:extLst>
                    <a:ext uri="{9D8B030D-6E8A-4147-A177-3AD203B41FA5}">
                      <a16:colId xmlns:a16="http://schemas.microsoft.com/office/drawing/2014/main" val="3321873840"/>
                    </a:ext>
                  </a:extLst>
                </a:gridCol>
                <a:gridCol w="740664">
                  <a:extLst>
                    <a:ext uri="{9D8B030D-6E8A-4147-A177-3AD203B41FA5}">
                      <a16:colId xmlns:a16="http://schemas.microsoft.com/office/drawing/2014/main" val="2737931017"/>
                    </a:ext>
                  </a:extLst>
                </a:gridCol>
                <a:gridCol w="740664">
                  <a:extLst>
                    <a:ext uri="{9D8B030D-6E8A-4147-A177-3AD203B41FA5}">
                      <a16:colId xmlns:a16="http://schemas.microsoft.com/office/drawing/2014/main" val="399239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72726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28.939266722642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203716"/>
                  </a:ext>
                </a:extLst>
              </a:tr>
            </a:tbl>
          </a:graphicData>
        </a:graphic>
      </p:graphicFrame>
      <p:sp>
        <p:nvSpPr>
          <p:cNvPr id="4" name="Text Placeholder 3">
            <a:extLst>
              <a:ext uri="{FF2B5EF4-FFF2-40B4-BE49-F238E27FC236}">
                <a16:creationId xmlns:a16="http://schemas.microsoft.com/office/drawing/2014/main" id="{CA678D32-1804-4E6C-8349-77FB96DAC40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94637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5D69-D572-4E25-AD77-91AC6C21C667}"/>
              </a:ext>
            </a:extLst>
          </p:cNvPr>
          <p:cNvSpPr>
            <a:spLocks noGrp="1"/>
          </p:cNvSpPr>
          <p:nvPr>
            <p:ph type="title"/>
          </p:nvPr>
        </p:nvSpPr>
        <p:spPr/>
        <p:txBody>
          <a:bodyPr/>
          <a:lstStyle/>
          <a:p>
            <a:r>
              <a:rPr lang="en-US"/>
              <a:t>LinkedIn Posts Table | Selective - 5 of 5</a:t>
            </a:r>
          </a:p>
        </p:txBody>
      </p:sp>
      <p:graphicFrame>
        <p:nvGraphicFramePr>
          <p:cNvPr id="5" name="Table Placeholder 4">
            <a:extLst>
              <a:ext uri="{FF2B5EF4-FFF2-40B4-BE49-F238E27FC236}">
                <a16:creationId xmlns:a16="http://schemas.microsoft.com/office/drawing/2014/main" id="{7A588EA4-6487-4F2E-A4C1-723F55D92A2A}"/>
              </a:ext>
            </a:extLst>
          </p:cNvPr>
          <p:cNvGraphicFramePr>
            <a:graphicFrameLocks noGrp="1"/>
          </p:cNvGraphicFramePr>
          <p:nvPr>
            <p:ph type="tbl" sz="quarter" idx="13"/>
            <p:extLst>
              <p:ext uri="{D42A27DB-BD31-4B8C-83A1-F6EECF244321}">
                <p14:modId xmlns:p14="http://schemas.microsoft.com/office/powerpoint/2010/main" val="41711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64391092"/>
                    </a:ext>
                  </a:extLst>
                </a:gridCol>
                <a:gridCol w="740664">
                  <a:extLst>
                    <a:ext uri="{9D8B030D-6E8A-4147-A177-3AD203B41FA5}">
                      <a16:colId xmlns:a16="http://schemas.microsoft.com/office/drawing/2014/main" val="3902732085"/>
                    </a:ext>
                  </a:extLst>
                </a:gridCol>
                <a:gridCol w="740664">
                  <a:extLst>
                    <a:ext uri="{9D8B030D-6E8A-4147-A177-3AD203B41FA5}">
                      <a16:colId xmlns:a16="http://schemas.microsoft.com/office/drawing/2014/main" val="1223930582"/>
                    </a:ext>
                  </a:extLst>
                </a:gridCol>
                <a:gridCol w="740664">
                  <a:extLst>
                    <a:ext uri="{9D8B030D-6E8A-4147-A177-3AD203B41FA5}">
                      <a16:colId xmlns:a16="http://schemas.microsoft.com/office/drawing/2014/main" val="2209278937"/>
                    </a:ext>
                  </a:extLst>
                </a:gridCol>
                <a:gridCol w="740664">
                  <a:extLst>
                    <a:ext uri="{9D8B030D-6E8A-4147-A177-3AD203B41FA5}">
                      <a16:colId xmlns:a16="http://schemas.microsoft.com/office/drawing/2014/main" val="1687985521"/>
                    </a:ext>
                  </a:extLst>
                </a:gridCol>
                <a:gridCol w="740664">
                  <a:extLst>
                    <a:ext uri="{9D8B030D-6E8A-4147-A177-3AD203B41FA5}">
                      <a16:colId xmlns:a16="http://schemas.microsoft.com/office/drawing/2014/main" val="4023019553"/>
                    </a:ext>
                  </a:extLst>
                </a:gridCol>
                <a:gridCol w="740664">
                  <a:extLst>
                    <a:ext uri="{9D8B030D-6E8A-4147-A177-3AD203B41FA5}">
                      <a16:colId xmlns:a16="http://schemas.microsoft.com/office/drawing/2014/main" val="776651796"/>
                    </a:ext>
                  </a:extLst>
                </a:gridCol>
                <a:gridCol w="740664">
                  <a:extLst>
                    <a:ext uri="{9D8B030D-6E8A-4147-A177-3AD203B41FA5}">
                      <a16:colId xmlns:a16="http://schemas.microsoft.com/office/drawing/2014/main" val="1208070712"/>
                    </a:ext>
                  </a:extLst>
                </a:gridCol>
                <a:gridCol w="740664">
                  <a:extLst>
                    <a:ext uri="{9D8B030D-6E8A-4147-A177-3AD203B41FA5}">
                      <a16:colId xmlns:a16="http://schemas.microsoft.com/office/drawing/2014/main" val="95160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1586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- 2021-12-06 13:44:17</a:t>
                      </a:r>
                      <a:r>
                        <a:rPr kumimoji="0" lang="en-US" sz="1000" b="0" i="0" u="none" strike="noStrike" kern="1200" cap="none" spc="0" normalizeH="0" baseline="0" noProof="0">
                          <a:ln>
                            <a:noFill/>
                          </a:ln>
                          <a:solidFill>
                            <a:prstClr val="black"/>
                          </a:solidFill>
                          <a:effectLst/>
                          <a:uLnTx/>
                          <a:uFillTx/>
                          <a:latin typeface="+mn-lt"/>
                          <a:ea typeface="+mn-ea"/>
                          <a:cs typeface="+mn-cs"/>
                        </a:rPr>
                        <a:t>
 Part 1 (Ala Moana): On Friday, 200 of our associates fanned out across Oahu to clean three beaches including Ala Moana Beach Park, Hau Bush and Kailua Beach. The morning collaboration with Sustainable Coastlines Hawaii took the place of our annual holiday party and offered us a chance to learn from the amazing folks at Sustainable Coastlines, make a difference and connect with coworkers we hadn't seen in many moons. More pictures from our other cleanup locations coming soon. See our news release: https://bit.ly/3GiMcZX. #teamficoh #hawaii #communitysupport #sustainable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582895"/>
                  </a:ext>
                </a:extLst>
              </a:tr>
            </a:tbl>
          </a:graphicData>
        </a:graphic>
      </p:graphicFrame>
      <p:sp>
        <p:nvSpPr>
          <p:cNvPr id="4" name="Text Placeholder 3">
            <a:extLst>
              <a:ext uri="{FF2B5EF4-FFF2-40B4-BE49-F238E27FC236}">
                <a16:creationId xmlns:a16="http://schemas.microsoft.com/office/drawing/2014/main" id="{A198FBC7-542D-4FD8-88D3-50707A81921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02179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0BDE-6A98-4FFA-8E42-0A3F13A36B96}"/>
              </a:ext>
            </a:extLst>
          </p:cNvPr>
          <p:cNvSpPr>
            <a:spLocks noGrp="1"/>
          </p:cNvSpPr>
          <p:nvPr>
            <p:ph type="title"/>
          </p:nvPr>
        </p:nvSpPr>
        <p:spPr/>
        <p:txBody>
          <a:bodyPr/>
          <a:lstStyle/>
          <a:p>
            <a:r>
              <a:rPr lang="en-US"/>
              <a:t>Instagram Key Metrics Table | Selective</a:t>
            </a:r>
          </a:p>
        </p:txBody>
      </p:sp>
      <p:graphicFrame>
        <p:nvGraphicFramePr>
          <p:cNvPr id="5" name="Table Placeholder 4">
            <a:extLst>
              <a:ext uri="{FF2B5EF4-FFF2-40B4-BE49-F238E27FC236}">
                <a16:creationId xmlns:a16="http://schemas.microsoft.com/office/drawing/2014/main" id="{3D3B4E38-2A6A-4269-840F-43CADFC304CF}"/>
              </a:ext>
            </a:extLst>
          </p:cNvPr>
          <p:cNvGraphicFramePr>
            <a:graphicFrameLocks noGrp="1"/>
          </p:cNvGraphicFramePr>
          <p:nvPr>
            <p:ph type="tbl" sz="quarter" idx="13"/>
            <p:extLst>
              <p:ext uri="{D42A27DB-BD31-4B8C-83A1-F6EECF244321}">
                <p14:modId xmlns:p14="http://schemas.microsoft.com/office/powerpoint/2010/main" val="964522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19871642"/>
                    </a:ext>
                  </a:extLst>
                </a:gridCol>
                <a:gridCol w="576072">
                  <a:extLst>
                    <a:ext uri="{9D8B030D-6E8A-4147-A177-3AD203B41FA5}">
                      <a16:colId xmlns:a16="http://schemas.microsoft.com/office/drawing/2014/main" val="3756161576"/>
                    </a:ext>
                  </a:extLst>
                </a:gridCol>
                <a:gridCol w="576072">
                  <a:extLst>
                    <a:ext uri="{9D8B030D-6E8A-4147-A177-3AD203B41FA5}">
                      <a16:colId xmlns:a16="http://schemas.microsoft.com/office/drawing/2014/main" val="1322090723"/>
                    </a:ext>
                  </a:extLst>
                </a:gridCol>
                <a:gridCol w="576072">
                  <a:extLst>
                    <a:ext uri="{9D8B030D-6E8A-4147-A177-3AD203B41FA5}">
                      <a16:colId xmlns:a16="http://schemas.microsoft.com/office/drawing/2014/main" val="3154799544"/>
                    </a:ext>
                  </a:extLst>
                </a:gridCol>
                <a:gridCol w="576072">
                  <a:extLst>
                    <a:ext uri="{9D8B030D-6E8A-4147-A177-3AD203B41FA5}">
                      <a16:colId xmlns:a16="http://schemas.microsoft.com/office/drawing/2014/main" val="2681310502"/>
                    </a:ext>
                  </a:extLst>
                </a:gridCol>
                <a:gridCol w="576072">
                  <a:extLst>
                    <a:ext uri="{9D8B030D-6E8A-4147-A177-3AD203B41FA5}">
                      <a16:colId xmlns:a16="http://schemas.microsoft.com/office/drawing/2014/main" val="3106852444"/>
                    </a:ext>
                  </a:extLst>
                </a:gridCol>
                <a:gridCol w="576072">
                  <a:extLst>
                    <a:ext uri="{9D8B030D-6E8A-4147-A177-3AD203B41FA5}">
                      <a16:colId xmlns:a16="http://schemas.microsoft.com/office/drawing/2014/main" val="1007048789"/>
                    </a:ext>
                  </a:extLst>
                </a:gridCol>
                <a:gridCol w="576072">
                  <a:extLst>
                    <a:ext uri="{9D8B030D-6E8A-4147-A177-3AD203B41FA5}">
                      <a16:colId xmlns:a16="http://schemas.microsoft.com/office/drawing/2014/main" val="1657408919"/>
                    </a:ext>
                  </a:extLst>
                </a:gridCol>
                <a:gridCol w="576072">
                  <a:extLst>
                    <a:ext uri="{9D8B030D-6E8A-4147-A177-3AD203B41FA5}">
                      <a16:colId xmlns:a16="http://schemas.microsoft.com/office/drawing/2014/main" val="1686219504"/>
                    </a:ext>
                  </a:extLst>
                </a:gridCol>
                <a:gridCol w="576072">
                  <a:extLst>
                    <a:ext uri="{9D8B030D-6E8A-4147-A177-3AD203B41FA5}">
                      <a16:colId xmlns:a16="http://schemas.microsoft.com/office/drawing/2014/main" val="1788142451"/>
                    </a:ext>
                  </a:extLst>
                </a:gridCol>
                <a:gridCol w="576072">
                  <a:extLst>
                    <a:ext uri="{9D8B030D-6E8A-4147-A177-3AD203B41FA5}">
                      <a16:colId xmlns:a16="http://schemas.microsoft.com/office/drawing/2014/main" val="25898719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027822132"/>
                  </a:ext>
                </a:extLst>
              </a:tr>
              <a:tr h="370840">
                <a:tc>
                  <a:txBody>
                    <a:bodyPr/>
                    <a:lstStyle/>
                    <a:p>
                      <a:r>
                        <a:rPr lang="en-US" sz="1000"/>
                        <a:t>travelersinsurance</a:t>
                      </a:r>
                    </a:p>
                  </a:txBody>
                  <a:tcPr/>
                </a:tc>
                <a:tc>
                  <a:txBody>
                    <a:bodyPr/>
                    <a:lstStyle/>
                    <a:p>
                      <a:r>
                        <a:rPr lang="en-US" sz="1000"/>
                        <a:t>13926</a:t>
                      </a:r>
                    </a:p>
                  </a:txBody>
                  <a:tcPr/>
                </a:tc>
                <a:tc>
                  <a:txBody>
                    <a:bodyPr/>
                    <a:lstStyle/>
                    <a:p>
                      <a:r>
                        <a:rPr lang="en-US" sz="1000"/>
                        <a:t>2406</a:t>
                      </a:r>
                    </a:p>
                  </a:txBody>
                  <a:tcPr/>
                </a:tc>
                <a:tc>
                  <a:txBody>
                    <a:bodyPr/>
                    <a:lstStyle/>
                    <a:p>
                      <a:r>
                        <a:rPr lang="en-US" sz="1000"/>
                        <a:t>58</a:t>
                      </a:r>
                    </a:p>
                  </a:txBody>
                  <a:tcPr/>
                </a:tc>
                <a:tc>
                  <a:txBody>
                    <a:bodyPr/>
                    <a:lstStyle/>
                    <a:p>
                      <a:r>
                        <a:rPr lang="en-US" sz="1000"/>
                        <a:t>14</a:t>
                      </a:r>
                    </a:p>
                  </a:txBody>
                  <a:tcPr/>
                </a:tc>
                <a:tc>
                  <a:txBody>
                    <a:bodyPr/>
                    <a:lstStyle/>
                    <a:p>
                      <a:r>
                        <a:rPr lang="en-US" sz="1000"/>
                        <a:t>54</a:t>
                      </a:r>
                    </a:p>
                  </a:txBody>
                  <a:tcPr/>
                </a:tc>
                <a:tc>
                  <a:txBody>
                    <a:bodyPr/>
                    <a:lstStyle/>
                    <a:p>
                      <a:r>
                        <a:rPr lang="en-US" sz="1000"/>
                        <a:t>0</a:t>
                      </a:r>
                    </a:p>
                  </a:txBody>
                  <a:tcPr/>
                </a:tc>
                <a:tc>
                  <a:txBody>
                    <a:bodyPr/>
                    <a:lstStyle/>
                    <a:p>
                      <a:r>
                        <a:rPr lang="en-US" sz="1000"/>
                        <a:t>126</a:t>
                      </a:r>
                    </a:p>
                  </a:txBody>
                  <a:tcPr/>
                </a:tc>
                <a:tc>
                  <a:txBody>
                    <a:bodyPr/>
                    <a:lstStyle/>
                    <a:p>
                      <a:r>
                        <a:rPr lang="en-US" sz="1000"/>
                        <a:t>7705</a:t>
                      </a:r>
                    </a:p>
                  </a:txBody>
                  <a:tcPr/>
                </a:tc>
                <a:tc>
                  <a:txBody>
                    <a:bodyPr/>
                    <a:lstStyle/>
                    <a:p>
                      <a:r>
                        <a:rPr lang="en-US" sz="1000"/>
                        <a:t>800</a:t>
                      </a:r>
                    </a:p>
                  </a:txBody>
                  <a:tcPr/>
                </a:tc>
                <a:tc>
                  <a:txBody>
                    <a:bodyPr/>
                    <a:lstStyle/>
                    <a:p>
                      <a:r>
                        <a:rPr lang="en-US" sz="1000"/>
                        <a:t>0.5305 %</a:t>
                      </a:r>
                    </a:p>
                  </a:txBody>
                  <a:tcPr/>
                </a:tc>
                <a:extLst>
                  <a:ext uri="{0D108BD9-81ED-4DB2-BD59-A6C34878D82A}">
                    <a16:rowId xmlns:a16="http://schemas.microsoft.com/office/drawing/2014/main" val="3629498820"/>
                  </a:ext>
                </a:extLst>
              </a:tr>
              <a:tr h="370840">
                <a:tc>
                  <a:txBody>
                    <a:bodyPr/>
                    <a:lstStyle/>
                    <a:p>
                      <a:r>
                        <a:rPr lang="en-US" sz="1000"/>
                        <a:t>chubbna</a:t>
                      </a:r>
                    </a:p>
                  </a:txBody>
                  <a:tcPr/>
                </a:tc>
                <a:tc>
                  <a:txBody>
                    <a:bodyPr/>
                    <a:lstStyle/>
                    <a:p>
                      <a:r>
                        <a:rPr lang="en-US" sz="1000"/>
                        <a:t>7327</a:t>
                      </a:r>
                    </a:p>
                  </a:txBody>
                  <a:tcPr/>
                </a:tc>
                <a:tc>
                  <a:txBody>
                    <a:bodyPr/>
                    <a:lstStyle/>
                    <a:p>
                      <a:r>
                        <a:rPr lang="en-US" sz="1000"/>
                        <a:t>1030</a:t>
                      </a:r>
                    </a:p>
                  </a:txBody>
                  <a:tcPr/>
                </a:tc>
                <a:tc>
                  <a:txBody>
                    <a:bodyPr/>
                    <a:lstStyle/>
                    <a:p>
                      <a:r>
                        <a:rPr lang="en-US" sz="1000"/>
                        <a:t>13</a:t>
                      </a:r>
                    </a:p>
                  </a:txBody>
                  <a:tcPr/>
                </a:tc>
                <a:tc>
                  <a:txBody>
                    <a:bodyPr/>
                    <a:lstStyle/>
                    <a:p>
                      <a:r>
                        <a:rPr lang="en-US" sz="1000"/>
                        <a:t>9</a:t>
                      </a:r>
                    </a:p>
                  </a:txBody>
                  <a:tcPr/>
                </a:tc>
                <a:tc>
                  <a:txBody>
                    <a:bodyPr/>
                    <a:lstStyle/>
                    <a:p>
                      <a:r>
                        <a:rPr lang="en-US" sz="1000"/>
                        <a:t>4</a:t>
                      </a:r>
                    </a:p>
                  </a:txBody>
                  <a:tcPr/>
                </a:tc>
                <a:tc>
                  <a:txBody>
                    <a:bodyPr/>
                    <a:lstStyle/>
                    <a:p>
                      <a:r>
                        <a:rPr lang="en-US" sz="1000"/>
                        <a:t>0</a:t>
                      </a:r>
                    </a:p>
                  </a:txBody>
                  <a:tcPr/>
                </a:tc>
                <a:tc>
                  <a:txBody>
                    <a:bodyPr/>
                    <a:lstStyle/>
                    <a:p>
                      <a:r>
                        <a:rPr lang="en-US" sz="1000"/>
                        <a:t>26</a:t>
                      </a:r>
                    </a:p>
                  </a:txBody>
                  <a:tcPr/>
                </a:tc>
                <a:tc>
                  <a:txBody>
                    <a:bodyPr/>
                    <a:lstStyle/>
                    <a:p>
                      <a:r>
                        <a:rPr lang="en-US" sz="1000"/>
                        <a:t>2019</a:t>
                      </a:r>
                    </a:p>
                  </a:txBody>
                  <a:tcPr/>
                </a:tc>
                <a:tc>
                  <a:txBody>
                    <a:bodyPr/>
                    <a:lstStyle/>
                    <a:p>
                      <a:r>
                        <a:rPr lang="en-US" sz="1000"/>
                        <a:t>24</a:t>
                      </a:r>
                    </a:p>
                  </a:txBody>
                  <a:tcPr/>
                </a:tc>
                <a:tc>
                  <a:txBody>
                    <a:bodyPr/>
                    <a:lstStyle/>
                    <a:p>
                      <a:r>
                        <a:rPr lang="en-US" sz="1000"/>
                        <a:t>1.1535 %</a:t>
                      </a:r>
                    </a:p>
                  </a:txBody>
                  <a:tcPr/>
                </a:tc>
                <a:extLst>
                  <a:ext uri="{0D108BD9-81ED-4DB2-BD59-A6C34878D82A}">
                    <a16:rowId xmlns:a16="http://schemas.microsoft.com/office/drawing/2014/main" val="2016318215"/>
                  </a:ext>
                </a:extLst>
              </a:tr>
              <a:tr h="370840">
                <a:tc>
                  <a:txBody>
                    <a:bodyPr/>
                    <a:lstStyle/>
                    <a:p>
                      <a:r>
                        <a:rPr lang="en-US" sz="1000"/>
                        <a:t>phlyinsurance</a:t>
                      </a:r>
                    </a:p>
                  </a:txBody>
                  <a:tcPr/>
                </a:tc>
                <a:tc>
                  <a:txBody>
                    <a:bodyPr/>
                    <a:lstStyle/>
                    <a:p>
                      <a:r>
                        <a:rPr lang="en-US" sz="1000"/>
                        <a:t>2783</a:t>
                      </a:r>
                    </a:p>
                  </a:txBody>
                  <a:tcPr/>
                </a:tc>
                <a:tc>
                  <a:txBody>
                    <a:bodyPr/>
                    <a:lstStyle/>
                    <a:p>
                      <a:r>
                        <a:rPr lang="en-US" sz="1000"/>
                        <a:t>212</a:t>
                      </a:r>
                    </a:p>
                  </a:txBody>
                  <a:tcPr/>
                </a:tc>
                <a:tc>
                  <a:txBody>
                    <a:bodyPr/>
                    <a:lstStyle/>
                    <a:p>
                      <a:r>
                        <a:rPr lang="en-US" sz="1000"/>
                        <a:t>114</a:t>
                      </a:r>
                    </a:p>
                  </a:txBody>
                  <a:tcPr/>
                </a:tc>
                <a:tc>
                  <a:txBody>
                    <a:bodyPr/>
                    <a:lstStyle/>
                    <a:p>
                      <a:r>
                        <a:rPr lang="en-US" sz="1000"/>
                        <a:t>42</a:t>
                      </a:r>
                    </a:p>
                  </a:txBody>
                  <a:tcPr/>
                </a:tc>
                <a:tc>
                  <a:txBody>
                    <a:bodyPr/>
                    <a:lstStyle/>
                    <a:p>
                      <a:r>
                        <a:rPr lang="en-US" sz="1000"/>
                        <a:t>39</a:t>
                      </a:r>
                    </a:p>
                  </a:txBody>
                  <a:tcPr/>
                </a:tc>
                <a:tc>
                  <a:txBody>
                    <a:bodyPr/>
                    <a:lstStyle/>
                    <a:p>
                      <a:r>
                        <a:rPr lang="en-US" sz="1000"/>
                        <a:t>7</a:t>
                      </a:r>
                    </a:p>
                  </a:txBody>
                  <a:tcPr/>
                </a:tc>
                <a:tc>
                  <a:txBody>
                    <a:bodyPr/>
                    <a:lstStyle/>
                    <a:p>
                      <a:r>
                        <a:rPr lang="en-US" sz="1000"/>
                        <a:t>202</a:t>
                      </a:r>
                    </a:p>
                  </a:txBody>
                  <a:tcPr/>
                </a:tc>
                <a:tc>
                  <a:txBody>
                    <a:bodyPr/>
                    <a:lstStyle/>
                    <a:p>
                      <a:r>
                        <a:rPr lang="en-US" sz="1000"/>
                        <a:t>6247</a:t>
                      </a:r>
                    </a:p>
                  </a:txBody>
                  <a:tcPr/>
                </a:tc>
                <a:tc>
                  <a:txBody>
                    <a:bodyPr/>
                    <a:lstStyle/>
                    <a:p>
                      <a:r>
                        <a:rPr lang="en-US" sz="1000"/>
                        <a:t>113</a:t>
                      </a:r>
                    </a:p>
                  </a:txBody>
                  <a:tcPr/>
                </a:tc>
                <a:tc>
                  <a:txBody>
                    <a:bodyPr/>
                    <a:lstStyle/>
                    <a:p>
                      <a:r>
                        <a:rPr lang="en-US" sz="1000"/>
                        <a:t>1.1761 %</a:t>
                      </a:r>
                    </a:p>
                  </a:txBody>
                  <a:tcPr/>
                </a:tc>
                <a:extLst>
                  <a:ext uri="{0D108BD9-81ED-4DB2-BD59-A6C34878D82A}">
                    <a16:rowId xmlns:a16="http://schemas.microsoft.com/office/drawing/2014/main" val="4211924256"/>
                  </a:ext>
                </a:extLst>
              </a:tr>
              <a:tr h="370840">
                <a:tc>
                  <a:txBody>
                    <a:bodyPr/>
                    <a:lstStyle/>
                    <a:p>
                      <a:r>
                        <a:rPr lang="en-US" sz="1000"/>
                        <a:t>firstinshi</a:t>
                      </a:r>
                    </a:p>
                  </a:txBody>
                  <a:tcPr/>
                </a:tc>
                <a:tc>
                  <a:txBody>
                    <a:bodyPr/>
                    <a:lstStyle/>
                    <a:p>
                      <a:r>
                        <a:rPr lang="en-US" sz="1000"/>
                        <a:t>2747</a:t>
                      </a:r>
                    </a:p>
                  </a:txBody>
                  <a:tcPr/>
                </a:tc>
                <a:tc>
                  <a:txBody>
                    <a:bodyPr/>
                    <a:lstStyle/>
                    <a:p>
                      <a:r>
                        <a:rPr lang="en-US" sz="1000"/>
                        <a:t>82</a:t>
                      </a:r>
                    </a:p>
                  </a:txBody>
                  <a:tcPr/>
                </a:tc>
                <a:tc>
                  <a:txBody>
                    <a:bodyPr/>
                    <a:lstStyle/>
                    <a:p>
                      <a:r>
                        <a:rPr lang="en-US" sz="1000"/>
                        <a:t>58</a:t>
                      </a:r>
                    </a:p>
                  </a:txBody>
                  <a:tcPr/>
                </a:tc>
                <a:tc>
                  <a:txBody>
                    <a:bodyPr/>
                    <a:lstStyle/>
                    <a:p>
                      <a:r>
                        <a:rPr lang="en-US" sz="1000"/>
                        <a:t>44</a:t>
                      </a:r>
                    </a:p>
                  </a:txBody>
                  <a:tcPr/>
                </a:tc>
                <a:tc>
                  <a:txBody>
                    <a:bodyPr/>
                    <a:lstStyle/>
                    <a:p>
                      <a:r>
                        <a:rPr lang="en-US" sz="1000"/>
                        <a:t>15</a:t>
                      </a:r>
                    </a:p>
                  </a:txBody>
                  <a:tcPr/>
                </a:tc>
                <a:tc>
                  <a:txBody>
                    <a:bodyPr/>
                    <a:lstStyle/>
                    <a:p>
                      <a:r>
                        <a:rPr lang="en-US" sz="1000"/>
                        <a:t>19</a:t>
                      </a:r>
                    </a:p>
                  </a:txBody>
                  <a:tcPr/>
                </a:tc>
                <a:tc>
                  <a:txBody>
                    <a:bodyPr/>
                    <a:lstStyle/>
                    <a:p>
                      <a:r>
                        <a:rPr lang="en-US" sz="1000"/>
                        <a:t>136</a:t>
                      </a:r>
                    </a:p>
                  </a:txBody>
                  <a:tcPr/>
                </a:tc>
                <a:tc>
                  <a:txBody>
                    <a:bodyPr/>
                    <a:lstStyle/>
                    <a:p>
                      <a:r>
                        <a:rPr lang="en-US" sz="1000"/>
                        <a:t>3879</a:t>
                      </a:r>
                    </a:p>
                  </a:txBody>
                  <a:tcPr/>
                </a:tc>
                <a:tc>
                  <a:txBody>
                    <a:bodyPr/>
                    <a:lstStyle/>
                    <a:p>
                      <a:r>
                        <a:rPr lang="en-US" sz="1000"/>
                        <a:t>3605</a:t>
                      </a:r>
                    </a:p>
                  </a:txBody>
                  <a:tcPr/>
                </a:tc>
                <a:tc>
                  <a:txBody>
                    <a:bodyPr/>
                    <a:lstStyle/>
                    <a:p>
                      <a:r>
                        <a:rPr lang="en-US" sz="1000"/>
                        <a:t>2.0336 %</a:t>
                      </a:r>
                    </a:p>
                  </a:txBody>
                  <a:tcPr/>
                </a:tc>
                <a:extLst>
                  <a:ext uri="{0D108BD9-81ED-4DB2-BD59-A6C34878D82A}">
                    <a16:rowId xmlns:a16="http://schemas.microsoft.com/office/drawing/2014/main" val="923467486"/>
                  </a:ext>
                </a:extLst>
              </a:tr>
              <a:tr h="370840">
                <a:tc>
                  <a:txBody>
                    <a:bodyPr/>
                    <a:lstStyle/>
                    <a:p>
                      <a:r>
                        <a:rPr lang="en-US" sz="1000"/>
                        <a:t>tmna_services</a:t>
                      </a:r>
                    </a:p>
                  </a:txBody>
                  <a:tcPr/>
                </a:tc>
                <a:tc>
                  <a:txBody>
                    <a:bodyPr/>
                    <a:lstStyle/>
                    <a:p>
                      <a:r>
                        <a:rPr lang="en-US" sz="1000"/>
                        <a:t>504</a:t>
                      </a:r>
                    </a:p>
                  </a:txBody>
                  <a:tcPr/>
                </a:tc>
                <a:tc>
                  <a:txBody>
                    <a:bodyPr/>
                    <a:lstStyle/>
                    <a:p>
                      <a:r>
                        <a:rPr lang="en-US" sz="1000"/>
                        <a:t>18</a:t>
                      </a:r>
                    </a:p>
                  </a:txBody>
                  <a:tcPr/>
                </a:tc>
                <a:tc>
                  <a:txBody>
                    <a:bodyPr/>
                    <a:lstStyle/>
                    <a:p>
                      <a:r>
                        <a:rPr lang="en-US" sz="1000"/>
                        <a:t>52</a:t>
                      </a:r>
                    </a:p>
                  </a:txBody>
                  <a:tcPr/>
                </a:tc>
                <a:tc>
                  <a:txBody>
                    <a:bodyPr/>
                    <a:lstStyle/>
                    <a:p>
                      <a:r>
                        <a:rPr lang="en-US" sz="1000"/>
                        <a:t>19</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1832</a:t>
                      </a:r>
                    </a:p>
                  </a:txBody>
                  <a:tcPr/>
                </a:tc>
                <a:tc>
                  <a:txBody>
                    <a:bodyPr/>
                    <a:lstStyle/>
                    <a:p>
                      <a:r>
                        <a:rPr lang="en-US" sz="1000"/>
                        <a:t>93</a:t>
                      </a:r>
                    </a:p>
                  </a:txBody>
                  <a:tcPr/>
                </a:tc>
                <a:tc>
                  <a:txBody>
                    <a:bodyPr/>
                    <a:lstStyle/>
                    <a:p>
                      <a:r>
                        <a:rPr lang="en-US" sz="1000"/>
                        <a:t>5.1852 %</a:t>
                      </a:r>
                    </a:p>
                  </a:txBody>
                  <a:tcPr/>
                </a:tc>
                <a:extLst>
                  <a:ext uri="{0D108BD9-81ED-4DB2-BD59-A6C34878D82A}">
                    <a16:rowId xmlns:a16="http://schemas.microsoft.com/office/drawing/2014/main" val="1172183670"/>
                  </a:ext>
                </a:extLst>
              </a:tr>
              <a:tr h="370840">
                <a:tc>
                  <a:txBody>
                    <a:bodyPr/>
                    <a:lstStyle/>
                    <a:p>
                      <a:r>
                        <a:rPr lang="en-US" sz="1000"/>
                        <a:t>tmamerica</a:t>
                      </a:r>
                    </a:p>
                  </a:txBody>
                  <a:tcPr/>
                </a:tc>
                <a:tc>
                  <a:txBody>
                    <a:bodyPr/>
                    <a:lstStyle/>
                    <a:p>
                      <a:r>
                        <a:rPr lang="en-US" sz="1000"/>
                        <a:t>468</a:t>
                      </a:r>
                    </a:p>
                  </a:txBody>
                  <a:tcPr/>
                </a:tc>
                <a:tc>
                  <a:txBody>
                    <a:bodyPr/>
                    <a:lstStyle/>
                    <a:p>
                      <a:r>
                        <a:rPr lang="en-US" sz="1000"/>
                        <a:t>17</a:t>
                      </a:r>
                    </a:p>
                  </a:txBody>
                  <a:tcPr/>
                </a:tc>
                <a:tc>
                  <a:txBody>
                    <a:bodyPr/>
                    <a:lstStyle/>
                    <a:p>
                      <a:r>
                        <a:rPr lang="en-US" sz="1000"/>
                        <a:t>74</a:t>
                      </a:r>
                    </a:p>
                  </a:txBody>
                  <a:tcPr/>
                </a:tc>
                <a:tc>
                  <a:txBody>
                    <a:bodyPr/>
                    <a:lstStyle/>
                    <a:p>
                      <a:r>
                        <a:rPr lang="en-US" sz="1000"/>
                        <a:t>25</a:t>
                      </a:r>
                    </a:p>
                  </a:txBody>
                  <a:tcPr/>
                </a:tc>
                <a:tc>
                  <a:txBody>
                    <a:bodyPr/>
                    <a:lstStyle/>
                    <a:p>
                      <a:r>
                        <a:rPr lang="en-US" sz="1000"/>
                        <a:t>9</a:t>
                      </a:r>
                    </a:p>
                  </a:txBody>
                  <a:tcPr/>
                </a:tc>
                <a:tc>
                  <a:txBody>
                    <a:bodyPr/>
                    <a:lstStyle/>
                    <a:p>
                      <a:r>
                        <a:rPr lang="en-US" sz="1000"/>
                        <a:t>6</a:t>
                      </a:r>
                    </a:p>
                  </a:txBody>
                  <a:tcPr/>
                </a:tc>
                <a:tc>
                  <a:txBody>
                    <a:bodyPr/>
                    <a:lstStyle/>
                    <a:p>
                      <a:r>
                        <a:rPr lang="en-US" sz="1000"/>
                        <a:t>114</a:t>
                      </a:r>
                    </a:p>
                  </a:txBody>
                  <a:tcPr/>
                </a:tc>
                <a:tc>
                  <a:txBody>
                    <a:bodyPr/>
                    <a:lstStyle/>
                    <a:p>
                      <a:r>
                        <a:rPr lang="en-US" sz="1000"/>
                        <a:t>928</a:t>
                      </a:r>
                    </a:p>
                  </a:txBody>
                  <a:tcPr/>
                </a:tc>
                <a:tc>
                  <a:txBody>
                    <a:bodyPr/>
                    <a:lstStyle/>
                    <a:p>
                      <a:r>
                        <a:rPr lang="en-US" sz="1000"/>
                        <a:t>39</a:t>
                      </a:r>
                    </a:p>
                  </a:txBody>
                  <a:tcPr/>
                </a:tc>
                <a:tc>
                  <a:txBody>
                    <a:bodyPr/>
                    <a:lstStyle/>
                    <a:p>
                      <a:r>
                        <a:rPr lang="en-US" sz="1000"/>
                        <a:t>1.8480 %</a:t>
                      </a:r>
                    </a:p>
                  </a:txBody>
                  <a:tcPr/>
                </a:tc>
                <a:extLst>
                  <a:ext uri="{0D108BD9-81ED-4DB2-BD59-A6C34878D82A}">
                    <a16:rowId xmlns:a16="http://schemas.microsoft.com/office/drawing/2014/main" val="1459866205"/>
                  </a:ext>
                </a:extLst>
              </a:tr>
            </a:tbl>
          </a:graphicData>
        </a:graphic>
      </p:graphicFrame>
      <p:sp>
        <p:nvSpPr>
          <p:cNvPr id="4" name="Text Placeholder 3">
            <a:extLst>
              <a:ext uri="{FF2B5EF4-FFF2-40B4-BE49-F238E27FC236}">
                <a16:creationId xmlns:a16="http://schemas.microsoft.com/office/drawing/2014/main" id="{D41C711E-76C2-4E1D-B947-0D190EC4A74A}"/>
              </a:ext>
            </a:extLst>
          </p:cNvPr>
          <p:cNvSpPr>
            <a:spLocks noGrp="1"/>
          </p:cNvSpPr>
          <p:nvPr>
            <p:ph type="body" sz="quarter" idx="14"/>
          </p:nvPr>
        </p:nvSpPr>
        <p:spPr/>
        <p:txBody>
          <a:bodyPr/>
          <a:lstStyle/>
          <a:p>
            <a:r>
              <a:rPr lang="en-US"/>
              <a:t>01/01/2022 - 10/04/2022</a:t>
            </a:r>
          </a:p>
        </p:txBody>
      </p:sp>
    </p:spTree>
    <p:extLst>
      <p:ext uri="{BB962C8B-B14F-4D97-AF65-F5344CB8AC3E}">
        <p14:creationId xmlns:p14="http://schemas.microsoft.com/office/powerpoint/2010/main" val="1722134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A8CF-0D5F-4BC0-8F82-67119D1DE839}"/>
              </a:ext>
            </a:extLst>
          </p:cNvPr>
          <p:cNvSpPr>
            <a:spLocks noGrp="1"/>
          </p:cNvSpPr>
          <p:nvPr>
            <p:ph type="title"/>
          </p:nvPr>
        </p:nvSpPr>
        <p:spPr/>
        <p:txBody>
          <a:bodyPr/>
          <a:lstStyle/>
          <a:p>
            <a:r>
              <a:rPr lang="en-US"/>
              <a:t>Instagram Followers Change | Selective</a:t>
            </a:r>
          </a:p>
        </p:txBody>
      </p:sp>
      <p:graphicFrame>
        <p:nvGraphicFramePr>
          <p:cNvPr id="6" name="Chart Placeholder 5">
            <a:extLst>
              <a:ext uri="{FF2B5EF4-FFF2-40B4-BE49-F238E27FC236}">
                <a16:creationId xmlns:a16="http://schemas.microsoft.com/office/drawing/2014/main" id="{D8D0CE13-D067-4733-BD2E-20BADCE8A237}"/>
              </a:ext>
            </a:extLst>
          </p:cNvPr>
          <p:cNvGraphicFramePr>
            <a:graphicFrameLocks noGrp="1"/>
          </p:cNvGraphicFramePr>
          <p:nvPr>
            <p:ph type="chart" sz="quarter" idx="13"/>
            <p:extLst>
              <p:ext uri="{D42A27DB-BD31-4B8C-83A1-F6EECF244321}">
                <p14:modId xmlns:p14="http://schemas.microsoft.com/office/powerpoint/2010/main" val="1683875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B888D4-F32F-488D-9E44-58E95CA003B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57E9B83-72B0-474A-8195-104D582B4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646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4299-1AEC-4C15-8D98-56026796392E}"/>
              </a:ext>
            </a:extLst>
          </p:cNvPr>
          <p:cNvSpPr>
            <a:spLocks noGrp="1"/>
          </p:cNvSpPr>
          <p:nvPr>
            <p:ph type="title"/>
          </p:nvPr>
        </p:nvSpPr>
        <p:spPr/>
        <p:txBody>
          <a:bodyPr/>
          <a:lstStyle/>
          <a:p>
            <a:r>
              <a:rPr lang="en-US"/>
              <a:t>Instagram Average Interactions Per Post | Selective</a:t>
            </a:r>
          </a:p>
        </p:txBody>
      </p:sp>
      <p:graphicFrame>
        <p:nvGraphicFramePr>
          <p:cNvPr id="6" name="Chart Placeholder 5">
            <a:extLst>
              <a:ext uri="{FF2B5EF4-FFF2-40B4-BE49-F238E27FC236}">
                <a16:creationId xmlns:a16="http://schemas.microsoft.com/office/drawing/2014/main" id="{6D7D7681-7B00-4905-8B16-D663243A0792}"/>
              </a:ext>
            </a:extLst>
          </p:cNvPr>
          <p:cNvGraphicFramePr>
            <a:graphicFrameLocks noGrp="1"/>
          </p:cNvGraphicFramePr>
          <p:nvPr>
            <p:ph type="chart" sz="quarter" idx="13"/>
            <p:extLst>
              <p:ext uri="{D42A27DB-BD31-4B8C-83A1-F6EECF244321}">
                <p14:modId xmlns:p14="http://schemas.microsoft.com/office/powerpoint/2010/main" val="3904589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FC3A6-7352-476C-AE76-8480A8741A9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1AB5DB8-5F21-4EB3-9BEE-64ECE87F1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304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68B5-E22D-474E-B1E1-3E1FAA1B2271}"/>
              </a:ext>
            </a:extLst>
          </p:cNvPr>
          <p:cNvSpPr>
            <a:spLocks noGrp="1"/>
          </p:cNvSpPr>
          <p:nvPr>
            <p:ph type="title"/>
          </p:nvPr>
        </p:nvSpPr>
        <p:spPr/>
        <p:txBody>
          <a:bodyPr/>
          <a:lstStyle/>
          <a:p>
            <a:r>
              <a:rPr lang="en-US"/>
              <a:t>Instagram Total Interactions Per Month | Selective</a:t>
            </a:r>
          </a:p>
        </p:txBody>
      </p:sp>
      <p:graphicFrame>
        <p:nvGraphicFramePr>
          <p:cNvPr id="6" name="Chart Placeholder 5">
            <a:extLst>
              <a:ext uri="{FF2B5EF4-FFF2-40B4-BE49-F238E27FC236}">
                <a16:creationId xmlns:a16="http://schemas.microsoft.com/office/drawing/2014/main" id="{AF382F1E-B41A-4019-A140-49C7773D24DA}"/>
              </a:ext>
            </a:extLst>
          </p:cNvPr>
          <p:cNvGraphicFramePr>
            <a:graphicFrameLocks noGrp="1"/>
          </p:cNvGraphicFramePr>
          <p:nvPr>
            <p:ph type="chart" sz="quarter" idx="13"/>
            <p:extLst>
              <p:ext uri="{D42A27DB-BD31-4B8C-83A1-F6EECF244321}">
                <p14:modId xmlns:p14="http://schemas.microsoft.com/office/powerpoint/2010/main" val="2420850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175D3E-2999-4DCA-B201-DB94C2F3B06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4BD6A87-E63D-4ABC-A27E-A72FD3FAAC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705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DAC47-7519-4975-9417-EDF305CA8903}"/>
              </a:ext>
            </a:extLst>
          </p:cNvPr>
          <p:cNvSpPr>
            <a:spLocks noGrp="1"/>
          </p:cNvSpPr>
          <p:nvPr>
            <p:ph type="title"/>
          </p:nvPr>
        </p:nvSpPr>
        <p:spPr/>
        <p:txBody>
          <a:bodyPr/>
          <a:lstStyle/>
          <a:p>
            <a:r>
              <a:rPr lang="en-US"/>
              <a:t>Instagram Instagram Top Posts | Selective - 1 of 5</a:t>
            </a:r>
          </a:p>
        </p:txBody>
      </p:sp>
      <p:graphicFrame>
        <p:nvGraphicFramePr>
          <p:cNvPr id="5" name="Table Placeholder 4">
            <a:extLst>
              <a:ext uri="{FF2B5EF4-FFF2-40B4-BE49-F238E27FC236}">
                <a16:creationId xmlns:a16="http://schemas.microsoft.com/office/drawing/2014/main" id="{DEDE7D06-36CB-4BC8-9C0B-2E3E88D53F72}"/>
              </a:ext>
            </a:extLst>
          </p:cNvPr>
          <p:cNvGraphicFramePr>
            <a:graphicFrameLocks noGrp="1"/>
          </p:cNvGraphicFramePr>
          <p:nvPr>
            <p:ph type="tbl" sz="quarter" idx="13"/>
            <p:extLst>
              <p:ext uri="{D42A27DB-BD31-4B8C-83A1-F6EECF244321}">
                <p14:modId xmlns:p14="http://schemas.microsoft.com/office/powerpoint/2010/main" val="82555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24501713"/>
                    </a:ext>
                  </a:extLst>
                </a:gridCol>
                <a:gridCol w="1975104">
                  <a:extLst>
                    <a:ext uri="{9D8B030D-6E8A-4147-A177-3AD203B41FA5}">
                      <a16:colId xmlns:a16="http://schemas.microsoft.com/office/drawing/2014/main" val="3009971559"/>
                    </a:ext>
                  </a:extLst>
                </a:gridCol>
                <a:gridCol w="905256">
                  <a:extLst>
                    <a:ext uri="{9D8B030D-6E8A-4147-A177-3AD203B41FA5}">
                      <a16:colId xmlns:a16="http://schemas.microsoft.com/office/drawing/2014/main" val="1533574287"/>
                    </a:ext>
                  </a:extLst>
                </a:gridCol>
                <a:gridCol w="905256">
                  <a:extLst>
                    <a:ext uri="{9D8B030D-6E8A-4147-A177-3AD203B41FA5}">
                      <a16:colId xmlns:a16="http://schemas.microsoft.com/office/drawing/2014/main" val="2458347913"/>
                    </a:ext>
                  </a:extLst>
                </a:gridCol>
                <a:gridCol w="905256">
                  <a:extLst>
                    <a:ext uri="{9D8B030D-6E8A-4147-A177-3AD203B41FA5}">
                      <a16:colId xmlns:a16="http://schemas.microsoft.com/office/drawing/2014/main" val="259873216"/>
                    </a:ext>
                  </a:extLst>
                </a:gridCol>
                <a:gridCol w="905256">
                  <a:extLst>
                    <a:ext uri="{9D8B030D-6E8A-4147-A177-3AD203B41FA5}">
                      <a16:colId xmlns:a16="http://schemas.microsoft.com/office/drawing/2014/main" val="32583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7314214"/>
                  </a:ext>
                </a:extLst>
              </a:tr>
            </a:tbl>
          </a:graphicData>
        </a:graphic>
      </p:graphicFrame>
      <p:sp>
        <p:nvSpPr>
          <p:cNvPr id="4" name="Text Placeholder 3">
            <a:extLst>
              <a:ext uri="{FF2B5EF4-FFF2-40B4-BE49-F238E27FC236}">
                <a16:creationId xmlns:a16="http://schemas.microsoft.com/office/drawing/2014/main" id="{DCE78DA6-5164-4C6F-AAA0-CC662CBEBCE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41152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CE7BF-8FFB-4C8C-9FE8-DBBEDBCAD8CF}"/>
              </a:ext>
            </a:extLst>
          </p:cNvPr>
          <p:cNvSpPr>
            <a:spLocks noGrp="1"/>
          </p:cNvSpPr>
          <p:nvPr>
            <p:ph type="title"/>
          </p:nvPr>
        </p:nvSpPr>
        <p:spPr/>
        <p:txBody>
          <a:bodyPr/>
          <a:lstStyle/>
          <a:p>
            <a:r>
              <a:rPr lang="en-US"/>
              <a:t>Instagram Instagram Top Posts | Selective - 2 of 5</a:t>
            </a:r>
          </a:p>
        </p:txBody>
      </p:sp>
      <p:graphicFrame>
        <p:nvGraphicFramePr>
          <p:cNvPr id="5" name="Table Placeholder 4">
            <a:extLst>
              <a:ext uri="{FF2B5EF4-FFF2-40B4-BE49-F238E27FC236}">
                <a16:creationId xmlns:a16="http://schemas.microsoft.com/office/drawing/2014/main" id="{6D90F2EC-0D2E-4AA0-ADE5-98A873BF9776}"/>
              </a:ext>
            </a:extLst>
          </p:cNvPr>
          <p:cNvGraphicFramePr>
            <a:graphicFrameLocks noGrp="1"/>
          </p:cNvGraphicFramePr>
          <p:nvPr>
            <p:ph type="tbl" sz="quarter" idx="13"/>
            <p:extLst>
              <p:ext uri="{D42A27DB-BD31-4B8C-83A1-F6EECF244321}">
                <p14:modId xmlns:p14="http://schemas.microsoft.com/office/powerpoint/2010/main" val="289416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48232818"/>
                    </a:ext>
                  </a:extLst>
                </a:gridCol>
                <a:gridCol w="1975104">
                  <a:extLst>
                    <a:ext uri="{9D8B030D-6E8A-4147-A177-3AD203B41FA5}">
                      <a16:colId xmlns:a16="http://schemas.microsoft.com/office/drawing/2014/main" val="3606985350"/>
                    </a:ext>
                  </a:extLst>
                </a:gridCol>
                <a:gridCol w="905256">
                  <a:extLst>
                    <a:ext uri="{9D8B030D-6E8A-4147-A177-3AD203B41FA5}">
                      <a16:colId xmlns:a16="http://schemas.microsoft.com/office/drawing/2014/main" val="2719029585"/>
                    </a:ext>
                  </a:extLst>
                </a:gridCol>
                <a:gridCol w="905256">
                  <a:extLst>
                    <a:ext uri="{9D8B030D-6E8A-4147-A177-3AD203B41FA5}">
                      <a16:colId xmlns:a16="http://schemas.microsoft.com/office/drawing/2014/main" val="2791996469"/>
                    </a:ext>
                  </a:extLst>
                </a:gridCol>
                <a:gridCol w="905256">
                  <a:extLst>
                    <a:ext uri="{9D8B030D-6E8A-4147-A177-3AD203B41FA5}">
                      <a16:colId xmlns:a16="http://schemas.microsoft.com/office/drawing/2014/main" val="939488913"/>
                    </a:ext>
                  </a:extLst>
                </a:gridCol>
                <a:gridCol w="905256">
                  <a:extLst>
                    <a:ext uri="{9D8B030D-6E8A-4147-A177-3AD203B41FA5}">
                      <a16:colId xmlns:a16="http://schemas.microsoft.com/office/drawing/2014/main" val="1270142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646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- 2021-10-18 17:11:11</a:t>
                      </a:r>
                      <a:r>
                        <a:rPr kumimoji="0" lang="en-US" sz="1000" b="0" i="0" u="none" strike="noStrike" kern="1200" cap="none" spc="0" normalizeH="0" baseline="0" noProof="0">
                          <a:ln>
                            <a:noFill/>
                          </a:ln>
                          <a:solidFill>
                            <a:prstClr val="black"/>
                          </a:solidFill>
                          <a:effectLst/>
                          <a:uLnTx/>
                          <a:uFillTx/>
                          <a:latin typeface="+mn-lt"/>
                          <a:ea typeface="+mn-ea"/>
                          <a:cs typeface="+mn-cs"/>
                        </a:rPr>
                        <a:t>
 Caution!⚠️ Dinosaurs have been spotted at the Bishop Museum! Want to see them up close? We’re giving away 4 tickets to the Bishop Museum’s “Expedition: Rise of the Mammals” exhibit. 🦖 Take a trip back to the Cretaceous era, a time when some of the most iconic dinosaurs ruled the Earth. When you’re done with your dinosaur encounter, enjoy a meal on us at Highway Inn.
Here’s how to enter:
1.  Like this post
2.  Follow firstinshi, bishopmuseum and myhighwayinn
3.  Tag a friend or family member who you want to go with in the comments
We will select one winner on October 29. The winner will be contacted via Direct Message and will have 48 hours to claim their prize. Multiple entries are welcomed, limit one tag per comment. Click on the link in our profile for complete contest rules and details.
#giveaway #contest #free #dinosaur #entertowin #hawaii #hawaiigiveaway #honolulu #hawaiianfood #highwayinn #museum #foodgiveaway #foodies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https://quintly-image-storage.s3.amazonaws.com/9c0ea75272bce814e62013e6b40a6bcc/6d99e47cc1706673db2af7fb80c54f93.jpg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9414964"/>
                  </a:ext>
                </a:extLst>
              </a:tr>
            </a:tbl>
          </a:graphicData>
        </a:graphic>
      </p:graphicFrame>
      <p:sp>
        <p:nvSpPr>
          <p:cNvPr id="4" name="Text Placeholder 3">
            <a:extLst>
              <a:ext uri="{FF2B5EF4-FFF2-40B4-BE49-F238E27FC236}">
                <a16:creationId xmlns:a16="http://schemas.microsoft.com/office/drawing/2014/main" id="{41CE9779-15DF-4892-9A62-AA2C21CD20E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20710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0A691-EAE1-4123-9D1E-51F27A80B3B5}"/>
              </a:ext>
            </a:extLst>
          </p:cNvPr>
          <p:cNvSpPr>
            <a:spLocks noGrp="1"/>
          </p:cNvSpPr>
          <p:nvPr>
            <p:ph type="title"/>
          </p:nvPr>
        </p:nvSpPr>
        <p:spPr/>
        <p:txBody>
          <a:bodyPr/>
          <a:lstStyle/>
          <a:p>
            <a:r>
              <a:rPr lang="en-US"/>
              <a:t>Instagram Instagram Top Posts | Selective - 3 of 5</a:t>
            </a:r>
          </a:p>
        </p:txBody>
      </p:sp>
      <p:graphicFrame>
        <p:nvGraphicFramePr>
          <p:cNvPr id="5" name="Table Placeholder 4">
            <a:extLst>
              <a:ext uri="{FF2B5EF4-FFF2-40B4-BE49-F238E27FC236}">
                <a16:creationId xmlns:a16="http://schemas.microsoft.com/office/drawing/2014/main" id="{29396791-8D38-4470-9824-64414EAD532C}"/>
              </a:ext>
            </a:extLst>
          </p:cNvPr>
          <p:cNvGraphicFramePr>
            <a:graphicFrameLocks noGrp="1"/>
          </p:cNvGraphicFramePr>
          <p:nvPr>
            <p:ph type="tbl" sz="quarter" idx="13"/>
            <p:extLst>
              <p:ext uri="{D42A27DB-BD31-4B8C-83A1-F6EECF244321}">
                <p14:modId xmlns:p14="http://schemas.microsoft.com/office/powerpoint/2010/main" val="362080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96030983"/>
                    </a:ext>
                  </a:extLst>
                </a:gridCol>
                <a:gridCol w="1975104">
                  <a:extLst>
                    <a:ext uri="{9D8B030D-6E8A-4147-A177-3AD203B41FA5}">
                      <a16:colId xmlns:a16="http://schemas.microsoft.com/office/drawing/2014/main" val="3616851452"/>
                    </a:ext>
                  </a:extLst>
                </a:gridCol>
                <a:gridCol w="905256">
                  <a:extLst>
                    <a:ext uri="{9D8B030D-6E8A-4147-A177-3AD203B41FA5}">
                      <a16:colId xmlns:a16="http://schemas.microsoft.com/office/drawing/2014/main" val="77913518"/>
                    </a:ext>
                  </a:extLst>
                </a:gridCol>
                <a:gridCol w="905256">
                  <a:extLst>
                    <a:ext uri="{9D8B030D-6E8A-4147-A177-3AD203B41FA5}">
                      <a16:colId xmlns:a16="http://schemas.microsoft.com/office/drawing/2014/main" val="683968467"/>
                    </a:ext>
                  </a:extLst>
                </a:gridCol>
                <a:gridCol w="905256">
                  <a:extLst>
                    <a:ext uri="{9D8B030D-6E8A-4147-A177-3AD203B41FA5}">
                      <a16:colId xmlns:a16="http://schemas.microsoft.com/office/drawing/2014/main" val="1837869792"/>
                    </a:ext>
                  </a:extLst>
                </a:gridCol>
                <a:gridCol w="905256">
                  <a:extLst>
                    <a:ext uri="{9D8B030D-6E8A-4147-A177-3AD203B41FA5}">
                      <a16:colId xmlns:a16="http://schemas.microsoft.com/office/drawing/2014/main" val="1834392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896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https://quintly-image-storage.s3.amazonaws.com/10429b35b14158eee4bb6fd8424b954e/30417c6ff7c9d88cc332b5b16e3b95a3.jpg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1458863"/>
                  </a:ext>
                </a:extLst>
              </a:tr>
            </a:tbl>
          </a:graphicData>
        </a:graphic>
      </p:graphicFrame>
      <p:sp>
        <p:nvSpPr>
          <p:cNvPr id="4" name="Text Placeholder 3">
            <a:extLst>
              <a:ext uri="{FF2B5EF4-FFF2-40B4-BE49-F238E27FC236}">
                <a16:creationId xmlns:a16="http://schemas.microsoft.com/office/drawing/2014/main" id="{7E70056E-9DC6-496D-89B2-22172B9ABAA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518755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18BBE-0359-40C8-A98D-D9A1CB2AAEEC}"/>
              </a:ext>
            </a:extLst>
          </p:cNvPr>
          <p:cNvSpPr>
            <a:spLocks noGrp="1"/>
          </p:cNvSpPr>
          <p:nvPr>
            <p:ph type="title"/>
          </p:nvPr>
        </p:nvSpPr>
        <p:spPr/>
        <p:txBody>
          <a:bodyPr/>
          <a:lstStyle/>
          <a:p>
            <a:r>
              <a:rPr lang="en-US"/>
              <a:t>Instagram Instagram Top Posts | Selective - 4 of 5</a:t>
            </a:r>
          </a:p>
        </p:txBody>
      </p:sp>
      <p:graphicFrame>
        <p:nvGraphicFramePr>
          <p:cNvPr id="5" name="Table Placeholder 4">
            <a:extLst>
              <a:ext uri="{FF2B5EF4-FFF2-40B4-BE49-F238E27FC236}">
                <a16:creationId xmlns:a16="http://schemas.microsoft.com/office/drawing/2014/main" id="{DA9EE8B3-F1EC-41B7-8495-C67E3110D8EC}"/>
              </a:ext>
            </a:extLst>
          </p:cNvPr>
          <p:cNvGraphicFramePr>
            <a:graphicFrameLocks noGrp="1"/>
          </p:cNvGraphicFramePr>
          <p:nvPr>
            <p:ph type="tbl" sz="quarter" idx="13"/>
            <p:extLst>
              <p:ext uri="{D42A27DB-BD31-4B8C-83A1-F6EECF244321}">
                <p14:modId xmlns:p14="http://schemas.microsoft.com/office/powerpoint/2010/main" val="2024137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70625887"/>
                    </a:ext>
                  </a:extLst>
                </a:gridCol>
                <a:gridCol w="1975104">
                  <a:extLst>
                    <a:ext uri="{9D8B030D-6E8A-4147-A177-3AD203B41FA5}">
                      <a16:colId xmlns:a16="http://schemas.microsoft.com/office/drawing/2014/main" val="3006822228"/>
                    </a:ext>
                  </a:extLst>
                </a:gridCol>
                <a:gridCol w="905256">
                  <a:extLst>
                    <a:ext uri="{9D8B030D-6E8A-4147-A177-3AD203B41FA5}">
                      <a16:colId xmlns:a16="http://schemas.microsoft.com/office/drawing/2014/main" val="17608818"/>
                    </a:ext>
                  </a:extLst>
                </a:gridCol>
                <a:gridCol w="905256">
                  <a:extLst>
                    <a:ext uri="{9D8B030D-6E8A-4147-A177-3AD203B41FA5}">
                      <a16:colId xmlns:a16="http://schemas.microsoft.com/office/drawing/2014/main" val="2381268815"/>
                    </a:ext>
                  </a:extLst>
                </a:gridCol>
                <a:gridCol w="905256">
                  <a:extLst>
                    <a:ext uri="{9D8B030D-6E8A-4147-A177-3AD203B41FA5}">
                      <a16:colId xmlns:a16="http://schemas.microsoft.com/office/drawing/2014/main" val="2216394838"/>
                    </a:ext>
                  </a:extLst>
                </a:gridCol>
                <a:gridCol w="905256">
                  <a:extLst>
                    <a:ext uri="{9D8B030D-6E8A-4147-A177-3AD203B41FA5}">
                      <a16:colId xmlns:a16="http://schemas.microsoft.com/office/drawing/2014/main" val="26577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500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- 2021-10-27 13:17:03</a:t>
                      </a:r>
                      <a:r>
                        <a:rPr kumimoji="0" lang="en-US" sz="1000" b="0" i="0" u="none" strike="noStrike" kern="1200" cap="none" spc="0" normalizeH="0" baseline="0" noProof="0">
                          <a:ln>
                            <a:noFill/>
                          </a:ln>
                          <a:solidFill>
                            <a:prstClr val="black"/>
                          </a:solidFill>
                          <a:effectLst/>
                          <a:uLnTx/>
                          <a:uFillTx/>
                          <a:latin typeface="+mn-lt"/>
                          <a:ea typeface="+mn-ea"/>
                          <a:cs typeface="+mn-cs"/>
                        </a:rPr>
                        <a:t>
 𝐂𝐚𝐬𝐭 𝐲𝐨𝐮𝐫 𝐯𝐨𝐭𝐞 𝐭𝐨 𝐡𝐞𝐥𝐩 𝐮𝐬 𝐩𝐢𝐜𝐤 𝐨𝐮𝐫 𝐰𝐢𝐧𝐧𝐢𝐧𝐠 𝐩𝐮𝐦𝐩𝐤𝐢𝐧𝐬!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 💬⬇️
#PHLYHalloweenContest #TEAMPHLY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https://quintly-image-storage.s3.amazonaws.com/9b2e1a228a212ea6099e0669bb524354/1d405ca054630742e6713fdc618744df.jpg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21247710"/>
                  </a:ext>
                </a:extLst>
              </a:tr>
            </a:tbl>
          </a:graphicData>
        </a:graphic>
      </p:graphicFrame>
      <p:sp>
        <p:nvSpPr>
          <p:cNvPr id="4" name="Text Placeholder 3">
            <a:extLst>
              <a:ext uri="{FF2B5EF4-FFF2-40B4-BE49-F238E27FC236}">
                <a16:creationId xmlns:a16="http://schemas.microsoft.com/office/drawing/2014/main" id="{0F67F55D-8384-4F07-AD4F-C78E73425D3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93348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80A32-4FB4-4EC4-BC0F-2A5ED4774C55}"/>
              </a:ext>
            </a:extLst>
          </p:cNvPr>
          <p:cNvSpPr>
            <a:spLocks noGrp="1"/>
          </p:cNvSpPr>
          <p:nvPr>
            <p:ph type="title"/>
          </p:nvPr>
        </p:nvSpPr>
        <p:spPr/>
        <p:txBody>
          <a:bodyPr/>
          <a:lstStyle/>
          <a:p>
            <a:r>
              <a:rPr lang="en-US"/>
              <a:t>Instagram Instagram Top Posts | Selective - 5 of 5</a:t>
            </a:r>
          </a:p>
        </p:txBody>
      </p:sp>
      <p:graphicFrame>
        <p:nvGraphicFramePr>
          <p:cNvPr id="5" name="Table Placeholder 4">
            <a:extLst>
              <a:ext uri="{FF2B5EF4-FFF2-40B4-BE49-F238E27FC236}">
                <a16:creationId xmlns:a16="http://schemas.microsoft.com/office/drawing/2014/main" id="{BDA58976-14DF-4861-B364-9208A5633424}"/>
              </a:ext>
            </a:extLst>
          </p:cNvPr>
          <p:cNvGraphicFramePr>
            <a:graphicFrameLocks noGrp="1"/>
          </p:cNvGraphicFramePr>
          <p:nvPr>
            <p:ph type="tbl" sz="quarter" idx="13"/>
            <p:extLst>
              <p:ext uri="{D42A27DB-BD31-4B8C-83A1-F6EECF244321}">
                <p14:modId xmlns:p14="http://schemas.microsoft.com/office/powerpoint/2010/main" val="3963584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39898453"/>
                    </a:ext>
                  </a:extLst>
                </a:gridCol>
                <a:gridCol w="1975104">
                  <a:extLst>
                    <a:ext uri="{9D8B030D-6E8A-4147-A177-3AD203B41FA5}">
                      <a16:colId xmlns:a16="http://schemas.microsoft.com/office/drawing/2014/main" val="2957225925"/>
                    </a:ext>
                  </a:extLst>
                </a:gridCol>
                <a:gridCol w="905256">
                  <a:extLst>
                    <a:ext uri="{9D8B030D-6E8A-4147-A177-3AD203B41FA5}">
                      <a16:colId xmlns:a16="http://schemas.microsoft.com/office/drawing/2014/main" val="3146197196"/>
                    </a:ext>
                  </a:extLst>
                </a:gridCol>
                <a:gridCol w="905256">
                  <a:extLst>
                    <a:ext uri="{9D8B030D-6E8A-4147-A177-3AD203B41FA5}">
                      <a16:colId xmlns:a16="http://schemas.microsoft.com/office/drawing/2014/main" val="2734675992"/>
                    </a:ext>
                  </a:extLst>
                </a:gridCol>
                <a:gridCol w="905256">
                  <a:extLst>
                    <a:ext uri="{9D8B030D-6E8A-4147-A177-3AD203B41FA5}">
                      <a16:colId xmlns:a16="http://schemas.microsoft.com/office/drawing/2014/main" val="1170019107"/>
                    </a:ext>
                  </a:extLst>
                </a:gridCol>
                <a:gridCol w="905256">
                  <a:extLst>
                    <a:ext uri="{9D8B030D-6E8A-4147-A177-3AD203B41FA5}">
                      <a16:colId xmlns:a16="http://schemas.microsoft.com/office/drawing/2014/main" val="156297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091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https://quintly-image-storage.s3.amazonaws.com/10429b35b14158eee4bb6fd8424b954e/4e64786fbc887a35d549d13d4e8001ee.jpg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142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https://quintly-image-storage.s3.amazonaws.com/10429b35b14158eee4bb6fd8424b954e/c2694d5f78456e1f32ea6ff74ffb0272.jpg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5519158"/>
                  </a:ext>
                </a:extLst>
              </a:tr>
            </a:tbl>
          </a:graphicData>
        </a:graphic>
      </p:graphicFrame>
      <p:sp>
        <p:nvSpPr>
          <p:cNvPr id="4" name="Text Placeholder 3">
            <a:extLst>
              <a:ext uri="{FF2B5EF4-FFF2-40B4-BE49-F238E27FC236}">
                <a16:creationId xmlns:a16="http://schemas.microsoft.com/office/drawing/2014/main" id="{B1C536EF-44CB-4A4A-BBE3-32F3DE82216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27805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DA3A-99F1-445B-9736-21A82B765651}"/>
              </a:ext>
            </a:extLst>
          </p:cNvPr>
          <p:cNvSpPr>
            <a:spLocks noGrp="1"/>
          </p:cNvSpPr>
          <p:nvPr>
            <p:ph type="title"/>
          </p:nvPr>
        </p:nvSpPr>
        <p:spPr/>
        <p:txBody>
          <a:bodyPr/>
          <a:lstStyle/>
          <a:p>
            <a:r>
              <a:rPr lang="en-US"/>
              <a:t>Instagram Stories Key Metrics Table | Selective</a:t>
            </a:r>
          </a:p>
        </p:txBody>
      </p:sp>
      <p:graphicFrame>
        <p:nvGraphicFramePr>
          <p:cNvPr id="5" name="Table Placeholder 4">
            <a:extLst>
              <a:ext uri="{FF2B5EF4-FFF2-40B4-BE49-F238E27FC236}">
                <a16:creationId xmlns:a16="http://schemas.microsoft.com/office/drawing/2014/main" id="{2F2918FB-071D-49E3-92B9-19918F17472E}"/>
              </a:ext>
            </a:extLst>
          </p:cNvPr>
          <p:cNvGraphicFramePr>
            <a:graphicFrameLocks noGrp="1"/>
          </p:cNvGraphicFramePr>
          <p:nvPr>
            <p:ph type="tbl" sz="quarter" idx="13"/>
            <p:extLst>
              <p:ext uri="{D42A27DB-BD31-4B8C-83A1-F6EECF244321}">
                <p14:modId xmlns:p14="http://schemas.microsoft.com/office/powerpoint/2010/main" val="1803197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02020898"/>
                    </a:ext>
                  </a:extLst>
                </a:gridCol>
                <a:gridCol w="658368">
                  <a:extLst>
                    <a:ext uri="{9D8B030D-6E8A-4147-A177-3AD203B41FA5}">
                      <a16:colId xmlns:a16="http://schemas.microsoft.com/office/drawing/2014/main" val="4177824794"/>
                    </a:ext>
                  </a:extLst>
                </a:gridCol>
                <a:gridCol w="658368">
                  <a:extLst>
                    <a:ext uri="{9D8B030D-6E8A-4147-A177-3AD203B41FA5}">
                      <a16:colId xmlns:a16="http://schemas.microsoft.com/office/drawing/2014/main" val="3454012070"/>
                    </a:ext>
                  </a:extLst>
                </a:gridCol>
                <a:gridCol w="329184">
                  <a:extLst>
                    <a:ext uri="{9D8B030D-6E8A-4147-A177-3AD203B41FA5}">
                      <a16:colId xmlns:a16="http://schemas.microsoft.com/office/drawing/2014/main" val="2734057141"/>
                    </a:ext>
                  </a:extLst>
                </a:gridCol>
                <a:gridCol w="329184">
                  <a:extLst>
                    <a:ext uri="{9D8B030D-6E8A-4147-A177-3AD203B41FA5}">
                      <a16:colId xmlns:a16="http://schemas.microsoft.com/office/drawing/2014/main" val="1408018533"/>
                    </a:ext>
                  </a:extLst>
                </a:gridCol>
                <a:gridCol w="658368">
                  <a:extLst>
                    <a:ext uri="{9D8B030D-6E8A-4147-A177-3AD203B41FA5}">
                      <a16:colId xmlns:a16="http://schemas.microsoft.com/office/drawing/2014/main" val="484634318"/>
                    </a:ext>
                  </a:extLst>
                </a:gridCol>
                <a:gridCol w="658368">
                  <a:extLst>
                    <a:ext uri="{9D8B030D-6E8A-4147-A177-3AD203B41FA5}">
                      <a16:colId xmlns:a16="http://schemas.microsoft.com/office/drawing/2014/main" val="1898825761"/>
                    </a:ext>
                  </a:extLst>
                </a:gridCol>
                <a:gridCol w="658368">
                  <a:extLst>
                    <a:ext uri="{9D8B030D-6E8A-4147-A177-3AD203B41FA5}">
                      <a16:colId xmlns:a16="http://schemas.microsoft.com/office/drawing/2014/main" val="3591829008"/>
                    </a:ext>
                  </a:extLst>
                </a:gridCol>
                <a:gridCol w="658368">
                  <a:extLst>
                    <a:ext uri="{9D8B030D-6E8A-4147-A177-3AD203B41FA5}">
                      <a16:colId xmlns:a16="http://schemas.microsoft.com/office/drawing/2014/main" val="193274211"/>
                    </a:ext>
                  </a:extLst>
                </a:gridCol>
                <a:gridCol w="658368">
                  <a:extLst>
                    <a:ext uri="{9D8B030D-6E8A-4147-A177-3AD203B41FA5}">
                      <a16:colId xmlns:a16="http://schemas.microsoft.com/office/drawing/2014/main" val="1003359183"/>
                    </a:ext>
                  </a:extLst>
                </a:gridCol>
                <a:gridCol w="658368">
                  <a:extLst>
                    <a:ext uri="{9D8B030D-6E8A-4147-A177-3AD203B41FA5}">
                      <a16:colId xmlns:a16="http://schemas.microsoft.com/office/drawing/2014/main" val="2396290851"/>
                    </a:ext>
                  </a:extLst>
                </a:gridCol>
                <a:gridCol w="658368">
                  <a:extLst>
                    <a:ext uri="{9D8B030D-6E8A-4147-A177-3AD203B41FA5}">
                      <a16:colId xmlns:a16="http://schemas.microsoft.com/office/drawing/2014/main" val="407957374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53661904"/>
                  </a:ext>
                </a:extLst>
              </a:tr>
              <a:tr h="370840">
                <a:tc>
                  <a:txBody>
                    <a:bodyPr/>
                    <a:lstStyle/>
                    <a:p>
                      <a:r>
                        <a:rPr lang="en-US" sz="1000"/>
                        <a:t>tmna_services</a:t>
                      </a:r>
                    </a:p>
                  </a:txBody>
                  <a:tcPr/>
                </a:tc>
                <a:tc>
                  <a:txBody>
                    <a:bodyPr/>
                    <a:lstStyle/>
                    <a:p>
                      <a:r>
                        <a:rPr lang="en-US" sz="1000"/>
                        <a:t>20</a:t>
                      </a:r>
                    </a:p>
                  </a:txBody>
                  <a:tcPr/>
                </a:tc>
                <a:tc>
                  <a:txBody>
                    <a:bodyPr/>
                    <a:lstStyle/>
                    <a:p>
                      <a:r>
                        <a:rPr lang="en-US" sz="1000"/>
                        <a:t>0.8519 %</a:t>
                      </a:r>
                    </a:p>
                  </a:txBody>
                  <a:tcPr/>
                </a:tc>
                <a:tc>
                  <a:txBody>
                    <a:bodyPr/>
                    <a:lstStyle/>
                    <a:p>
                      <a:r>
                        <a:rPr lang="en-US" sz="1000"/>
                        <a:t>18.60</a:t>
                      </a:r>
                    </a:p>
                  </a:txBody>
                  <a:tcPr/>
                </a:tc>
                <a:tc>
                  <a:txBody>
                    <a:bodyPr/>
                    <a:lstStyle/>
                    <a:p>
                      <a:r>
                        <a:rPr lang="en-US" sz="1000"/>
                        <a:t>0.60</a:t>
                      </a:r>
                    </a:p>
                  </a:txBody>
                  <a:tcPr/>
                </a:tc>
                <a:tc>
                  <a:txBody>
                    <a:bodyPr/>
                    <a:lstStyle/>
                    <a:p>
                      <a:r>
                        <a:rPr lang="en-US" sz="1000"/>
                        <a:t>143.70</a:t>
                      </a:r>
                    </a:p>
                  </a:txBody>
                  <a:tcPr/>
                </a:tc>
                <a:tc>
                  <a:txBody>
                    <a:bodyPr/>
                    <a:lstStyle/>
                    <a:p>
                      <a:r>
                        <a:rPr lang="en-US" sz="1000"/>
                        <a:t>138.80</a:t>
                      </a:r>
                    </a:p>
                  </a:txBody>
                  <a:tcPr/>
                </a:tc>
                <a:tc>
                  <a:txBody>
                    <a:bodyPr/>
                    <a:lstStyle/>
                    <a:p>
                      <a:r>
                        <a:rPr lang="en-US" sz="1000"/>
                        <a:t>118.55</a:t>
                      </a:r>
                    </a:p>
                  </a:txBody>
                  <a:tcPr/>
                </a:tc>
                <a:tc>
                  <a:txBody>
                    <a:bodyPr/>
                    <a:lstStyle/>
                    <a:p>
                      <a:r>
                        <a:rPr lang="en-US" sz="1000"/>
                        <a:t>117.95</a:t>
                      </a:r>
                    </a:p>
                  </a:txBody>
                  <a:tcPr/>
                </a:tc>
                <a:tc>
                  <a:txBody>
                    <a:bodyPr/>
                    <a:lstStyle/>
                    <a:p>
                      <a:r>
                        <a:rPr lang="en-US" sz="1000"/>
                        <a:t>2874</a:t>
                      </a:r>
                    </a:p>
                  </a:txBody>
                  <a:tcPr/>
                </a:tc>
                <a:tc>
                  <a:txBody>
                    <a:bodyPr/>
                    <a:lstStyle/>
                    <a:p>
                      <a:r>
                        <a:rPr lang="en-US" sz="1000"/>
                        <a:t>372</a:t>
                      </a:r>
                    </a:p>
                  </a:txBody>
                  <a:tcPr/>
                </a:tc>
                <a:tc>
                  <a:txBody>
                    <a:bodyPr/>
                    <a:lstStyle/>
                    <a:p>
                      <a:r>
                        <a:rPr lang="en-US" sz="1000"/>
                        <a:t>2371</a:t>
                      </a:r>
                    </a:p>
                  </a:txBody>
                  <a:tcPr/>
                </a:tc>
                <a:extLst>
                  <a:ext uri="{0D108BD9-81ED-4DB2-BD59-A6C34878D82A}">
                    <a16:rowId xmlns:a16="http://schemas.microsoft.com/office/drawing/2014/main" val="3806204454"/>
                  </a:ext>
                </a:extLst>
              </a:tr>
              <a:tr h="370840">
                <a:tc>
                  <a:txBody>
                    <a:bodyPr/>
                    <a:lstStyle/>
                    <a:p>
                      <a:r>
                        <a:rPr lang="en-US" sz="1000"/>
                        <a:t>firstinshi</a:t>
                      </a:r>
                    </a:p>
                  </a:txBody>
                  <a:tcPr/>
                </a:tc>
                <a:tc>
                  <a:txBody>
                    <a:bodyPr/>
                    <a:lstStyle/>
                    <a:p>
                      <a:r>
                        <a:rPr lang="en-US" sz="1000"/>
                        <a:t>205</a:t>
                      </a:r>
                    </a:p>
                  </a:txBody>
                  <a:tcPr/>
                </a:tc>
                <a:tc>
                  <a:txBody>
                    <a:bodyPr/>
                    <a:lstStyle/>
                    <a:p>
                      <a:r>
                        <a:rPr lang="en-US" sz="1000"/>
                        <a:t>0.8022 %</a:t>
                      </a:r>
                    </a:p>
                  </a:txBody>
                  <a:tcPr/>
                </a:tc>
                <a:tc>
                  <a:txBody>
                    <a:bodyPr/>
                    <a:lstStyle/>
                    <a:p>
                      <a:r>
                        <a:rPr lang="en-US" sz="1000"/>
                        <a:t>8.43</a:t>
                      </a:r>
                    </a:p>
                  </a:txBody>
                  <a:tcPr/>
                </a:tc>
                <a:tc>
                  <a:txBody>
                    <a:bodyPr/>
                    <a:lstStyle/>
                    <a:p>
                      <a:r>
                        <a:rPr lang="en-US" sz="1000"/>
                        <a:t>0.23</a:t>
                      </a:r>
                    </a:p>
                  </a:txBody>
                  <a:tcPr/>
                </a:tc>
                <a:tc>
                  <a:txBody>
                    <a:bodyPr/>
                    <a:lstStyle/>
                    <a:p>
                      <a:r>
                        <a:rPr lang="en-US" sz="1000"/>
                        <a:t>88.02</a:t>
                      </a:r>
                    </a:p>
                  </a:txBody>
                  <a:tcPr/>
                </a:tc>
                <a:tc>
                  <a:txBody>
                    <a:bodyPr/>
                    <a:lstStyle/>
                    <a:p>
                      <a:r>
                        <a:rPr lang="en-US" sz="1000"/>
                        <a:t>85.46</a:t>
                      </a:r>
                    </a:p>
                  </a:txBody>
                  <a:tcPr/>
                </a:tc>
                <a:tc>
                  <a:txBody>
                    <a:bodyPr/>
                    <a:lstStyle/>
                    <a:p>
                      <a:r>
                        <a:rPr lang="en-US" sz="1000"/>
                        <a:t>71.04</a:t>
                      </a:r>
                    </a:p>
                  </a:txBody>
                  <a:tcPr/>
                </a:tc>
                <a:tc>
                  <a:txBody>
                    <a:bodyPr/>
                    <a:lstStyle/>
                    <a:p>
                      <a:r>
                        <a:rPr lang="en-US" sz="1000"/>
                        <a:t>70.81</a:t>
                      </a:r>
                    </a:p>
                  </a:txBody>
                  <a:tcPr/>
                </a:tc>
                <a:tc>
                  <a:txBody>
                    <a:bodyPr/>
                    <a:lstStyle/>
                    <a:p>
                      <a:r>
                        <a:rPr lang="en-US" sz="1000"/>
                        <a:t>18045</a:t>
                      </a:r>
                    </a:p>
                  </a:txBody>
                  <a:tcPr/>
                </a:tc>
                <a:tc>
                  <a:txBody>
                    <a:bodyPr/>
                    <a:lstStyle/>
                    <a:p>
                      <a:r>
                        <a:rPr lang="en-US" sz="1000"/>
                        <a:t>1729</a:t>
                      </a:r>
                    </a:p>
                  </a:txBody>
                  <a:tcPr/>
                </a:tc>
                <a:tc>
                  <a:txBody>
                    <a:bodyPr/>
                    <a:lstStyle/>
                    <a:p>
                      <a:r>
                        <a:rPr lang="en-US" sz="1000"/>
                        <a:t>14564</a:t>
                      </a:r>
                    </a:p>
                  </a:txBody>
                  <a:tcPr/>
                </a:tc>
                <a:extLst>
                  <a:ext uri="{0D108BD9-81ED-4DB2-BD59-A6C34878D82A}">
                    <a16:rowId xmlns:a16="http://schemas.microsoft.com/office/drawing/2014/main" val="1574324476"/>
                  </a:ext>
                </a:extLst>
              </a:tr>
              <a:tr h="370840">
                <a:tc>
                  <a:txBody>
                    <a:bodyPr/>
                    <a:lstStyle/>
                    <a:p>
                      <a:r>
                        <a:rPr lang="en-US" sz="1000"/>
                        <a:t>phlyinsurance</a:t>
                      </a:r>
                    </a:p>
                  </a:txBody>
                  <a:tcPr/>
                </a:tc>
                <a:tc>
                  <a:txBody>
                    <a:bodyPr/>
                    <a:lstStyle/>
                    <a:p>
                      <a:r>
                        <a:rPr lang="en-US" sz="1000"/>
                        <a:t>136</a:t>
                      </a:r>
                    </a:p>
                  </a:txBody>
                  <a:tcPr/>
                </a:tc>
                <a:tc>
                  <a:txBody>
                    <a:bodyPr/>
                    <a:lstStyle/>
                    <a:p>
                      <a:r>
                        <a:rPr lang="en-US" sz="1000"/>
                        <a:t>0.6981 %</a:t>
                      </a:r>
                    </a:p>
                  </a:txBody>
                  <a:tcPr/>
                </a:tc>
                <a:tc>
                  <a:txBody>
                    <a:bodyPr/>
                    <a:lstStyle/>
                    <a:p>
                      <a:r>
                        <a:rPr lang="en-US" sz="1000"/>
                        <a:t>19.79</a:t>
                      </a:r>
                    </a:p>
                  </a:txBody>
                  <a:tcPr/>
                </a:tc>
                <a:tc>
                  <a:txBody>
                    <a:bodyPr/>
                    <a:lstStyle/>
                    <a:p>
                      <a:r>
                        <a:rPr lang="en-US" sz="1000"/>
                        <a:t>0.18</a:t>
                      </a:r>
                    </a:p>
                  </a:txBody>
                  <a:tcPr/>
                </a:tc>
                <a:tc>
                  <a:txBody>
                    <a:bodyPr/>
                    <a:lstStyle/>
                    <a:p>
                      <a:r>
                        <a:rPr lang="en-US" sz="1000"/>
                        <a:t>114.11</a:t>
                      </a:r>
                    </a:p>
                  </a:txBody>
                  <a:tcPr/>
                </a:tc>
                <a:tc>
                  <a:txBody>
                    <a:bodyPr/>
                    <a:lstStyle/>
                    <a:p>
                      <a:r>
                        <a:rPr lang="en-US" sz="1000"/>
                        <a:t>111.49</a:t>
                      </a:r>
                    </a:p>
                  </a:txBody>
                  <a:tcPr/>
                </a:tc>
                <a:tc>
                  <a:txBody>
                    <a:bodyPr/>
                    <a:lstStyle/>
                    <a:p>
                      <a:r>
                        <a:rPr lang="en-US" sz="1000"/>
                        <a:t>78.51</a:t>
                      </a:r>
                    </a:p>
                  </a:txBody>
                  <a:tcPr/>
                </a:tc>
                <a:tc>
                  <a:txBody>
                    <a:bodyPr/>
                    <a:lstStyle/>
                    <a:p>
                      <a:r>
                        <a:rPr lang="en-US" sz="1000"/>
                        <a:t>78.33</a:t>
                      </a:r>
                    </a:p>
                  </a:txBody>
                  <a:tcPr/>
                </a:tc>
                <a:tc>
                  <a:txBody>
                    <a:bodyPr/>
                    <a:lstStyle/>
                    <a:p>
                      <a:r>
                        <a:rPr lang="en-US" sz="1000"/>
                        <a:t>15519</a:t>
                      </a:r>
                    </a:p>
                  </a:txBody>
                  <a:tcPr/>
                </a:tc>
                <a:tc>
                  <a:txBody>
                    <a:bodyPr/>
                    <a:lstStyle/>
                    <a:p>
                      <a:r>
                        <a:rPr lang="en-US" sz="1000"/>
                        <a:t>2691</a:t>
                      </a:r>
                    </a:p>
                  </a:txBody>
                  <a:tcPr/>
                </a:tc>
                <a:tc>
                  <a:txBody>
                    <a:bodyPr/>
                    <a:lstStyle/>
                    <a:p>
                      <a:r>
                        <a:rPr lang="en-US" sz="1000"/>
                        <a:t>10678</a:t>
                      </a:r>
                    </a:p>
                  </a:txBody>
                  <a:tcPr/>
                </a:tc>
                <a:extLst>
                  <a:ext uri="{0D108BD9-81ED-4DB2-BD59-A6C34878D82A}">
                    <a16:rowId xmlns:a16="http://schemas.microsoft.com/office/drawing/2014/main" val="1228813583"/>
                  </a:ext>
                </a:extLst>
              </a:tr>
              <a:tr h="370840">
                <a:tc>
                  <a:txBody>
                    <a:bodyPr/>
                    <a:lstStyle/>
                    <a:p>
                      <a:r>
                        <a:rPr lang="en-US" sz="1000"/>
                        <a:t>tmamerica</a:t>
                      </a:r>
                    </a:p>
                  </a:txBody>
                  <a:tcPr/>
                </a:tc>
                <a:tc>
                  <a:txBody>
                    <a:bodyPr/>
                    <a:lstStyle/>
                    <a:p>
                      <a:r>
                        <a:rPr lang="en-US" sz="1000"/>
                        <a:t>8</a:t>
                      </a:r>
                    </a:p>
                  </a:txBody>
                  <a:tcPr/>
                </a:tc>
                <a:tc>
                  <a:txBody>
                    <a:bodyPr/>
                    <a:lstStyle/>
                    <a:p>
                      <a:r>
                        <a:rPr lang="en-US" sz="1000"/>
                        <a:t>0.5775 %</a:t>
                      </a:r>
                    </a:p>
                  </a:txBody>
                  <a:tcPr/>
                </a:tc>
                <a:tc>
                  <a:txBody>
                    <a:bodyPr/>
                    <a:lstStyle/>
                    <a:p>
                      <a:r>
                        <a:rPr lang="en-US" sz="1000"/>
                        <a:t>10.62</a:t>
                      </a:r>
                    </a:p>
                  </a:txBody>
                  <a:tcPr/>
                </a:tc>
                <a:tc>
                  <a:txBody>
                    <a:bodyPr/>
                    <a:lstStyle/>
                    <a:p>
                      <a:r>
                        <a:rPr lang="en-US" sz="1000"/>
                        <a:t>0.12</a:t>
                      </a:r>
                    </a:p>
                  </a:txBody>
                  <a:tcPr/>
                </a:tc>
                <a:tc>
                  <a:txBody>
                    <a:bodyPr/>
                    <a:lstStyle/>
                    <a:p>
                      <a:r>
                        <a:rPr lang="en-US" sz="1000"/>
                        <a:t>63.50</a:t>
                      </a:r>
                    </a:p>
                  </a:txBody>
                  <a:tcPr/>
                </a:tc>
                <a:tc>
                  <a:txBody>
                    <a:bodyPr/>
                    <a:lstStyle/>
                    <a:p>
                      <a:r>
                        <a:rPr lang="en-US" sz="1000"/>
                        <a:t>63.25</a:t>
                      </a:r>
                    </a:p>
                  </a:txBody>
                  <a:tcPr/>
                </a:tc>
                <a:tc>
                  <a:txBody>
                    <a:bodyPr/>
                    <a:lstStyle/>
                    <a:p>
                      <a:r>
                        <a:rPr lang="en-US" sz="1000"/>
                        <a:t>38.12</a:t>
                      </a:r>
                    </a:p>
                  </a:txBody>
                  <a:tcPr/>
                </a:tc>
                <a:tc>
                  <a:txBody>
                    <a:bodyPr/>
                    <a:lstStyle/>
                    <a:p>
                      <a:r>
                        <a:rPr lang="en-US" sz="1000"/>
                        <a:t>38.00</a:t>
                      </a:r>
                    </a:p>
                  </a:txBody>
                  <a:tcPr/>
                </a:tc>
                <a:tc>
                  <a:txBody>
                    <a:bodyPr/>
                    <a:lstStyle/>
                    <a:p>
                      <a:r>
                        <a:rPr lang="en-US" sz="1000"/>
                        <a:t>508</a:t>
                      </a:r>
                    </a:p>
                  </a:txBody>
                  <a:tcPr/>
                </a:tc>
                <a:tc>
                  <a:txBody>
                    <a:bodyPr/>
                    <a:lstStyle/>
                    <a:p>
                      <a:r>
                        <a:rPr lang="en-US" sz="1000"/>
                        <a:t>85</a:t>
                      </a:r>
                    </a:p>
                  </a:txBody>
                  <a:tcPr/>
                </a:tc>
                <a:tc>
                  <a:txBody>
                    <a:bodyPr/>
                    <a:lstStyle/>
                    <a:p>
                      <a:r>
                        <a:rPr lang="en-US" sz="1000"/>
                        <a:t>305</a:t>
                      </a:r>
                    </a:p>
                  </a:txBody>
                  <a:tcPr/>
                </a:tc>
                <a:extLst>
                  <a:ext uri="{0D108BD9-81ED-4DB2-BD59-A6C34878D82A}">
                    <a16:rowId xmlns:a16="http://schemas.microsoft.com/office/drawing/2014/main" val="2455908240"/>
                  </a:ext>
                </a:extLst>
              </a:tr>
            </a:tbl>
          </a:graphicData>
        </a:graphic>
      </p:graphicFrame>
      <p:sp>
        <p:nvSpPr>
          <p:cNvPr id="4" name="Text Placeholder 3">
            <a:extLst>
              <a:ext uri="{FF2B5EF4-FFF2-40B4-BE49-F238E27FC236}">
                <a16:creationId xmlns:a16="http://schemas.microsoft.com/office/drawing/2014/main" id="{1153A20E-4B11-4278-B80D-FC9CC09E184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546320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1362</Words>
  <Application>Microsoft Office PowerPoint</Application>
  <PresentationFormat>On-screen Show (4:3)</PresentationFormat>
  <Paragraphs>628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Selective</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Selective - 1 of 2</vt:lpstr>
      <vt:lpstr>LinkedIn Key Metrics Table | Selective - 2 of 2</vt:lpstr>
      <vt:lpstr>LinkedIn LinkedIn Followers Change | Selective</vt:lpstr>
      <vt:lpstr>LinkedIn Average Interactions Per LinkedIn Update | Selective</vt:lpstr>
      <vt:lpstr>LinkedIn Total Interactions Per Month | Selective</vt:lpstr>
      <vt:lpstr>LinkedIn Post Impressions | Selective</vt:lpstr>
      <vt:lpstr>LinkedIn Posts Table | Selective - 1 of 5</vt:lpstr>
      <vt:lpstr>LinkedIn Posts Table | Selective - 2 of 5</vt:lpstr>
      <vt:lpstr>LinkedIn Posts Table | Selective - 3 of 5</vt:lpstr>
      <vt:lpstr>LinkedIn Posts Table | Selective - 4 of 5</vt:lpstr>
      <vt:lpstr>LinkedIn Posts Table | Selective - 5 of 5</vt:lpstr>
      <vt:lpstr>Instagram Key Metrics Table | Selective</vt:lpstr>
      <vt:lpstr>Instagram Followers Change | Selective</vt:lpstr>
      <vt:lpstr>Instagram Average Interactions Per Post | Selective</vt:lpstr>
      <vt:lpstr>Instagram Total Interactions Per Month | Selective</vt:lpstr>
      <vt:lpstr>Instagram Instagram Top Posts | Selective - 1 of 5</vt:lpstr>
      <vt:lpstr>Instagram Instagram Top Posts | Selective - 2 of 5</vt:lpstr>
      <vt:lpstr>Instagram Instagram Top Posts | Selective - 3 of 5</vt:lpstr>
      <vt:lpstr>Instagram Instagram Top Posts | Selective - 4 of 5</vt:lpstr>
      <vt:lpstr>Instagram Instagram Top Posts | Selective - 5 of 5</vt:lpstr>
      <vt:lpstr>Instagram Stories Key Metrics Table | Selective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Administrator</dc:creator>
  <cp:lastModifiedBy>Administrator</cp:lastModifiedBy>
  <cp:revision>1</cp:revision>
  <dcterms:created xsi:type="dcterms:W3CDTF">2022-10-05T19:07:16Z</dcterms:created>
  <dcterms:modified xsi:type="dcterms:W3CDTF">2022-10-05T19:08:40Z</dcterms:modified>
</cp:coreProperties>
</file>