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B215E-D7D5-4510-964D-220050F41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5B4455-3B6A-4741-BA87-30D87EDB4A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245826"/>
              </p:ext>
            </p:extLst>
          </p:nvPr>
        </p:nvGraphicFramePr>
        <p:xfrm>
          <a:off x="457200" y="1731963"/>
          <a:ext cx="7653527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40095312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54050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3760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68089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96425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1907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56216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1320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42876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17476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4617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439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1.2005 %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395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CE001-2535-41DE-BD06-375DF68CB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13172860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Philadelphia Insurance</dc:title>
  <dc:creator>Administrator</dc:creator>
  <cp:lastModifiedBy>Administrator</cp:lastModifiedBy>
  <cp:revision>1</cp:revision>
  <dcterms:created xsi:type="dcterms:W3CDTF">2022-09-16T18:37:06Z</dcterms:created>
  <dcterms:modified xsi:type="dcterms:W3CDTF">2022-09-16T18:37:11Z</dcterms:modified>
</cp:coreProperties>
</file>