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26546-30BD-4FC5-B210-26C701331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8465F3-10D8-4DD6-B5B9-D1D75CA38A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485710"/>
              </p:ext>
            </p:extLst>
          </p:nvPr>
        </p:nvGraphicFramePr>
        <p:xfrm>
          <a:off x="457200" y="1731963"/>
          <a:ext cx="7488936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881432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5595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3547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7759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9813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0068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3423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6409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847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4611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3399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1916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3713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70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33092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97.896551724138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4.3793103448276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610.75862068966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3490.8965517241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11.007240772655 %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375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50FC9-CC33-4683-B236-BBD2C60F9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289713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Key Metrics Table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Philadelphia Insurance</dc:title>
  <dc:creator>Administrator</dc:creator>
  <cp:lastModifiedBy>Administrator</cp:lastModifiedBy>
  <cp:revision>1</cp:revision>
  <dcterms:created xsi:type="dcterms:W3CDTF">2022-09-16T18:35:22Z</dcterms:created>
  <dcterms:modified xsi:type="dcterms:W3CDTF">2022-09-16T18:35:27Z</dcterms:modified>
</cp:coreProperties>
</file>