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962A8-9375-43A7-9A80-3087D81BE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206AF1-875B-4D45-9EBA-AF9B0E2201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8048371"/>
              </p:ext>
            </p:extLst>
          </p:nvPr>
        </p:nvGraphicFramePr>
        <p:xfrm>
          <a:off x="457200" y="1731963"/>
          <a:ext cx="748893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265149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6219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9087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5808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5812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1123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9875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3223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32359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08126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2845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85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7455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47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687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EDFC4-FC00-42F4-8809-117046C95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2511916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Philadelphia Insurance</dc:title>
  <dc:creator>Administrator</dc:creator>
  <cp:lastModifiedBy>Administrator</cp:lastModifiedBy>
  <cp:revision>1</cp:revision>
  <dcterms:created xsi:type="dcterms:W3CDTF">2022-09-16T18:33:29Z</dcterms:created>
  <dcterms:modified xsi:type="dcterms:W3CDTF">2022-09-16T18:33:36Z</dcterms:modified>
</cp:coreProperties>
</file>