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AD635-D32B-49F4-A868-13FB6EDB2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F306BB-1023-4302-AD2F-4A347BCA0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5835201"/>
              </p:ext>
            </p:extLst>
          </p:nvPr>
        </p:nvGraphicFramePr>
        <p:xfrm>
          <a:off x="457200" y="1731963"/>
          <a:ext cx="8147304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0875068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11003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163483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80150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705635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06464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50924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186885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92265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90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149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EE0FC-EB83-4910-AC71-4C9A9C264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3778677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Facebook Key Metrics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Key Metrics | Philadelphia Insurance</dc:title>
  <dc:creator>Administrator</dc:creator>
  <cp:lastModifiedBy>Administrator</cp:lastModifiedBy>
  <cp:revision>1</cp:revision>
  <dcterms:created xsi:type="dcterms:W3CDTF">2022-09-16T18:29:14Z</dcterms:created>
  <dcterms:modified xsi:type="dcterms:W3CDTF">2022-09-16T18:29:18Z</dcterms:modified>
</cp:coreProperties>
</file>