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Sheet1!$B$2:$B$44</c:f>
              <c:numCache>
                <c:formatCode>General</c:formatCode>
                <c:ptCount val="43"/>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numCache>
            </c:numRef>
          </c:val>
          <c:smooth val="0"/>
          <c:extLst>
            <c:ext xmlns:c16="http://schemas.microsoft.com/office/drawing/2014/chart" uri="{C3380CC4-5D6E-409C-BE32-E72D297353CC}">
              <c16:uniqueId val="{00000000-6D87-4E19-A427-1BD6357C825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Sheet1!$C$2:$C$44</c:f>
              <c:numCache>
                <c:formatCode>General</c:formatCode>
                <c:ptCount val="43"/>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numCache>
            </c:numRef>
          </c:val>
          <c:smooth val="0"/>
          <c:extLst>
            <c:ext xmlns:c16="http://schemas.microsoft.com/office/drawing/2014/chart" uri="{C3380CC4-5D6E-409C-BE32-E72D297353CC}">
              <c16:uniqueId val="{00000001-6D87-4E19-A427-1BD6357C825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6D87-4E19-A427-1BD6357C825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Sheet1!$E$2:$E$44</c:f>
              <c:numCache>
                <c:formatCode>General</c:formatCode>
                <c:ptCount val="43"/>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numCache>
            </c:numRef>
          </c:val>
          <c:smooth val="0"/>
          <c:extLst>
            <c:ext xmlns:c16="http://schemas.microsoft.com/office/drawing/2014/chart" uri="{C3380CC4-5D6E-409C-BE32-E72D297353CC}">
              <c16:uniqueId val="{00000003-6D87-4E19-A427-1BD6357C825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Sheet1!$F$2:$F$44</c:f>
              <c:numCache>
                <c:formatCode>General</c:formatCode>
                <c:ptCount val="43"/>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numCache>
            </c:numRef>
          </c:val>
          <c:smooth val="0"/>
          <c:extLst>
            <c:ext xmlns:c16="http://schemas.microsoft.com/office/drawing/2014/chart" uri="{C3380CC4-5D6E-409C-BE32-E72D297353CC}">
              <c16:uniqueId val="{00000004-6D87-4E19-A427-1BD6357C825B}"/>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Sheet1!$G$2:$G$44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5-6D87-4E19-A427-1BD6357C825B}"/>
            </c:ext>
          </c:extLst>
        </c:ser>
        <c:dLbls>
          <c:showLegendKey val="0"/>
          <c:showVal val="0"/>
          <c:showCatName val="0"/>
          <c:showSerName val="0"/>
          <c:showPercent val="0"/>
          <c:showBubbleSize val="0"/>
        </c:dLbls>
        <c:smooth val="0"/>
        <c:axId val="326948424"/>
        <c:axId val="325828400"/>
      </c:lineChart>
      <c:dateAx>
        <c:axId val="32694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28400"/>
        <c:crosses val="autoZero"/>
        <c:auto val="1"/>
        <c:lblOffset val="100"/>
        <c:baseTimeUnit val="months"/>
      </c:dateAx>
      <c:valAx>
        <c:axId val="32582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29</c:v>
                </c:pt>
                <c:pt idx="8">
                  <c:v>0</c:v>
                </c:pt>
              </c:numCache>
            </c:numRef>
          </c:val>
          <c:extLst>
            <c:ext xmlns:c16="http://schemas.microsoft.com/office/drawing/2014/chart" uri="{C3380CC4-5D6E-409C-BE32-E72D297353CC}">
              <c16:uniqueId val="{00000000-E2C0-4660-9061-A76221AE18F6}"/>
            </c:ext>
          </c:extLst>
        </c:ser>
        <c:dLbls>
          <c:showLegendKey val="0"/>
          <c:showVal val="0"/>
          <c:showCatName val="0"/>
          <c:showSerName val="0"/>
          <c:showPercent val="0"/>
          <c:showBubbleSize val="0"/>
        </c:dLbls>
        <c:gapWidth val="219"/>
        <c:overlap val="-27"/>
        <c:axId val="417463432"/>
        <c:axId val="417463760"/>
      </c:barChart>
      <c:dateAx>
        <c:axId val="41746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63760"/>
        <c:crosses val="autoZero"/>
        <c:auto val="1"/>
        <c:lblOffset val="100"/>
        <c:baseTimeUnit val="months"/>
      </c:dateAx>
      <c:valAx>
        <c:axId val="4174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6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23</c:v>
                </c:pt>
                <c:pt idx="8">
                  <c:v>0</c:v>
                </c:pt>
                <c:pt idx="9">
                  <c:v>0</c:v>
                </c:pt>
                <c:pt idx="10">
                  <c:v>0</c:v>
                </c:pt>
                <c:pt idx="11">
                  <c:v>0</c:v>
                </c:pt>
              </c:numCache>
            </c:numRef>
          </c:val>
          <c:extLst>
            <c:ext xmlns:c16="http://schemas.microsoft.com/office/drawing/2014/chart" uri="{C3380CC4-5D6E-409C-BE32-E72D297353CC}">
              <c16:uniqueId val="{00000000-C8E3-4794-AB66-C357EC9058FE}"/>
            </c:ext>
          </c:extLst>
        </c:ser>
        <c:dLbls>
          <c:showLegendKey val="0"/>
          <c:showVal val="0"/>
          <c:showCatName val="0"/>
          <c:showSerName val="0"/>
          <c:showPercent val="0"/>
          <c:showBubbleSize val="0"/>
        </c:dLbls>
        <c:gapWidth val="219"/>
        <c:overlap val="-27"/>
        <c:axId val="425926840"/>
        <c:axId val="425933728"/>
      </c:barChart>
      <c:dateAx>
        <c:axId val="42592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33728"/>
        <c:crosses val="autoZero"/>
        <c:auto val="1"/>
        <c:lblOffset val="100"/>
        <c:baseTimeUnit val="months"/>
      </c:dateAx>
      <c:valAx>
        <c:axId val="42593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2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557</c:v>
                </c:pt>
                <c:pt idx="8">
                  <c:v>0</c:v>
                </c:pt>
                <c:pt idx="9">
                  <c:v>0</c:v>
                </c:pt>
                <c:pt idx="10">
                  <c:v>0</c:v>
                </c:pt>
                <c:pt idx="11">
                  <c:v>0</c:v>
                </c:pt>
              </c:numCache>
            </c:numRef>
          </c:val>
          <c:extLst>
            <c:ext xmlns:c16="http://schemas.microsoft.com/office/drawing/2014/chart" uri="{C3380CC4-5D6E-409C-BE32-E72D297353CC}">
              <c16:uniqueId val="{00000000-6F36-4AE5-849B-4D160BA62912}"/>
            </c:ext>
          </c:extLst>
        </c:ser>
        <c:dLbls>
          <c:showLegendKey val="0"/>
          <c:showVal val="0"/>
          <c:showCatName val="0"/>
          <c:showSerName val="0"/>
          <c:showPercent val="0"/>
          <c:showBubbleSize val="0"/>
        </c:dLbls>
        <c:gapWidth val="219"/>
        <c:overlap val="-27"/>
        <c:axId val="425912736"/>
        <c:axId val="425910440"/>
      </c:barChart>
      <c:catAx>
        <c:axId val="42591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10440"/>
        <c:crosses val="autoZero"/>
        <c:auto val="1"/>
        <c:lblAlgn val="ctr"/>
        <c:lblOffset val="100"/>
        <c:noMultiLvlLbl val="0"/>
      </c:catAx>
      <c:valAx>
        <c:axId val="42591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1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115661</c:v>
                </c:pt>
                <c:pt idx="8">
                  <c:v>0</c:v>
                </c:pt>
              </c:numCache>
            </c:numRef>
          </c:val>
          <c:extLst>
            <c:ext xmlns:c16="http://schemas.microsoft.com/office/drawing/2014/chart" uri="{C3380CC4-5D6E-409C-BE32-E72D297353CC}">
              <c16:uniqueId val="{00000000-C15B-4004-A232-9F2A46647AE4}"/>
            </c:ext>
          </c:extLst>
        </c:ser>
        <c:dLbls>
          <c:showLegendKey val="0"/>
          <c:showVal val="0"/>
          <c:showCatName val="0"/>
          <c:showSerName val="0"/>
          <c:showPercent val="0"/>
          <c:showBubbleSize val="0"/>
        </c:dLbls>
        <c:gapWidth val="219"/>
        <c:overlap val="-27"/>
        <c:axId val="425924872"/>
        <c:axId val="425930776"/>
      </c:barChart>
      <c:dateAx>
        <c:axId val="42592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30776"/>
        <c:crosses val="autoZero"/>
        <c:auto val="1"/>
        <c:lblOffset val="100"/>
        <c:baseTimeUnit val="months"/>
      </c:dateAx>
      <c:valAx>
        <c:axId val="42593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2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25</c:v>
                </c:pt>
                <c:pt idx="1">
                  <c:v>303</c:v>
                </c:pt>
                <c:pt idx="2">
                  <c:v>466</c:v>
                </c:pt>
                <c:pt idx="3">
                  <c:v>389</c:v>
                </c:pt>
                <c:pt idx="4">
                  <c:v>372</c:v>
                </c:pt>
                <c:pt idx="5">
                  <c:v>301</c:v>
                </c:pt>
                <c:pt idx="6">
                  <c:v>0</c:v>
                </c:pt>
              </c:numCache>
            </c:numRef>
          </c:val>
          <c:extLst>
            <c:ext xmlns:c16="http://schemas.microsoft.com/office/drawing/2014/chart" uri="{C3380CC4-5D6E-409C-BE32-E72D297353CC}">
              <c16:uniqueId val="{00000000-74C7-4731-99F3-C568757706F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348</c:v>
                </c:pt>
                <c:pt idx="2">
                  <c:v>622</c:v>
                </c:pt>
                <c:pt idx="3">
                  <c:v>675</c:v>
                </c:pt>
                <c:pt idx="4">
                  <c:v>630</c:v>
                </c:pt>
                <c:pt idx="5">
                  <c:v>427</c:v>
                </c:pt>
                <c:pt idx="6">
                  <c:v>1</c:v>
                </c:pt>
              </c:numCache>
            </c:numRef>
          </c:val>
          <c:extLst>
            <c:ext xmlns:c16="http://schemas.microsoft.com/office/drawing/2014/chart" uri="{C3380CC4-5D6E-409C-BE32-E72D297353CC}">
              <c16:uniqueId val="{00000001-74C7-4731-99F3-C568757706FE}"/>
            </c:ext>
          </c:extLst>
        </c:ser>
        <c:dLbls>
          <c:showLegendKey val="0"/>
          <c:showVal val="0"/>
          <c:showCatName val="0"/>
          <c:showSerName val="0"/>
          <c:showPercent val="0"/>
          <c:showBubbleSize val="0"/>
        </c:dLbls>
        <c:gapWidth val="219"/>
        <c:overlap val="-27"/>
        <c:axId val="479392856"/>
        <c:axId val="479393184"/>
      </c:barChart>
      <c:catAx>
        <c:axId val="47939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393184"/>
        <c:crosses val="autoZero"/>
        <c:auto val="1"/>
        <c:lblAlgn val="ctr"/>
        <c:lblOffset val="100"/>
        <c:noMultiLvlLbl val="0"/>
      </c:catAx>
      <c:valAx>
        <c:axId val="47939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39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10</c:v>
                </c:pt>
              </c:numCache>
            </c:numRef>
          </c:val>
          <c:extLst>
            <c:ext xmlns:c16="http://schemas.microsoft.com/office/drawing/2014/chart" uri="{C3380CC4-5D6E-409C-BE32-E72D297353CC}">
              <c16:uniqueId val="{00000000-4446-4FDC-BF6D-7DE541E9553C}"/>
            </c:ext>
          </c:extLst>
        </c:ser>
        <c:dLbls>
          <c:showLegendKey val="0"/>
          <c:showVal val="0"/>
          <c:showCatName val="0"/>
          <c:showSerName val="0"/>
          <c:showPercent val="0"/>
          <c:showBubbleSize val="0"/>
        </c:dLbls>
        <c:gapWidth val="219"/>
        <c:overlap val="-27"/>
        <c:axId val="479407944"/>
        <c:axId val="479406960"/>
      </c:barChart>
      <c:dateAx>
        <c:axId val="47940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06960"/>
        <c:crosses val="autoZero"/>
        <c:auto val="1"/>
        <c:lblOffset val="100"/>
        <c:baseTimeUnit val="months"/>
      </c:dateAx>
      <c:valAx>
        <c:axId val="47940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0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0</c:v>
                </c:pt>
                <c:pt idx="9">
                  <c:v>0</c:v>
                </c:pt>
                <c:pt idx="10">
                  <c:v>0</c:v>
                </c:pt>
                <c:pt idx="11">
                  <c:v>0</c:v>
                </c:pt>
              </c:numCache>
            </c:numRef>
          </c:val>
          <c:extLst>
            <c:ext xmlns:c16="http://schemas.microsoft.com/office/drawing/2014/chart" uri="{C3380CC4-5D6E-409C-BE32-E72D297353CC}">
              <c16:uniqueId val="{00000000-506E-4E37-856C-E76BBF75B270}"/>
            </c:ext>
          </c:extLst>
        </c:ser>
        <c:dLbls>
          <c:showLegendKey val="0"/>
          <c:showVal val="0"/>
          <c:showCatName val="0"/>
          <c:showSerName val="0"/>
          <c:showPercent val="0"/>
          <c:showBubbleSize val="0"/>
        </c:dLbls>
        <c:gapWidth val="219"/>
        <c:overlap val="-27"/>
        <c:axId val="479415488"/>
        <c:axId val="479415160"/>
      </c:barChart>
      <c:dateAx>
        <c:axId val="47941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5160"/>
        <c:crosses val="autoZero"/>
        <c:auto val="1"/>
        <c:lblOffset val="100"/>
        <c:baseTimeUnit val="months"/>
      </c:dateAx>
      <c:valAx>
        <c:axId val="47941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61</c:v>
                </c:pt>
                <c:pt idx="7">
                  <c:v>75</c:v>
                </c:pt>
                <c:pt idx="8">
                  <c:v>0</c:v>
                </c:pt>
                <c:pt idx="9">
                  <c:v>0</c:v>
                </c:pt>
                <c:pt idx="10">
                  <c:v>0</c:v>
                </c:pt>
                <c:pt idx="11">
                  <c:v>0</c:v>
                </c:pt>
              </c:numCache>
            </c:numRef>
          </c:val>
          <c:extLst>
            <c:ext xmlns:c16="http://schemas.microsoft.com/office/drawing/2014/chart" uri="{C3380CC4-5D6E-409C-BE32-E72D297353CC}">
              <c16:uniqueId val="{00000000-8B23-42DC-9A27-DEDAC668ECBB}"/>
            </c:ext>
          </c:extLst>
        </c:ser>
        <c:dLbls>
          <c:showLegendKey val="0"/>
          <c:showVal val="0"/>
          <c:showCatName val="0"/>
          <c:showSerName val="0"/>
          <c:showPercent val="0"/>
          <c:showBubbleSize val="0"/>
        </c:dLbls>
        <c:gapWidth val="219"/>
        <c:overlap val="-27"/>
        <c:axId val="479418112"/>
        <c:axId val="479417784"/>
      </c:barChart>
      <c:catAx>
        <c:axId val="47941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7784"/>
        <c:crosses val="autoZero"/>
        <c:auto val="1"/>
        <c:lblAlgn val="ctr"/>
        <c:lblOffset val="100"/>
        <c:noMultiLvlLbl val="0"/>
      </c:catAx>
      <c:valAx>
        <c:axId val="47941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25</c:v>
                </c:pt>
                <c:pt idx="8">
                  <c:v>0</c:v>
                </c:pt>
                <c:pt idx="9">
                  <c:v>0</c:v>
                </c:pt>
                <c:pt idx="10">
                  <c:v>0</c:v>
                </c:pt>
                <c:pt idx="11">
                  <c:v>0</c:v>
                </c:pt>
              </c:numCache>
            </c:numRef>
          </c:val>
          <c:extLst>
            <c:ext xmlns:c16="http://schemas.microsoft.com/office/drawing/2014/chart" uri="{C3380CC4-5D6E-409C-BE32-E72D297353CC}">
              <c16:uniqueId val="{00000000-F3FD-4DE8-B8FA-D74AD8D98740}"/>
            </c:ext>
          </c:extLst>
        </c:ser>
        <c:dLbls>
          <c:showLegendKey val="0"/>
          <c:showVal val="0"/>
          <c:showCatName val="0"/>
          <c:showSerName val="0"/>
          <c:showPercent val="0"/>
          <c:showBubbleSize val="0"/>
        </c:dLbls>
        <c:gapWidth val="219"/>
        <c:overlap val="-27"/>
        <c:axId val="479412536"/>
        <c:axId val="479412864"/>
      </c:barChart>
      <c:dateAx>
        <c:axId val="47941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2864"/>
        <c:crosses val="autoZero"/>
        <c:auto val="1"/>
        <c:lblOffset val="100"/>
        <c:baseTimeUnit val="months"/>
      </c:dateAx>
      <c:valAx>
        <c:axId val="47941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331</c:v>
                </c:pt>
              </c:numCache>
            </c:numRef>
          </c:val>
          <c:extLst>
            <c:ext xmlns:c16="http://schemas.microsoft.com/office/drawing/2014/chart" uri="{C3380CC4-5D6E-409C-BE32-E72D297353CC}">
              <c16:uniqueId val="{00000000-F615-4AE2-8A22-058F96A12E06}"/>
            </c:ext>
          </c:extLst>
        </c:ser>
        <c:dLbls>
          <c:showLegendKey val="0"/>
          <c:showVal val="0"/>
          <c:showCatName val="0"/>
          <c:showSerName val="0"/>
          <c:showPercent val="0"/>
          <c:showBubbleSize val="0"/>
        </c:dLbls>
        <c:gapWidth val="219"/>
        <c:overlap val="-27"/>
        <c:axId val="487452944"/>
        <c:axId val="487450648"/>
      </c:barChart>
      <c:dateAx>
        <c:axId val="48745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0648"/>
        <c:crosses val="autoZero"/>
        <c:auto val="1"/>
        <c:lblOffset val="100"/>
        <c:baseTimeUnit val="months"/>
      </c:dateAx>
      <c:valAx>
        <c:axId val="48745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100</c:v>
                </c:pt>
                <c:pt idx="1">
                  <c:v>51</c:v>
                </c:pt>
                <c:pt idx="2">
                  <c:v>75</c:v>
                </c:pt>
                <c:pt idx="3">
                  <c:v>61</c:v>
                </c:pt>
                <c:pt idx="4">
                  <c:v>100</c:v>
                </c:pt>
                <c:pt idx="5">
                  <c:v>60</c:v>
                </c:pt>
                <c:pt idx="6">
                  <c:v>99</c:v>
                </c:pt>
                <c:pt idx="7">
                  <c:v>86</c:v>
                </c:pt>
              </c:numCache>
            </c:numRef>
          </c:val>
          <c:extLst>
            <c:ext xmlns:c16="http://schemas.microsoft.com/office/drawing/2014/chart" uri="{C3380CC4-5D6E-409C-BE32-E72D297353CC}">
              <c16:uniqueId val="{00000000-E158-484D-84B2-7C2284DD0DC1}"/>
            </c:ext>
          </c:extLst>
        </c:ser>
        <c:dLbls>
          <c:showLegendKey val="0"/>
          <c:showVal val="0"/>
          <c:showCatName val="0"/>
          <c:showSerName val="0"/>
          <c:showPercent val="0"/>
          <c:showBubbleSize val="0"/>
        </c:dLbls>
        <c:gapWidth val="219"/>
        <c:overlap val="-27"/>
        <c:axId val="487451304"/>
        <c:axId val="487449992"/>
      </c:barChart>
      <c:catAx>
        <c:axId val="48745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49992"/>
        <c:crosses val="autoZero"/>
        <c:auto val="1"/>
        <c:lblAlgn val="ctr"/>
        <c:lblOffset val="100"/>
        <c:noMultiLvlLbl val="0"/>
      </c:catAx>
      <c:valAx>
        <c:axId val="48744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2012</c:v>
                </c:pt>
                <c:pt idx="1">
                  <c:v>1136</c:v>
                </c:pt>
                <c:pt idx="2">
                  <c:v>1738</c:v>
                </c:pt>
                <c:pt idx="3">
                  <c:v>1658</c:v>
                </c:pt>
                <c:pt idx="4">
                  <c:v>2603</c:v>
                </c:pt>
                <c:pt idx="5">
                  <c:v>1506</c:v>
                </c:pt>
                <c:pt idx="6">
                  <c:v>2277</c:v>
                </c:pt>
                <c:pt idx="7">
                  <c:v>2163</c:v>
                </c:pt>
              </c:numCache>
            </c:numRef>
          </c:val>
          <c:extLst>
            <c:ext xmlns:c16="http://schemas.microsoft.com/office/drawing/2014/chart" uri="{C3380CC4-5D6E-409C-BE32-E72D297353CC}">
              <c16:uniqueId val="{00000000-B75E-4FD5-8AC2-DBA22DDA64BE}"/>
            </c:ext>
          </c:extLst>
        </c:ser>
        <c:dLbls>
          <c:showLegendKey val="0"/>
          <c:showVal val="0"/>
          <c:showCatName val="0"/>
          <c:showSerName val="0"/>
          <c:showPercent val="0"/>
          <c:showBubbleSize val="0"/>
        </c:dLbls>
        <c:gapWidth val="219"/>
        <c:overlap val="-27"/>
        <c:axId val="487458192"/>
        <c:axId val="487465080"/>
      </c:barChart>
      <c:catAx>
        <c:axId val="4874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65080"/>
        <c:crosses val="autoZero"/>
        <c:auto val="1"/>
        <c:lblAlgn val="ctr"/>
        <c:lblOffset val="100"/>
        <c:noMultiLvlLbl val="0"/>
      </c:catAx>
      <c:valAx>
        <c:axId val="48746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51593</c:v>
                </c:pt>
                <c:pt idx="7">
                  <c:v>64665</c:v>
                </c:pt>
                <c:pt idx="8">
                  <c:v>73132</c:v>
                </c:pt>
              </c:numCache>
            </c:numRef>
          </c:val>
          <c:extLst>
            <c:ext xmlns:c16="http://schemas.microsoft.com/office/drawing/2014/chart" uri="{C3380CC4-5D6E-409C-BE32-E72D297353CC}">
              <c16:uniqueId val="{00000000-5BA8-4B0F-9B51-8A18D66CDE5A}"/>
            </c:ext>
          </c:extLst>
        </c:ser>
        <c:dLbls>
          <c:showLegendKey val="0"/>
          <c:showVal val="0"/>
          <c:showCatName val="0"/>
          <c:showSerName val="0"/>
          <c:showPercent val="0"/>
          <c:showBubbleSize val="0"/>
        </c:dLbls>
        <c:gapWidth val="219"/>
        <c:overlap val="-27"/>
        <c:axId val="487465408"/>
        <c:axId val="487459176"/>
      </c:barChart>
      <c:catAx>
        <c:axId val="48746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9176"/>
        <c:crosses val="autoZero"/>
        <c:auto val="1"/>
        <c:lblAlgn val="ctr"/>
        <c:lblOffset val="100"/>
        <c:noMultiLvlLbl val="0"/>
      </c:catAx>
      <c:valAx>
        <c:axId val="48745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6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74</c:v>
                </c:pt>
              </c:numCache>
            </c:numRef>
          </c:val>
          <c:extLst>
            <c:ext xmlns:c16="http://schemas.microsoft.com/office/drawing/2014/chart" uri="{C3380CC4-5D6E-409C-BE32-E72D297353CC}">
              <c16:uniqueId val="{00000000-1FA5-4EE6-A629-0CD33037293A}"/>
            </c:ext>
          </c:extLst>
        </c:ser>
        <c:dLbls>
          <c:showLegendKey val="0"/>
          <c:showVal val="0"/>
          <c:showCatName val="0"/>
          <c:showSerName val="0"/>
          <c:showPercent val="0"/>
          <c:showBubbleSize val="0"/>
        </c:dLbls>
        <c:gapWidth val="219"/>
        <c:overlap val="-27"/>
        <c:axId val="515576520"/>
        <c:axId val="515579144"/>
      </c:barChart>
      <c:dateAx>
        <c:axId val="51557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79144"/>
        <c:crosses val="autoZero"/>
        <c:auto val="1"/>
        <c:lblOffset val="100"/>
        <c:baseTimeUnit val="months"/>
      </c:dateAx>
      <c:valAx>
        <c:axId val="51557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7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27</c:v>
                </c:pt>
                <c:pt idx="7">
                  <c:v>25</c:v>
                </c:pt>
                <c:pt idx="8">
                  <c:v>0</c:v>
                </c:pt>
                <c:pt idx="9">
                  <c:v>0</c:v>
                </c:pt>
                <c:pt idx="10">
                  <c:v>0</c:v>
                </c:pt>
                <c:pt idx="11">
                  <c:v>0</c:v>
                </c:pt>
              </c:numCache>
            </c:numRef>
          </c:val>
          <c:extLst>
            <c:ext xmlns:c16="http://schemas.microsoft.com/office/drawing/2014/chart" uri="{C3380CC4-5D6E-409C-BE32-E72D297353CC}">
              <c16:uniqueId val="{00000000-BE42-49FD-A708-85B478899636}"/>
            </c:ext>
          </c:extLst>
        </c:ser>
        <c:dLbls>
          <c:showLegendKey val="0"/>
          <c:showVal val="0"/>
          <c:showCatName val="0"/>
          <c:showSerName val="0"/>
          <c:showPercent val="0"/>
          <c:showBubbleSize val="0"/>
        </c:dLbls>
        <c:gapWidth val="219"/>
        <c:overlap val="-27"/>
        <c:axId val="515590296"/>
        <c:axId val="515587344"/>
      </c:barChart>
      <c:dateAx>
        <c:axId val="51559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87344"/>
        <c:crosses val="autoZero"/>
        <c:auto val="1"/>
        <c:lblOffset val="100"/>
        <c:baseTimeUnit val="months"/>
      </c:dateAx>
      <c:valAx>
        <c:axId val="5155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9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558</c:v>
                </c:pt>
                <c:pt idx="7">
                  <c:v>481</c:v>
                </c:pt>
                <c:pt idx="8">
                  <c:v>0</c:v>
                </c:pt>
                <c:pt idx="9">
                  <c:v>0</c:v>
                </c:pt>
                <c:pt idx="10">
                  <c:v>0</c:v>
                </c:pt>
                <c:pt idx="11">
                  <c:v>0</c:v>
                </c:pt>
              </c:numCache>
            </c:numRef>
          </c:val>
          <c:extLst>
            <c:ext xmlns:c16="http://schemas.microsoft.com/office/drawing/2014/chart" uri="{C3380CC4-5D6E-409C-BE32-E72D297353CC}">
              <c16:uniqueId val="{00000000-9CEA-4E75-9EA5-6B0EEB8BF898}"/>
            </c:ext>
          </c:extLst>
        </c:ser>
        <c:dLbls>
          <c:showLegendKey val="0"/>
          <c:showVal val="0"/>
          <c:showCatName val="0"/>
          <c:showSerName val="0"/>
          <c:showPercent val="0"/>
          <c:showBubbleSize val="0"/>
        </c:dLbls>
        <c:gapWidth val="219"/>
        <c:overlap val="-27"/>
        <c:axId val="515591280"/>
        <c:axId val="515593248"/>
      </c:barChart>
      <c:catAx>
        <c:axId val="51559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93248"/>
        <c:crosses val="autoZero"/>
        <c:auto val="1"/>
        <c:lblAlgn val="ctr"/>
        <c:lblOffset val="100"/>
        <c:noMultiLvlLbl val="0"/>
      </c:catAx>
      <c:valAx>
        <c:axId val="51559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9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numCache>
            </c:numRef>
          </c:val>
          <c:extLst>
            <c:ext xmlns:c16="http://schemas.microsoft.com/office/drawing/2014/chart" uri="{C3380CC4-5D6E-409C-BE32-E72D297353CC}">
              <c16:uniqueId val="{00000000-6827-4C73-A267-A2BF24F96F2D}"/>
            </c:ext>
          </c:extLst>
        </c:ser>
        <c:dLbls>
          <c:showLegendKey val="0"/>
          <c:showVal val="0"/>
          <c:showCatName val="0"/>
          <c:showSerName val="0"/>
          <c:showPercent val="0"/>
          <c:showBubbleSize val="0"/>
        </c:dLbls>
        <c:gapWidth val="219"/>
        <c:overlap val="-27"/>
        <c:axId val="515593576"/>
        <c:axId val="515571600"/>
      </c:barChart>
      <c:dateAx>
        <c:axId val="51559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71600"/>
        <c:crosses val="autoZero"/>
        <c:auto val="1"/>
        <c:lblOffset val="100"/>
        <c:baseTimeUnit val="months"/>
      </c:dateAx>
      <c:valAx>
        <c:axId val="51557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9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C35F-71E8-4C44-B630-6B2306A94B81}"/>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946663E-D8D6-40E9-84A5-B3424EB9F0D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12903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C51F-771C-485A-897C-D562EAF29F3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F47558F-D90A-4EC8-B937-EDA881EC2C1A}"/>
              </a:ext>
            </a:extLst>
          </p:cNvPr>
          <p:cNvGraphicFramePr>
            <a:graphicFrameLocks noGrp="1"/>
          </p:cNvGraphicFramePr>
          <p:nvPr>
            <p:ph type="chart" sz="quarter" idx="13"/>
            <p:extLst>
              <p:ext uri="{D42A27DB-BD31-4B8C-83A1-F6EECF244321}">
                <p14:modId xmlns:p14="http://schemas.microsoft.com/office/powerpoint/2010/main" val="374061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B85A0-2144-422C-BA12-0B8C3D189827}"/>
              </a:ext>
            </a:extLst>
          </p:cNvPr>
          <p:cNvSpPr>
            <a:spLocks noGrp="1"/>
          </p:cNvSpPr>
          <p:nvPr>
            <p:ph type="body" sz="quarter" idx="14"/>
          </p:nvPr>
        </p:nvSpPr>
        <p:spPr/>
        <p:txBody>
          <a:bodyPr/>
          <a:lstStyle/>
          <a:p>
            <a:r>
              <a:rPr lang="en-US"/>
              <a:t>01/01/2019 - 07/31/2022</a:t>
            </a:r>
          </a:p>
        </p:txBody>
      </p:sp>
      <p:sp>
        <p:nvSpPr>
          <p:cNvPr id="5" name="Footer Placeholder 4">
            <a:extLst>
              <a:ext uri="{FF2B5EF4-FFF2-40B4-BE49-F238E27FC236}">
                <a16:creationId xmlns:a16="http://schemas.microsoft.com/office/drawing/2014/main" id="{DB602626-3E42-40A0-96E1-7703E07E3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407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50C9-9459-48C8-AA06-4B0C15B61CFB}"/>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17DA5D4-9D27-4593-ADB5-841AD42C653E}"/>
              </a:ext>
            </a:extLst>
          </p:cNvPr>
          <p:cNvGraphicFramePr>
            <a:graphicFrameLocks noGrp="1"/>
          </p:cNvGraphicFramePr>
          <p:nvPr>
            <p:ph type="tbl" sz="quarter" idx="13"/>
            <p:extLst>
              <p:ext uri="{D42A27DB-BD31-4B8C-83A1-F6EECF244321}">
                <p14:modId xmlns:p14="http://schemas.microsoft.com/office/powerpoint/2010/main" val="322917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76365965"/>
                    </a:ext>
                  </a:extLst>
                </a:gridCol>
                <a:gridCol w="905256">
                  <a:extLst>
                    <a:ext uri="{9D8B030D-6E8A-4147-A177-3AD203B41FA5}">
                      <a16:colId xmlns:a16="http://schemas.microsoft.com/office/drawing/2014/main" val="2554022684"/>
                    </a:ext>
                  </a:extLst>
                </a:gridCol>
                <a:gridCol w="905256">
                  <a:extLst>
                    <a:ext uri="{9D8B030D-6E8A-4147-A177-3AD203B41FA5}">
                      <a16:colId xmlns:a16="http://schemas.microsoft.com/office/drawing/2014/main" val="131062076"/>
                    </a:ext>
                  </a:extLst>
                </a:gridCol>
                <a:gridCol w="905256">
                  <a:extLst>
                    <a:ext uri="{9D8B030D-6E8A-4147-A177-3AD203B41FA5}">
                      <a16:colId xmlns:a16="http://schemas.microsoft.com/office/drawing/2014/main" val="1049751496"/>
                    </a:ext>
                  </a:extLst>
                </a:gridCol>
                <a:gridCol w="905256">
                  <a:extLst>
                    <a:ext uri="{9D8B030D-6E8A-4147-A177-3AD203B41FA5}">
                      <a16:colId xmlns:a16="http://schemas.microsoft.com/office/drawing/2014/main" val="3053804161"/>
                    </a:ext>
                  </a:extLst>
                </a:gridCol>
                <a:gridCol w="905256">
                  <a:extLst>
                    <a:ext uri="{9D8B030D-6E8A-4147-A177-3AD203B41FA5}">
                      <a16:colId xmlns:a16="http://schemas.microsoft.com/office/drawing/2014/main" val="3180215178"/>
                    </a:ext>
                  </a:extLst>
                </a:gridCol>
                <a:gridCol w="905256">
                  <a:extLst>
                    <a:ext uri="{9D8B030D-6E8A-4147-A177-3AD203B41FA5}">
                      <a16:colId xmlns:a16="http://schemas.microsoft.com/office/drawing/2014/main" val="1287404286"/>
                    </a:ext>
                  </a:extLst>
                </a:gridCol>
                <a:gridCol w="905256">
                  <a:extLst>
                    <a:ext uri="{9D8B030D-6E8A-4147-A177-3AD203B41FA5}">
                      <a16:colId xmlns:a16="http://schemas.microsoft.com/office/drawing/2014/main" val="2967843523"/>
                    </a:ext>
                  </a:extLst>
                </a:gridCol>
                <a:gridCol w="905256">
                  <a:extLst>
                    <a:ext uri="{9D8B030D-6E8A-4147-A177-3AD203B41FA5}">
                      <a16:colId xmlns:a16="http://schemas.microsoft.com/office/drawing/2014/main" val="57942291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72273571"/>
                  </a:ext>
                </a:extLst>
              </a:tr>
              <a:tr h="370840">
                <a:tc>
                  <a:txBody>
                    <a:bodyPr/>
                    <a:lstStyle/>
                    <a:p>
                      <a:r>
                        <a:rPr lang="en-US" sz="1000"/>
                        <a:t>4876</a:t>
                      </a:r>
                    </a:p>
                  </a:txBody>
                  <a:tcPr/>
                </a:tc>
                <a:tc>
                  <a:txBody>
                    <a:bodyPr/>
                    <a:lstStyle/>
                    <a:p>
                      <a:r>
                        <a:rPr lang="en-US" sz="1000"/>
                        <a:t>201</a:t>
                      </a:r>
                    </a:p>
                  </a:txBody>
                  <a:tcPr/>
                </a:tc>
                <a:tc>
                  <a:txBody>
                    <a:bodyPr/>
                    <a:lstStyle/>
                    <a:p>
                      <a:r>
                        <a:rPr lang="en-US" sz="1000"/>
                        <a:t>153</a:t>
                      </a:r>
                    </a:p>
                  </a:txBody>
                  <a:tcPr/>
                </a:tc>
                <a:tc>
                  <a:txBody>
                    <a:bodyPr/>
                    <a:lstStyle/>
                    <a:p>
                      <a:r>
                        <a:rPr lang="en-US" sz="1000"/>
                        <a:t>3647</a:t>
                      </a:r>
                    </a:p>
                  </a:txBody>
                  <a:tcPr/>
                </a:tc>
                <a:tc>
                  <a:txBody>
                    <a:bodyPr/>
                    <a:lstStyle/>
                    <a:p>
                      <a:r>
                        <a:rPr lang="en-US" sz="1000"/>
                        <a:t>115</a:t>
                      </a:r>
                    </a:p>
                  </a:txBody>
                  <a:tcPr/>
                </a:tc>
                <a:tc>
                  <a:txBody>
                    <a:bodyPr/>
                    <a:lstStyle/>
                    <a:p>
                      <a:r>
                        <a:rPr lang="en-US" sz="1000"/>
                        <a:t>146</a:t>
                      </a:r>
                    </a:p>
                  </a:txBody>
                  <a:tcPr/>
                </a:tc>
                <a:tc>
                  <a:txBody>
                    <a:bodyPr/>
                    <a:lstStyle/>
                    <a:p>
                      <a:r>
                        <a:rPr lang="en-US" sz="1000"/>
                        <a:t>0</a:t>
                      </a:r>
                    </a:p>
                  </a:txBody>
                  <a:tcPr/>
                </a:tc>
                <a:tc>
                  <a:txBody>
                    <a:bodyPr/>
                    <a:lstStyle/>
                    <a:p>
                      <a:r>
                        <a:rPr lang="en-US" sz="1000"/>
                        <a:t>0.5349 %</a:t>
                      </a:r>
                    </a:p>
                  </a:txBody>
                  <a:tcPr/>
                </a:tc>
                <a:tc>
                  <a:txBody>
                    <a:bodyPr/>
                    <a:lstStyle/>
                    <a:p>
                      <a:r>
                        <a:rPr lang="en-US" sz="1000"/>
                        <a:t>0.0 %</a:t>
                      </a:r>
                    </a:p>
                  </a:txBody>
                  <a:tcPr/>
                </a:tc>
                <a:extLst>
                  <a:ext uri="{0D108BD9-81ED-4DB2-BD59-A6C34878D82A}">
                    <a16:rowId xmlns:a16="http://schemas.microsoft.com/office/drawing/2014/main" val="3365549961"/>
                  </a:ext>
                </a:extLst>
              </a:tr>
            </a:tbl>
          </a:graphicData>
        </a:graphic>
      </p:graphicFrame>
      <p:sp>
        <p:nvSpPr>
          <p:cNvPr id="4" name="Text Placeholder 3">
            <a:extLst>
              <a:ext uri="{FF2B5EF4-FFF2-40B4-BE49-F238E27FC236}">
                <a16:creationId xmlns:a16="http://schemas.microsoft.com/office/drawing/2014/main" id="{ACB2F1B3-11F1-4EA7-9874-17AEFA1CD439}"/>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68870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75C5-4C31-4801-93D6-E4373DF056E3}"/>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3703E279-14D1-407D-9648-D76BC1BA8CD6}"/>
              </a:ext>
            </a:extLst>
          </p:cNvPr>
          <p:cNvGraphicFramePr>
            <a:graphicFrameLocks noGrp="1"/>
          </p:cNvGraphicFramePr>
          <p:nvPr>
            <p:ph type="chart" sz="quarter" idx="13"/>
            <p:extLst>
              <p:ext uri="{D42A27DB-BD31-4B8C-83A1-F6EECF244321}">
                <p14:modId xmlns:p14="http://schemas.microsoft.com/office/powerpoint/2010/main" val="3357530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A9007-FD6F-4F43-A2C7-AF25565E70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947D2CD-D150-4096-B457-F9ED988D5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61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04F9-93EE-4F5C-9D3D-E00355FEF85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7EB9E74-9B72-43A3-A3EB-3B12D2210ABD}"/>
              </a:ext>
            </a:extLst>
          </p:cNvPr>
          <p:cNvGraphicFramePr>
            <a:graphicFrameLocks noGrp="1"/>
          </p:cNvGraphicFramePr>
          <p:nvPr>
            <p:ph type="chart" sz="quarter" idx="13"/>
            <p:extLst>
              <p:ext uri="{D42A27DB-BD31-4B8C-83A1-F6EECF244321}">
                <p14:modId xmlns:p14="http://schemas.microsoft.com/office/powerpoint/2010/main" val="1088896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B5F97-07DC-4370-8132-3B9DB6A432E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F6A3E7C-1562-4B1D-85E0-A6DAEC7BF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65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C083-21C1-4ACC-832F-24E3425AFB11}"/>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B4BF7F4-C9A5-4535-BE03-7A9CAD25D9EF}"/>
              </a:ext>
            </a:extLst>
          </p:cNvPr>
          <p:cNvGraphicFramePr>
            <a:graphicFrameLocks noGrp="1"/>
          </p:cNvGraphicFramePr>
          <p:nvPr>
            <p:ph type="chart" sz="quarter" idx="13"/>
            <p:extLst>
              <p:ext uri="{D42A27DB-BD31-4B8C-83A1-F6EECF244321}">
                <p14:modId xmlns:p14="http://schemas.microsoft.com/office/powerpoint/2010/main" val="1553182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72625-CB6D-4281-9263-6BE8F16A293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AE1A60A-E27A-4773-BA5F-D5AF74170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791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00C3-DEEE-486E-8FB6-1C38EAD9376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1B7BB19-2600-4569-BFCB-F9028C47F7FE}"/>
              </a:ext>
            </a:extLst>
          </p:cNvPr>
          <p:cNvGraphicFramePr>
            <a:graphicFrameLocks noGrp="1"/>
          </p:cNvGraphicFramePr>
          <p:nvPr>
            <p:ph type="chart" sz="quarter" idx="13"/>
            <p:extLst>
              <p:ext uri="{D42A27DB-BD31-4B8C-83A1-F6EECF244321}">
                <p14:modId xmlns:p14="http://schemas.microsoft.com/office/powerpoint/2010/main" val="3313536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4D705-FAA7-46EB-93CC-368AC65B3D6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3605E08-6770-4718-92D7-D057E4F9B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771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367B-9F0D-4B3E-AAA0-33DF6D1C36DF}"/>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C4AA4C6B-B3E2-48A1-AAB9-8DBD2717B526}"/>
              </a:ext>
            </a:extLst>
          </p:cNvPr>
          <p:cNvGraphicFramePr>
            <a:graphicFrameLocks noGrp="1"/>
          </p:cNvGraphicFramePr>
          <p:nvPr>
            <p:ph type="tbl" sz="quarter" idx="13"/>
            <p:extLst>
              <p:ext uri="{D42A27DB-BD31-4B8C-83A1-F6EECF244321}">
                <p14:modId xmlns:p14="http://schemas.microsoft.com/office/powerpoint/2010/main" val="121324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07402048"/>
                    </a:ext>
                  </a:extLst>
                </a:gridCol>
                <a:gridCol w="1481328">
                  <a:extLst>
                    <a:ext uri="{9D8B030D-6E8A-4147-A177-3AD203B41FA5}">
                      <a16:colId xmlns:a16="http://schemas.microsoft.com/office/drawing/2014/main" val="1518766871"/>
                    </a:ext>
                  </a:extLst>
                </a:gridCol>
                <a:gridCol w="329184">
                  <a:extLst>
                    <a:ext uri="{9D8B030D-6E8A-4147-A177-3AD203B41FA5}">
                      <a16:colId xmlns:a16="http://schemas.microsoft.com/office/drawing/2014/main" val="4043598573"/>
                    </a:ext>
                  </a:extLst>
                </a:gridCol>
                <a:gridCol w="329184">
                  <a:extLst>
                    <a:ext uri="{9D8B030D-6E8A-4147-A177-3AD203B41FA5}">
                      <a16:colId xmlns:a16="http://schemas.microsoft.com/office/drawing/2014/main" val="3576716030"/>
                    </a:ext>
                  </a:extLst>
                </a:gridCol>
                <a:gridCol w="329184">
                  <a:extLst>
                    <a:ext uri="{9D8B030D-6E8A-4147-A177-3AD203B41FA5}">
                      <a16:colId xmlns:a16="http://schemas.microsoft.com/office/drawing/2014/main" val="619919298"/>
                    </a:ext>
                  </a:extLst>
                </a:gridCol>
                <a:gridCol w="329184">
                  <a:extLst>
                    <a:ext uri="{9D8B030D-6E8A-4147-A177-3AD203B41FA5}">
                      <a16:colId xmlns:a16="http://schemas.microsoft.com/office/drawing/2014/main" val="2728616091"/>
                    </a:ext>
                  </a:extLst>
                </a:gridCol>
                <a:gridCol w="329184">
                  <a:extLst>
                    <a:ext uri="{9D8B030D-6E8A-4147-A177-3AD203B41FA5}">
                      <a16:colId xmlns:a16="http://schemas.microsoft.com/office/drawing/2014/main" val="279067106"/>
                    </a:ext>
                  </a:extLst>
                </a:gridCol>
                <a:gridCol w="329184">
                  <a:extLst>
                    <a:ext uri="{9D8B030D-6E8A-4147-A177-3AD203B41FA5}">
                      <a16:colId xmlns:a16="http://schemas.microsoft.com/office/drawing/2014/main" val="727038878"/>
                    </a:ext>
                  </a:extLst>
                </a:gridCol>
                <a:gridCol w="329184">
                  <a:extLst>
                    <a:ext uri="{9D8B030D-6E8A-4147-A177-3AD203B41FA5}">
                      <a16:colId xmlns:a16="http://schemas.microsoft.com/office/drawing/2014/main" val="1365211690"/>
                    </a:ext>
                  </a:extLst>
                </a:gridCol>
                <a:gridCol w="329184">
                  <a:extLst>
                    <a:ext uri="{9D8B030D-6E8A-4147-A177-3AD203B41FA5}">
                      <a16:colId xmlns:a16="http://schemas.microsoft.com/office/drawing/2014/main" val="1032913163"/>
                    </a:ext>
                  </a:extLst>
                </a:gridCol>
                <a:gridCol w="329184">
                  <a:extLst>
                    <a:ext uri="{9D8B030D-6E8A-4147-A177-3AD203B41FA5}">
                      <a16:colId xmlns:a16="http://schemas.microsoft.com/office/drawing/2014/main" val="1230302450"/>
                    </a:ext>
                  </a:extLst>
                </a:gridCol>
                <a:gridCol w="329184">
                  <a:extLst>
                    <a:ext uri="{9D8B030D-6E8A-4147-A177-3AD203B41FA5}">
                      <a16:colId xmlns:a16="http://schemas.microsoft.com/office/drawing/2014/main" val="1338211344"/>
                    </a:ext>
                  </a:extLst>
                </a:gridCol>
                <a:gridCol w="329184">
                  <a:extLst>
                    <a:ext uri="{9D8B030D-6E8A-4147-A177-3AD203B41FA5}">
                      <a16:colId xmlns:a16="http://schemas.microsoft.com/office/drawing/2014/main" val="3436497819"/>
                    </a:ext>
                  </a:extLst>
                </a:gridCol>
                <a:gridCol w="329184">
                  <a:extLst>
                    <a:ext uri="{9D8B030D-6E8A-4147-A177-3AD203B41FA5}">
                      <a16:colId xmlns:a16="http://schemas.microsoft.com/office/drawing/2014/main" val="3241303724"/>
                    </a:ext>
                  </a:extLst>
                </a:gridCol>
                <a:gridCol w="329184">
                  <a:extLst>
                    <a:ext uri="{9D8B030D-6E8A-4147-A177-3AD203B41FA5}">
                      <a16:colId xmlns:a16="http://schemas.microsoft.com/office/drawing/2014/main" val="2324507452"/>
                    </a:ext>
                  </a:extLst>
                </a:gridCol>
                <a:gridCol w="329184">
                  <a:extLst>
                    <a:ext uri="{9D8B030D-6E8A-4147-A177-3AD203B41FA5}">
                      <a16:colId xmlns:a16="http://schemas.microsoft.com/office/drawing/2014/main" val="1678888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1377930"/>
                  </a:ext>
                </a:extLst>
              </a:tr>
            </a:tbl>
          </a:graphicData>
        </a:graphic>
      </p:graphicFrame>
      <p:sp>
        <p:nvSpPr>
          <p:cNvPr id="4" name="Text Placeholder 3">
            <a:extLst>
              <a:ext uri="{FF2B5EF4-FFF2-40B4-BE49-F238E27FC236}">
                <a16:creationId xmlns:a16="http://schemas.microsoft.com/office/drawing/2014/main" id="{3CBBE55A-3851-41AE-BF35-449C5B081393}"/>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946525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A824-43C1-4D59-9242-0B5B4E6C933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CA85A0B2-8A3D-4E00-92D6-0B5BC185AC08}"/>
              </a:ext>
            </a:extLst>
          </p:cNvPr>
          <p:cNvGraphicFramePr>
            <a:graphicFrameLocks noGrp="1"/>
          </p:cNvGraphicFramePr>
          <p:nvPr>
            <p:ph type="tbl" sz="quarter" idx="13"/>
            <p:extLst>
              <p:ext uri="{D42A27DB-BD31-4B8C-83A1-F6EECF244321}">
                <p14:modId xmlns:p14="http://schemas.microsoft.com/office/powerpoint/2010/main" val="151469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3385484"/>
                    </a:ext>
                  </a:extLst>
                </a:gridCol>
                <a:gridCol w="1481328">
                  <a:extLst>
                    <a:ext uri="{9D8B030D-6E8A-4147-A177-3AD203B41FA5}">
                      <a16:colId xmlns:a16="http://schemas.microsoft.com/office/drawing/2014/main" val="1131689324"/>
                    </a:ext>
                  </a:extLst>
                </a:gridCol>
                <a:gridCol w="329184">
                  <a:extLst>
                    <a:ext uri="{9D8B030D-6E8A-4147-A177-3AD203B41FA5}">
                      <a16:colId xmlns:a16="http://schemas.microsoft.com/office/drawing/2014/main" val="2366671937"/>
                    </a:ext>
                  </a:extLst>
                </a:gridCol>
                <a:gridCol w="329184">
                  <a:extLst>
                    <a:ext uri="{9D8B030D-6E8A-4147-A177-3AD203B41FA5}">
                      <a16:colId xmlns:a16="http://schemas.microsoft.com/office/drawing/2014/main" val="2202086631"/>
                    </a:ext>
                  </a:extLst>
                </a:gridCol>
                <a:gridCol w="329184">
                  <a:extLst>
                    <a:ext uri="{9D8B030D-6E8A-4147-A177-3AD203B41FA5}">
                      <a16:colId xmlns:a16="http://schemas.microsoft.com/office/drawing/2014/main" val="3665881875"/>
                    </a:ext>
                  </a:extLst>
                </a:gridCol>
                <a:gridCol w="329184">
                  <a:extLst>
                    <a:ext uri="{9D8B030D-6E8A-4147-A177-3AD203B41FA5}">
                      <a16:colId xmlns:a16="http://schemas.microsoft.com/office/drawing/2014/main" val="2974854677"/>
                    </a:ext>
                  </a:extLst>
                </a:gridCol>
                <a:gridCol w="329184">
                  <a:extLst>
                    <a:ext uri="{9D8B030D-6E8A-4147-A177-3AD203B41FA5}">
                      <a16:colId xmlns:a16="http://schemas.microsoft.com/office/drawing/2014/main" val="2644044849"/>
                    </a:ext>
                  </a:extLst>
                </a:gridCol>
                <a:gridCol w="329184">
                  <a:extLst>
                    <a:ext uri="{9D8B030D-6E8A-4147-A177-3AD203B41FA5}">
                      <a16:colId xmlns:a16="http://schemas.microsoft.com/office/drawing/2014/main" val="3448253338"/>
                    </a:ext>
                  </a:extLst>
                </a:gridCol>
                <a:gridCol w="329184">
                  <a:extLst>
                    <a:ext uri="{9D8B030D-6E8A-4147-A177-3AD203B41FA5}">
                      <a16:colId xmlns:a16="http://schemas.microsoft.com/office/drawing/2014/main" val="1661054547"/>
                    </a:ext>
                  </a:extLst>
                </a:gridCol>
                <a:gridCol w="329184">
                  <a:extLst>
                    <a:ext uri="{9D8B030D-6E8A-4147-A177-3AD203B41FA5}">
                      <a16:colId xmlns:a16="http://schemas.microsoft.com/office/drawing/2014/main" val="4029653335"/>
                    </a:ext>
                  </a:extLst>
                </a:gridCol>
                <a:gridCol w="329184">
                  <a:extLst>
                    <a:ext uri="{9D8B030D-6E8A-4147-A177-3AD203B41FA5}">
                      <a16:colId xmlns:a16="http://schemas.microsoft.com/office/drawing/2014/main" val="3078026946"/>
                    </a:ext>
                  </a:extLst>
                </a:gridCol>
                <a:gridCol w="329184">
                  <a:extLst>
                    <a:ext uri="{9D8B030D-6E8A-4147-A177-3AD203B41FA5}">
                      <a16:colId xmlns:a16="http://schemas.microsoft.com/office/drawing/2014/main" val="823145130"/>
                    </a:ext>
                  </a:extLst>
                </a:gridCol>
                <a:gridCol w="329184">
                  <a:extLst>
                    <a:ext uri="{9D8B030D-6E8A-4147-A177-3AD203B41FA5}">
                      <a16:colId xmlns:a16="http://schemas.microsoft.com/office/drawing/2014/main" val="2268547631"/>
                    </a:ext>
                  </a:extLst>
                </a:gridCol>
                <a:gridCol w="329184">
                  <a:extLst>
                    <a:ext uri="{9D8B030D-6E8A-4147-A177-3AD203B41FA5}">
                      <a16:colId xmlns:a16="http://schemas.microsoft.com/office/drawing/2014/main" val="979779618"/>
                    </a:ext>
                  </a:extLst>
                </a:gridCol>
                <a:gridCol w="329184">
                  <a:extLst>
                    <a:ext uri="{9D8B030D-6E8A-4147-A177-3AD203B41FA5}">
                      <a16:colId xmlns:a16="http://schemas.microsoft.com/office/drawing/2014/main" val="225541247"/>
                    </a:ext>
                  </a:extLst>
                </a:gridCol>
                <a:gridCol w="329184">
                  <a:extLst>
                    <a:ext uri="{9D8B030D-6E8A-4147-A177-3AD203B41FA5}">
                      <a16:colId xmlns:a16="http://schemas.microsoft.com/office/drawing/2014/main" val="3608555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283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- 2022-07-07 13:23:00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 The award recognizes 13 years of outstanding and dedicated service to the #toastmastersclub, which helps people from diverse backgrounds become more confident speakers, communicators, and leaders. Toastmasters District 38 #publicspeaker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https://quintly-image-storage.s3.amazonaws.com/d123f9c23f3abec6e562a564c92f236a/8b91a6403b08b2e711c808d31cd3170e.jpg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1310249"/>
                  </a:ext>
                </a:extLst>
              </a:tr>
            </a:tbl>
          </a:graphicData>
        </a:graphic>
      </p:graphicFrame>
      <p:sp>
        <p:nvSpPr>
          <p:cNvPr id="4" name="Text Placeholder 3">
            <a:extLst>
              <a:ext uri="{FF2B5EF4-FFF2-40B4-BE49-F238E27FC236}">
                <a16:creationId xmlns:a16="http://schemas.microsoft.com/office/drawing/2014/main" id="{C9903E48-6EC1-4925-8119-6C7BF46A76C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7799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7E3-3EE3-4D88-A04A-5DDC7EBE44C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B280B65E-CC77-4F93-BD53-1D0087CA7708}"/>
              </a:ext>
            </a:extLst>
          </p:cNvPr>
          <p:cNvGraphicFramePr>
            <a:graphicFrameLocks noGrp="1"/>
          </p:cNvGraphicFramePr>
          <p:nvPr>
            <p:ph type="tbl" sz="quarter" idx="13"/>
            <p:extLst>
              <p:ext uri="{D42A27DB-BD31-4B8C-83A1-F6EECF244321}">
                <p14:modId xmlns:p14="http://schemas.microsoft.com/office/powerpoint/2010/main" val="256140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2962543"/>
                    </a:ext>
                  </a:extLst>
                </a:gridCol>
                <a:gridCol w="1481328">
                  <a:extLst>
                    <a:ext uri="{9D8B030D-6E8A-4147-A177-3AD203B41FA5}">
                      <a16:colId xmlns:a16="http://schemas.microsoft.com/office/drawing/2014/main" val="2141933087"/>
                    </a:ext>
                  </a:extLst>
                </a:gridCol>
                <a:gridCol w="329184">
                  <a:extLst>
                    <a:ext uri="{9D8B030D-6E8A-4147-A177-3AD203B41FA5}">
                      <a16:colId xmlns:a16="http://schemas.microsoft.com/office/drawing/2014/main" val="3165729602"/>
                    </a:ext>
                  </a:extLst>
                </a:gridCol>
                <a:gridCol w="329184">
                  <a:extLst>
                    <a:ext uri="{9D8B030D-6E8A-4147-A177-3AD203B41FA5}">
                      <a16:colId xmlns:a16="http://schemas.microsoft.com/office/drawing/2014/main" val="3540984348"/>
                    </a:ext>
                  </a:extLst>
                </a:gridCol>
                <a:gridCol w="329184">
                  <a:extLst>
                    <a:ext uri="{9D8B030D-6E8A-4147-A177-3AD203B41FA5}">
                      <a16:colId xmlns:a16="http://schemas.microsoft.com/office/drawing/2014/main" val="2118481453"/>
                    </a:ext>
                  </a:extLst>
                </a:gridCol>
                <a:gridCol w="329184">
                  <a:extLst>
                    <a:ext uri="{9D8B030D-6E8A-4147-A177-3AD203B41FA5}">
                      <a16:colId xmlns:a16="http://schemas.microsoft.com/office/drawing/2014/main" val="3266883043"/>
                    </a:ext>
                  </a:extLst>
                </a:gridCol>
                <a:gridCol w="329184">
                  <a:extLst>
                    <a:ext uri="{9D8B030D-6E8A-4147-A177-3AD203B41FA5}">
                      <a16:colId xmlns:a16="http://schemas.microsoft.com/office/drawing/2014/main" val="813748975"/>
                    </a:ext>
                  </a:extLst>
                </a:gridCol>
                <a:gridCol w="329184">
                  <a:extLst>
                    <a:ext uri="{9D8B030D-6E8A-4147-A177-3AD203B41FA5}">
                      <a16:colId xmlns:a16="http://schemas.microsoft.com/office/drawing/2014/main" val="655874182"/>
                    </a:ext>
                  </a:extLst>
                </a:gridCol>
                <a:gridCol w="329184">
                  <a:extLst>
                    <a:ext uri="{9D8B030D-6E8A-4147-A177-3AD203B41FA5}">
                      <a16:colId xmlns:a16="http://schemas.microsoft.com/office/drawing/2014/main" val="776540467"/>
                    </a:ext>
                  </a:extLst>
                </a:gridCol>
                <a:gridCol w="329184">
                  <a:extLst>
                    <a:ext uri="{9D8B030D-6E8A-4147-A177-3AD203B41FA5}">
                      <a16:colId xmlns:a16="http://schemas.microsoft.com/office/drawing/2014/main" val="2677086883"/>
                    </a:ext>
                  </a:extLst>
                </a:gridCol>
                <a:gridCol w="329184">
                  <a:extLst>
                    <a:ext uri="{9D8B030D-6E8A-4147-A177-3AD203B41FA5}">
                      <a16:colId xmlns:a16="http://schemas.microsoft.com/office/drawing/2014/main" val="247531442"/>
                    </a:ext>
                  </a:extLst>
                </a:gridCol>
                <a:gridCol w="329184">
                  <a:extLst>
                    <a:ext uri="{9D8B030D-6E8A-4147-A177-3AD203B41FA5}">
                      <a16:colId xmlns:a16="http://schemas.microsoft.com/office/drawing/2014/main" val="821619970"/>
                    </a:ext>
                  </a:extLst>
                </a:gridCol>
                <a:gridCol w="329184">
                  <a:extLst>
                    <a:ext uri="{9D8B030D-6E8A-4147-A177-3AD203B41FA5}">
                      <a16:colId xmlns:a16="http://schemas.microsoft.com/office/drawing/2014/main" val="3801615355"/>
                    </a:ext>
                  </a:extLst>
                </a:gridCol>
                <a:gridCol w="329184">
                  <a:extLst>
                    <a:ext uri="{9D8B030D-6E8A-4147-A177-3AD203B41FA5}">
                      <a16:colId xmlns:a16="http://schemas.microsoft.com/office/drawing/2014/main" val="2589032143"/>
                    </a:ext>
                  </a:extLst>
                </a:gridCol>
                <a:gridCol w="329184">
                  <a:extLst>
                    <a:ext uri="{9D8B030D-6E8A-4147-A177-3AD203B41FA5}">
                      <a16:colId xmlns:a16="http://schemas.microsoft.com/office/drawing/2014/main" val="3369560795"/>
                    </a:ext>
                  </a:extLst>
                </a:gridCol>
                <a:gridCol w="329184">
                  <a:extLst>
                    <a:ext uri="{9D8B030D-6E8A-4147-A177-3AD203B41FA5}">
                      <a16:colId xmlns:a16="http://schemas.microsoft.com/office/drawing/2014/main" val="375996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502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- 2022-07-22 14:02:07</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Cradles to Crayons Philadelphia to create well-wish #backtoschool cards for local kids. The cards will be tucked into backpacks along with school supplies to help the children feel optimistic and excited about learning! #volunteeringmatters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https://quintly-image-storage.s3.amazonaws.com/d123f9c23f3abec6e562a564c92f236a/06bab342b5c3393edb48df694f8a7973.jpg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83777257"/>
                  </a:ext>
                </a:extLst>
              </a:tr>
            </a:tbl>
          </a:graphicData>
        </a:graphic>
      </p:graphicFrame>
      <p:sp>
        <p:nvSpPr>
          <p:cNvPr id="4" name="Text Placeholder 3">
            <a:extLst>
              <a:ext uri="{FF2B5EF4-FFF2-40B4-BE49-F238E27FC236}">
                <a16:creationId xmlns:a16="http://schemas.microsoft.com/office/drawing/2014/main" id="{0B2BD950-1488-4341-B1B2-F8125DA33191}"/>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877307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C94E-AA32-47D2-9923-A7F9AC927FE9}"/>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70EC3CD-7E88-44B4-B2BE-995A2730167F}"/>
              </a:ext>
            </a:extLst>
          </p:cNvPr>
          <p:cNvGraphicFramePr>
            <a:graphicFrameLocks noGrp="1"/>
          </p:cNvGraphicFramePr>
          <p:nvPr>
            <p:ph type="tbl" sz="quarter" idx="13"/>
            <p:extLst>
              <p:ext uri="{D42A27DB-BD31-4B8C-83A1-F6EECF244321}">
                <p14:modId xmlns:p14="http://schemas.microsoft.com/office/powerpoint/2010/main" val="3053523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47798882"/>
                    </a:ext>
                  </a:extLst>
                </a:gridCol>
                <a:gridCol w="1481328">
                  <a:extLst>
                    <a:ext uri="{9D8B030D-6E8A-4147-A177-3AD203B41FA5}">
                      <a16:colId xmlns:a16="http://schemas.microsoft.com/office/drawing/2014/main" val="2749269488"/>
                    </a:ext>
                  </a:extLst>
                </a:gridCol>
                <a:gridCol w="329184">
                  <a:extLst>
                    <a:ext uri="{9D8B030D-6E8A-4147-A177-3AD203B41FA5}">
                      <a16:colId xmlns:a16="http://schemas.microsoft.com/office/drawing/2014/main" val="2969314621"/>
                    </a:ext>
                  </a:extLst>
                </a:gridCol>
                <a:gridCol w="329184">
                  <a:extLst>
                    <a:ext uri="{9D8B030D-6E8A-4147-A177-3AD203B41FA5}">
                      <a16:colId xmlns:a16="http://schemas.microsoft.com/office/drawing/2014/main" val="1859847646"/>
                    </a:ext>
                  </a:extLst>
                </a:gridCol>
                <a:gridCol w="329184">
                  <a:extLst>
                    <a:ext uri="{9D8B030D-6E8A-4147-A177-3AD203B41FA5}">
                      <a16:colId xmlns:a16="http://schemas.microsoft.com/office/drawing/2014/main" val="4079900521"/>
                    </a:ext>
                  </a:extLst>
                </a:gridCol>
                <a:gridCol w="329184">
                  <a:extLst>
                    <a:ext uri="{9D8B030D-6E8A-4147-A177-3AD203B41FA5}">
                      <a16:colId xmlns:a16="http://schemas.microsoft.com/office/drawing/2014/main" val="4224362953"/>
                    </a:ext>
                  </a:extLst>
                </a:gridCol>
                <a:gridCol w="329184">
                  <a:extLst>
                    <a:ext uri="{9D8B030D-6E8A-4147-A177-3AD203B41FA5}">
                      <a16:colId xmlns:a16="http://schemas.microsoft.com/office/drawing/2014/main" val="3696526121"/>
                    </a:ext>
                  </a:extLst>
                </a:gridCol>
                <a:gridCol w="329184">
                  <a:extLst>
                    <a:ext uri="{9D8B030D-6E8A-4147-A177-3AD203B41FA5}">
                      <a16:colId xmlns:a16="http://schemas.microsoft.com/office/drawing/2014/main" val="3236941713"/>
                    </a:ext>
                  </a:extLst>
                </a:gridCol>
                <a:gridCol w="329184">
                  <a:extLst>
                    <a:ext uri="{9D8B030D-6E8A-4147-A177-3AD203B41FA5}">
                      <a16:colId xmlns:a16="http://schemas.microsoft.com/office/drawing/2014/main" val="2225893949"/>
                    </a:ext>
                  </a:extLst>
                </a:gridCol>
                <a:gridCol w="329184">
                  <a:extLst>
                    <a:ext uri="{9D8B030D-6E8A-4147-A177-3AD203B41FA5}">
                      <a16:colId xmlns:a16="http://schemas.microsoft.com/office/drawing/2014/main" val="4004541477"/>
                    </a:ext>
                  </a:extLst>
                </a:gridCol>
                <a:gridCol w="329184">
                  <a:extLst>
                    <a:ext uri="{9D8B030D-6E8A-4147-A177-3AD203B41FA5}">
                      <a16:colId xmlns:a16="http://schemas.microsoft.com/office/drawing/2014/main" val="3436149487"/>
                    </a:ext>
                  </a:extLst>
                </a:gridCol>
                <a:gridCol w="329184">
                  <a:extLst>
                    <a:ext uri="{9D8B030D-6E8A-4147-A177-3AD203B41FA5}">
                      <a16:colId xmlns:a16="http://schemas.microsoft.com/office/drawing/2014/main" val="3912474166"/>
                    </a:ext>
                  </a:extLst>
                </a:gridCol>
                <a:gridCol w="329184">
                  <a:extLst>
                    <a:ext uri="{9D8B030D-6E8A-4147-A177-3AD203B41FA5}">
                      <a16:colId xmlns:a16="http://schemas.microsoft.com/office/drawing/2014/main" val="4033174206"/>
                    </a:ext>
                  </a:extLst>
                </a:gridCol>
                <a:gridCol w="329184">
                  <a:extLst>
                    <a:ext uri="{9D8B030D-6E8A-4147-A177-3AD203B41FA5}">
                      <a16:colId xmlns:a16="http://schemas.microsoft.com/office/drawing/2014/main" val="2941907741"/>
                    </a:ext>
                  </a:extLst>
                </a:gridCol>
                <a:gridCol w="329184">
                  <a:extLst>
                    <a:ext uri="{9D8B030D-6E8A-4147-A177-3AD203B41FA5}">
                      <a16:colId xmlns:a16="http://schemas.microsoft.com/office/drawing/2014/main" val="3616249684"/>
                    </a:ext>
                  </a:extLst>
                </a:gridCol>
                <a:gridCol w="329184">
                  <a:extLst>
                    <a:ext uri="{9D8B030D-6E8A-4147-A177-3AD203B41FA5}">
                      <a16:colId xmlns:a16="http://schemas.microsoft.com/office/drawing/2014/main" val="186702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311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- 2022-07-11 13:30:44</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It's hard to believe our Summer Associates are already six weeks into their #internshipprogram. While they've been gaining valuable real-world experience, they've also been enjoying time together in the office with #TEAMPHLY. Here's a snapshot of our Summer Associates alongside some members of the Home Office Marketing team!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https://quintly-image-storage.s3.amazonaws.com/d123f9c23f3abec6e562a564c92f236a/21b4401486b7e8627d7c32f5eac5de50.jpg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6460563"/>
                  </a:ext>
                </a:extLst>
              </a:tr>
            </a:tbl>
          </a:graphicData>
        </a:graphic>
      </p:graphicFrame>
      <p:sp>
        <p:nvSpPr>
          <p:cNvPr id="4" name="Text Placeholder 3">
            <a:extLst>
              <a:ext uri="{FF2B5EF4-FFF2-40B4-BE49-F238E27FC236}">
                <a16:creationId xmlns:a16="http://schemas.microsoft.com/office/drawing/2014/main" id="{FFA9664D-7E3F-413B-A53E-CC75499FC12F}"/>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09974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51FA8-FD44-4DF5-A64C-8BAC59FC10A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A65681CD-DC8A-4FE8-A58E-EC4190BE9F05}"/>
              </a:ext>
            </a:extLst>
          </p:cNvPr>
          <p:cNvGraphicFramePr>
            <a:graphicFrameLocks noGrp="1"/>
          </p:cNvGraphicFramePr>
          <p:nvPr>
            <p:ph type="tbl" sz="quarter" idx="13"/>
            <p:extLst>
              <p:ext uri="{D42A27DB-BD31-4B8C-83A1-F6EECF244321}">
                <p14:modId xmlns:p14="http://schemas.microsoft.com/office/powerpoint/2010/main" val="253145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69839640"/>
                    </a:ext>
                  </a:extLst>
                </a:gridCol>
                <a:gridCol w="1481328">
                  <a:extLst>
                    <a:ext uri="{9D8B030D-6E8A-4147-A177-3AD203B41FA5}">
                      <a16:colId xmlns:a16="http://schemas.microsoft.com/office/drawing/2014/main" val="3990536974"/>
                    </a:ext>
                  </a:extLst>
                </a:gridCol>
                <a:gridCol w="329184">
                  <a:extLst>
                    <a:ext uri="{9D8B030D-6E8A-4147-A177-3AD203B41FA5}">
                      <a16:colId xmlns:a16="http://schemas.microsoft.com/office/drawing/2014/main" val="983340890"/>
                    </a:ext>
                  </a:extLst>
                </a:gridCol>
                <a:gridCol w="329184">
                  <a:extLst>
                    <a:ext uri="{9D8B030D-6E8A-4147-A177-3AD203B41FA5}">
                      <a16:colId xmlns:a16="http://schemas.microsoft.com/office/drawing/2014/main" val="4160280197"/>
                    </a:ext>
                  </a:extLst>
                </a:gridCol>
                <a:gridCol w="329184">
                  <a:extLst>
                    <a:ext uri="{9D8B030D-6E8A-4147-A177-3AD203B41FA5}">
                      <a16:colId xmlns:a16="http://schemas.microsoft.com/office/drawing/2014/main" val="346465767"/>
                    </a:ext>
                  </a:extLst>
                </a:gridCol>
                <a:gridCol w="329184">
                  <a:extLst>
                    <a:ext uri="{9D8B030D-6E8A-4147-A177-3AD203B41FA5}">
                      <a16:colId xmlns:a16="http://schemas.microsoft.com/office/drawing/2014/main" val="2987288367"/>
                    </a:ext>
                  </a:extLst>
                </a:gridCol>
                <a:gridCol w="329184">
                  <a:extLst>
                    <a:ext uri="{9D8B030D-6E8A-4147-A177-3AD203B41FA5}">
                      <a16:colId xmlns:a16="http://schemas.microsoft.com/office/drawing/2014/main" val="2719456109"/>
                    </a:ext>
                  </a:extLst>
                </a:gridCol>
                <a:gridCol w="329184">
                  <a:extLst>
                    <a:ext uri="{9D8B030D-6E8A-4147-A177-3AD203B41FA5}">
                      <a16:colId xmlns:a16="http://schemas.microsoft.com/office/drawing/2014/main" val="452454486"/>
                    </a:ext>
                  </a:extLst>
                </a:gridCol>
                <a:gridCol w="329184">
                  <a:extLst>
                    <a:ext uri="{9D8B030D-6E8A-4147-A177-3AD203B41FA5}">
                      <a16:colId xmlns:a16="http://schemas.microsoft.com/office/drawing/2014/main" val="3035144766"/>
                    </a:ext>
                  </a:extLst>
                </a:gridCol>
                <a:gridCol w="329184">
                  <a:extLst>
                    <a:ext uri="{9D8B030D-6E8A-4147-A177-3AD203B41FA5}">
                      <a16:colId xmlns:a16="http://schemas.microsoft.com/office/drawing/2014/main" val="737855379"/>
                    </a:ext>
                  </a:extLst>
                </a:gridCol>
                <a:gridCol w="329184">
                  <a:extLst>
                    <a:ext uri="{9D8B030D-6E8A-4147-A177-3AD203B41FA5}">
                      <a16:colId xmlns:a16="http://schemas.microsoft.com/office/drawing/2014/main" val="1337916150"/>
                    </a:ext>
                  </a:extLst>
                </a:gridCol>
                <a:gridCol w="329184">
                  <a:extLst>
                    <a:ext uri="{9D8B030D-6E8A-4147-A177-3AD203B41FA5}">
                      <a16:colId xmlns:a16="http://schemas.microsoft.com/office/drawing/2014/main" val="3487003833"/>
                    </a:ext>
                  </a:extLst>
                </a:gridCol>
                <a:gridCol w="329184">
                  <a:extLst>
                    <a:ext uri="{9D8B030D-6E8A-4147-A177-3AD203B41FA5}">
                      <a16:colId xmlns:a16="http://schemas.microsoft.com/office/drawing/2014/main" val="1913293557"/>
                    </a:ext>
                  </a:extLst>
                </a:gridCol>
                <a:gridCol w="329184">
                  <a:extLst>
                    <a:ext uri="{9D8B030D-6E8A-4147-A177-3AD203B41FA5}">
                      <a16:colId xmlns:a16="http://schemas.microsoft.com/office/drawing/2014/main" val="825227426"/>
                    </a:ext>
                  </a:extLst>
                </a:gridCol>
                <a:gridCol w="329184">
                  <a:extLst>
                    <a:ext uri="{9D8B030D-6E8A-4147-A177-3AD203B41FA5}">
                      <a16:colId xmlns:a16="http://schemas.microsoft.com/office/drawing/2014/main" val="207061013"/>
                    </a:ext>
                  </a:extLst>
                </a:gridCol>
                <a:gridCol w="329184">
                  <a:extLst>
                    <a:ext uri="{9D8B030D-6E8A-4147-A177-3AD203B41FA5}">
                      <a16:colId xmlns:a16="http://schemas.microsoft.com/office/drawing/2014/main" val="77561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622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- 2022-07-15 15:33:01</a:t>
                      </a:r>
                      <a:r>
                        <a:rPr kumimoji="0" lang="en-US" sz="1000" b="0" i="0" u="none" strike="noStrike" kern="1200" cap="none" spc="0" normalizeH="0" baseline="0" noProof="0">
                          <a:ln>
                            <a:noFill/>
                          </a:ln>
                          <a:solidFill>
                            <a:prstClr val="black"/>
                          </a:solidFill>
                          <a:effectLst/>
                          <a:uLnTx/>
                          <a:uFillTx/>
                          <a:latin typeface="+mn-lt"/>
                          <a:ea typeface="+mn-ea"/>
                          <a:cs typeface="+mn-cs"/>
                        </a:rPr>
                        <a:t>
 💬 "This was the first time in two years our department was all together in person. You really don’t realize how much you miss your co-workers until you are together," said PHLY employee Paula Lare about a volunteer event at Cradles to Crayons Philadelphia. 
The Underwriting team recently helped the non-profit quality check and sort clothing to be distributed to children living in low-income or homeless situations. #TEAMPHLY #volunteerwork #helpingthecommunity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https://quintly-image-storage.s3.amazonaws.com/d123f9c23f3abec6e562a564c92f236a/5e474850b1ceccf8df4a0365ed7d3b38.jpg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1674688"/>
                  </a:ext>
                </a:extLst>
              </a:tr>
            </a:tbl>
          </a:graphicData>
        </a:graphic>
      </p:graphicFrame>
      <p:sp>
        <p:nvSpPr>
          <p:cNvPr id="4" name="Text Placeholder 3">
            <a:extLst>
              <a:ext uri="{FF2B5EF4-FFF2-40B4-BE49-F238E27FC236}">
                <a16:creationId xmlns:a16="http://schemas.microsoft.com/office/drawing/2014/main" id="{FA5F27D1-F363-4905-B01B-11F5D924316F}"/>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895532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B5808-5EDD-47F8-9AF9-12663794F96F}"/>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BF6B42D-B0BC-4228-917E-89F379D5E469}"/>
              </a:ext>
            </a:extLst>
          </p:cNvPr>
          <p:cNvGraphicFramePr>
            <a:graphicFrameLocks noGrp="1"/>
          </p:cNvGraphicFramePr>
          <p:nvPr>
            <p:ph type="tbl" sz="quarter" idx="13"/>
            <p:extLst>
              <p:ext uri="{D42A27DB-BD31-4B8C-83A1-F6EECF244321}">
                <p14:modId xmlns:p14="http://schemas.microsoft.com/office/powerpoint/2010/main" val="64118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5960810"/>
                    </a:ext>
                  </a:extLst>
                </a:gridCol>
                <a:gridCol w="1481328">
                  <a:extLst>
                    <a:ext uri="{9D8B030D-6E8A-4147-A177-3AD203B41FA5}">
                      <a16:colId xmlns:a16="http://schemas.microsoft.com/office/drawing/2014/main" val="3785813674"/>
                    </a:ext>
                  </a:extLst>
                </a:gridCol>
                <a:gridCol w="329184">
                  <a:extLst>
                    <a:ext uri="{9D8B030D-6E8A-4147-A177-3AD203B41FA5}">
                      <a16:colId xmlns:a16="http://schemas.microsoft.com/office/drawing/2014/main" val="1605266020"/>
                    </a:ext>
                  </a:extLst>
                </a:gridCol>
                <a:gridCol w="329184">
                  <a:extLst>
                    <a:ext uri="{9D8B030D-6E8A-4147-A177-3AD203B41FA5}">
                      <a16:colId xmlns:a16="http://schemas.microsoft.com/office/drawing/2014/main" val="746256945"/>
                    </a:ext>
                  </a:extLst>
                </a:gridCol>
                <a:gridCol w="329184">
                  <a:extLst>
                    <a:ext uri="{9D8B030D-6E8A-4147-A177-3AD203B41FA5}">
                      <a16:colId xmlns:a16="http://schemas.microsoft.com/office/drawing/2014/main" val="1351863877"/>
                    </a:ext>
                  </a:extLst>
                </a:gridCol>
                <a:gridCol w="329184">
                  <a:extLst>
                    <a:ext uri="{9D8B030D-6E8A-4147-A177-3AD203B41FA5}">
                      <a16:colId xmlns:a16="http://schemas.microsoft.com/office/drawing/2014/main" val="1150419575"/>
                    </a:ext>
                  </a:extLst>
                </a:gridCol>
                <a:gridCol w="329184">
                  <a:extLst>
                    <a:ext uri="{9D8B030D-6E8A-4147-A177-3AD203B41FA5}">
                      <a16:colId xmlns:a16="http://schemas.microsoft.com/office/drawing/2014/main" val="4043457421"/>
                    </a:ext>
                  </a:extLst>
                </a:gridCol>
                <a:gridCol w="329184">
                  <a:extLst>
                    <a:ext uri="{9D8B030D-6E8A-4147-A177-3AD203B41FA5}">
                      <a16:colId xmlns:a16="http://schemas.microsoft.com/office/drawing/2014/main" val="3938097862"/>
                    </a:ext>
                  </a:extLst>
                </a:gridCol>
                <a:gridCol w="329184">
                  <a:extLst>
                    <a:ext uri="{9D8B030D-6E8A-4147-A177-3AD203B41FA5}">
                      <a16:colId xmlns:a16="http://schemas.microsoft.com/office/drawing/2014/main" val="2376442126"/>
                    </a:ext>
                  </a:extLst>
                </a:gridCol>
                <a:gridCol w="329184">
                  <a:extLst>
                    <a:ext uri="{9D8B030D-6E8A-4147-A177-3AD203B41FA5}">
                      <a16:colId xmlns:a16="http://schemas.microsoft.com/office/drawing/2014/main" val="2958091668"/>
                    </a:ext>
                  </a:extLst>
                </a:gridCol>
                <a:gridCol w="329184">
                  <a:extLst>
                    <a:ext uri="{9D8B030D-6E8A-4147-A177-3AD203B41FA5}">
                      <a16:colId xmlns:a16="http://schemas.microsoft.com/office/drawing/2014/main" val="2255984077"/>
                    </a:ext>
                  </a:extLst>
                </a:gridCol>
                <a:gridCol w="329184">
                  <a:extLst>
                    <a:ext uri="{9D8B030D-6E8A-4147-A177-3AD203B41FA5}">
                      <a16:colId xmlns:a16="http://schemas.microsoft.com/office/drawing/2014/main" val="4055887052"/>
                    </a:ext>
                  </a:extLst>
                </a:gridCol>
                <a:gridCol w="329184">
                  <a:extLst>
                    <a:ext uri="{9D8B030D-6E8A-4147-A177-3AD203B41FA5}">
                      <a16:colId xmlns:a16="http://schemas.microsoft.com/office/drawing/2014/main" val="2525898861"/>
                    </a:ext>
                  </a:extLst>
                </a:gridCol>
                <a:gridCol w="329184">
                  <a:extLst>
                    <a:ext uri="{9D8B030D-6E8A-4147-A177-3AD203B41FA5}">
                      <a16:colId xmlns:a16="http://schemas.microsoft.com/office/drawing/2014/main" val="1534881370"/>
                    </a:ext>
                  </a:extLst>
                </a:gridCol>
                <a:gridCol w="329184">
                  <a:extLst>
                    <a:ext uri="{9D8B030D-6E8A-4147-A177-3AD203B41FA5}">
                      <a16:colId xmlns:a16="http://schemas.microsoft.com/office/drawing/2014/main" val="2333934453"/>
                    </a:ext>
                  </a:extLst>
                </a:gridCol>
                <a:gridCol w="329184">
                  <a:extLst>
                    <a:ext uri="{9D8B030D-6E8A-4147-A177-3AD203B41FA5}">
                      <a16:colId xmlns:a16="http://schemas.microsoft.com/office/drawing/2014/main" val="540827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141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- 2022-07-01 11:04:51</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 p.m. today and will be closed on Monday, July 4th in observance of #IndependenceDay. We hope you have a safe and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https://quintly-image-storage.s3.amazonaws.com/d123f9c23f3abec6e562a564c92f236a/f522937a3e11c396d3f593e40439ae2a.jpg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537827"/>
                  </a:ext>
                </a:extLst>
              </a:tr>
            </a:tbl>
          </a:graphicData>
        </a:graphic>
      </p:graphicFrame>
      <p:sp>
        <p:nvSpPr>
          <p:cNvPr id="4" name="Text Placeholder 3">
            <a:extLst>
              <a:ext uri="{FF2B5EF4-FFF2-40B4-BE49-F238E27FC236}">
                <a16:creationId xmlns:a16="http://schemas.microsoft.com/office/drawing/2014/main" id="{ED33CB57-3A44-4A1A-A071-DEC695B6C74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259968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E709-6081-453D-B01A-FC7D33C5F89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1ACC11D-AA2A-40F9-A95E-C2245DC47D94}"/>
              </a:ext>
            </a:extLst>
          </p:cNvPr>
          <p:cNvGraphicFramePr>
            <a:graphicFrameLocks noGrp="1"/>
          </p:cNvGraphicFramePr>
          <p:nvPr>
            <p:ph type="chart" sz="quarter" idx="13"/>
            <p:extLst>
              <p:ext uri="{D42A27DB-BD31-4B8C-83A1-F6EECF244321}">
                <p14:modId xmlns:p14="http://schemas.microsoft.com/office/powerpoint/2010/main" val="1479670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9CAB4-129E-4B2A-B6E3-873F11D34D8D}"/>
              </a:ext>
            </a:extLst>
          </p:cNvPr>
          <p:cNvSpPr>
            <a:spLocks noGrp="1"/>
          </p:cNvSpPr>
          <p:nvPr>
            <p:ph type="body" sz="quarter" idx="14"/>
          </p:nvPr>
        </p:nvSpPr>
        <p:spPr/>
        <p:txBody>
          <a:bodyPr/>
          <a:lstStyle/>
          <a:p>
            <a:r>
              <a:rPr lang="en-US"/>
              <a:t>07/01/2022 - 07/31/2022</a:t>
            </a:r>
          </a:p>
        </p:txBody>
      </p:sp>
      <p:sp>
        <p:nvSpPr>
          <p:cNvPr id="5" name="Footer Placeholder 4">
            <a:extLst>
              <a:ext uri="{FF2B5EF4-FFF2-40B4-BE49-F238E27FC236}">
                <a16:creationId xmlns:a16="http://schemas.microsoft.com/office/drawing/2014/main" id="{15E4EC46-6354-4B5C-BD85-4BEE6F2750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831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22DEA-BCA3-48D9-80FA-A748CF23C8C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AD12E34-6FD8-4C7B-A119-0CEE9FAD1862}"/>
              </a:ext>
            </a:extLst>
          </p:cNvPr>
          <p:cNvGraphicFramePr>
            <a:graphicFrameLocks noGrp="1"/>
          </p:cNvGraphicFramePr>
          <p:nvPr>
            <p:ph type="tbl" sz="quarter" idx="13"/>
            <p:extLst>
              <p:ext uri="{D42A27DB-BD31-4B8C-83A1-F6EECF244321}">
                <p14:modId xmlns:p14="http://schemas.microsoft.com/office/powerpoint/2010/main" val="2485767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90484105"/>
                    </a:ext>
                  </a:extLst>
                </a:gridCol>
                <a:gridCol w="576072">
                  <a:extLst>
                    <a:ext uri="{9D8B030D-6E8A-4147-A177-3AD203B41FA5}">
                      <a16:colId xmlns:a16="http://schemas.microsoft.com/office/drawing/2014/main" val="1107953404"/>
                    </a:ext>
                  </a:extLst>
                </a:gridCol>
                <a:gridCol w="576072">
                  <a:extLst>
                    <a:ext uri="{9D8B030D-6E8A-4147-A177-3AD203B41FA5}">
                      <a16:colId xmlns:a16="http://schemas.microsoft.com/office/drawing/2014/main" val="302973469"/>
                    </a:ext>
                  </a:extLst>
                </a:gridCol>
                <a:gridCol w="576072">
                  <a:extLst>
                    <a:ext uri="{9D8B030D-6E8A-4147-A177-3AD203B41FA5}">
                      <a16:colId xmlns:a16="http://schemas.microsoft.com/office/drawing/2014/main" val="1915758719"/>
                    </a:ext>
                  </a:extLst>
                </a:gridCol>
                <a:gridCol w="576072">
                  <a:extLst>
                    <a:ext uri="{9D8B030D-6E8A-4147-A177-3AD203B41FA5}">
                      <a16:colId xmlns:a16="http://schemas.microsoft.com/office/drawing/2014/main" val="2276167248"/>
                    </a:ext>
                  </a:extLst>
                </a:gridCol>
                <a:gridCol w="576072">
                  <a:extLst>
                    <a:ext uri="{9D8B030D-6E8A-4147-A177-3AD203B41FA5}">
                      <a16:colId xmlns:a16="http://schemas.microsoft.com/office/drawing/2014/main" val="1911750950"/>
                    </a:ext>
                  </a:extLst>
                </a:gridCol>
                <a:gridCol w="576072">
                  <a:extLst>
                    <a:ext uri="{9D8B030D-6E8A-4147-A177-3AD203B41FA5}">
                      <a16:colId xmlns:a16="http://schemas.microsoft.com/office/drawing/2014/main" val="2619410035"/>
                    </a:ext>
                  </a:extLst>
                </a:gridCol>
                <a:gridCol w="576072">
                  <a:extLst>
                    <a:ext uri="{9D8B030D-6E8A-4147-A177-3AD203B41FA5}">
                      <a16:colId xmlns:a16="http://schemas.microsoft.com/office/drawing/2014/main" val="4147487353"/>
                    </a:ext>
                  </a:extLst>
                </a:gridCol>
                <a:gridCol w="576072">
                  <a:extLst>
                    <a:ext uri="{9D8B030D-6E8A-4147-A177-3AD203B41FA5}">
                      <a16:colId xmlns:a16="http://schemas.microsoft.com/office/drawing/2014/main" val="1095492316"/>
                    </a:ext>
                  </a:extLst>
                </a:gridCol>
                <a:gridCol w="576072">
                  <a:extLst>
                    <a:ext uri="{9D8B030D-6E8A-4147-A177-3AD203B41FA5}">
                      <a16:colId xmlns:a16="http://schemas.microsoft.com/office/drawing/2014/main" val="248722835"/>
                    </a:ext>
                  </a:extLst>
                </a:gridCol>
                <a:gridCol w="576072">
                  <a:extLst>
                    <a:ext uri="{9D8B030D-6E8A-4147-A177-3AD203B41FA5}">
                      <a16:colId xmlns:a16="http://schemas.microsoft.com/office/drawing/2014/main" val="2016824981"/>
                    </a:ext>
                  </a:extLst>
                </a:gridCol>
                <a:gridCol w="576072">
                  <a:extLst>
                    <a:ext uri="{9D8B030D-6E8A-4147-A177-3AD203B41FA5}">
                      <a16:colId xmlns:a16="http://schemas.microsoft.com/office/drawing/2014/main" val="2265034193"/>
                    </a:ext>
                  </a:extLst>
                </a:gridCol>
                <a:gridCol w="576072">
                  <a:extLst>
                    <a:ext uri="{9D8B030D-6E8A-4147-A177-3AD203B41FA5}">
                      <a16:colId xmlns:a16="http://schemas.microsoft.com/office/drawing/2014/main" val="28349087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35825764"/>
                  </a:ext>
                </a:extLst>
              </a:tr>
              <a:tr h="370840">
                <a:tc>
                  <a:txBody>
                    <a:bodyPr/>
                    <a:lstStyle/>
                    <a:p>
                      <a:r>
                        <a:rPr lang="en-US" sz="1000"/>
                        <a:t>3831</a:t>
                      </a:r>
                    </a:p>
                  </a:txBody>
                  <a:tcPr/>
                </a:tc>
                <a:tc>
                  <a:txBody>
                    <a:bodyPr/>
                    <a:lstStyle/>
                    <a:p>
                      <a:r>
                        <a:rPr lang="en-US" sz="1000"/>
                        <a:t>35</a:t>
                      </a:r>
                    </a:p>
                  </a:txBody>
                  <a:tcPr/>
                </a:tc>
                <a:tc>
                  <a:txBody>
                    <a:bodyPr/>
                    <a:lstStyle/>
                    <a:p>
                      <a:r>
                        <a:rPr lang="en-US" sz="1000"/>
                        <a:t>178</a:t>
                      </a:r>
                    </a:p>
                  </a:txBody>
                  <a:tcPr/>
                </a:tc>
                <a:tc>
                  <a:txBody>
                    <a:bodyPr/>
                    <a:lstStyle/>
                    <a:p>
                      <a:r>
                        <a:rPr lang="en-US" sz="1000"/>
                        <a:t>164</a:t>
                      </a:r>
                    </a:p>
                  </a:txBody>
                  <a:tcPr/>
                </a:tc>
                <a:tc>
                  <a:txBody>
                    <a:bodyPr/>
                    <a:lstStyle/>
                    <a:p>
                      <a:r>
                        <a:rPr lang="en-US" sz="1000"/>
                        <a:t>8</a:t>
                      </a:r>
                    </a:p>
                  </a:txBody>
                  <a:tcPr/>
                </a:tc>
                <a:tc>
                  <a:txBody>
                    <a:bodyPr/>
                    <a:lstStyle/>
                    <a:p>
                      <a:r>
                        <a:rPr lang="en-US" sz="1000"/>
                        <a:t>6</a:t>
                      </a:r>
                    </a:p>
                  </a:txBody>
                  <a:tcPr/>
                </a:tc>
                <a:tc>
                  <a:txBody>
                    <a:bodyPr/>
                    <a:lstStyle/>
                    <a:p>
                      <a:r>
                        <a:rPr lang="en-US" sz="1000"/>
                        <a:t>74</a:t>
                      </a:r>
                    </a:p>
                  </a:txBody>
                  <a:tcPr/>
                </a:tc>
                <a:tc>
                  <a:txBody>
                    <a:bodyPr/>
                    <a:lstStyle/>
                    <a:p>
                      <a:r>
                        <a:rPr lang="en-US" sz="1000"/>
                        <a:t>74</a:t>
                      </a:r>
                    </a:p>
                  </a:txBody>
                  <a:tcPr/>
                </a:tc>
                <a:tc>
                  <a:txBody>
                    <a:bodyPr/>
                    <a:lstStyle/>
                    <a:p>
                      <a:r>
                        <a:rPr lang="en-US" sz="1000"/>
                        <a:t>455</a:t>
                      </a:r>
                    </a:p>
                  </a:txBody>
                  <a:tcPr/>
                </a:tc>
                <a:tc>
                  <a:txBody>
                    <a:bodyPr/>
                    <a:lstStyle/>
                    <a:p>
                      <a:r>
                        <a:rPr lang="en-US" sz="1000"/>
                        <a:t>7</a:t>
                      </a:r>
                    </a:p>
                  </a:txBody>
                  <a:tcPr/>
                </a:tc>
                <a:tc>
                  <a:txBody>
                    <a:bodyPr/>
                    <a:lstStyle/>
                    <a:p>
                      <a:r>
                        <a:rPr lang="en-US" sz="1000"/>
                        <a:t>90</a:t>
                      </a:r>
                    </a:p>
                  </a:txBody>
                  <a:tcPr/>
                </a:tc>
                <a:tc>
                  <a:txBody>
                    <a:bodyPr/>
                    <a:lstStyle/>
                    <a:p>
                      <a:r>
                        <a:rPr lang="en-US" sz="1000"/>
                        <a:t>0.0857 %</a:t>
                      </a:r>
                    </a:p>
                  </a:txBody>
                  <a:tcPr/>
                </a:tc>
                <a:tc>
                  <a:txBody>
                    <a:bodyPr/>
                    <a:lstStyle/>
                    <a:p>
                      <a:r>
                        <a:rPr lang="en-US" sz="1000"/>
                        <a:t>50.0 %</a:t>
                      </a:r>
                    </a:p>
                  </a:txBody>
                  <a:tcPr/>
                </a:tc>
                <a:extLst>
                  <a:ext uri="{0D108BD9-81ED-4DB2-BD59-A6C34878D82A}">
                    <a16:rowId xmlns:a16="http://schemas.microsoft.com/office/drawing/2014/main" val="598854251"/>
                  </a:ext>
                </a:extLst>
              </a:tr>
            </a:tbl>
          </a:graphicData>
        </a:graphic>
      </p:graphicFrame>
      <p:sp>
        <p:nvSpPr>
          <p:cNvPr id="4" name="Text Placeholder 3">
            <a:extLst>
              <a:ext uri="{FF2B5EF4-FFF2-40B4-BE49-F238E27FC236}">
                <a16:creationId xmlns:a16="http://schemas.microsoft.com/office/drawing/2014/main" id="{59D7F521-C341-42CD-BA80-DEDEBEFC5E67}"/>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995640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FE6B-35D6-4E64-AB8E-14D92418244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363A86D-5894-4B98-99E1-09BAF66270ED}"/>
              </a:ext>
            </a:extLst>
          </p:cNvPr>
          <p:cNvGraphicFramePr>
            <a:graphicFrameLocks noGrp="1"/>
          </p:cNvGraphicFramePr>
          <p:nvPr>
            <p:ph type="chart" sz="quarter" idx="13"/>
            <p:extLst>
              <p:ext uri="{D42A27DB-BD31-4B8C-83A1-F6EECF244321}">
                <p14:modId xmlns:p14="http://schemas.microsoft.com/office/powerpoint/2010/main" val="2894867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8688F-CB1B-462B-8249-D556062E839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003A455-5434-447D-A6AE-4AE4C6A50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867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5AE85-02A7-4765-820D-FE5412F6F1F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35D5D5D-1ECE-4B5B-9F0F-5EF0CF531AD1}"/>
              </a:ext>
            </a:extLst>
          </p:cNvPr>
          <p:cNvGraphicFramePr>
            <a:graphicFrameLocks noGrp="1"/>
          </p:cNvGraphicFramePr>
          <p:nvPr>
            <p:ph type="chart" sz="quarter" idx="13"/>
            <p:extLst>
              <p:ext uri="{D42A27DB-BD31-4B8C-83A1-F6EECF244321}">
                <p14:modId xmlns:p14="http://schemas.microsoft.com/office/powerpoint/2010/main" val="6405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0FA67D-1555-4CD6-A523-1C593AFCC64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B36B42-B35D-4798-BC74-1E17907C3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547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BB9B-A8E1-4356-9516-39A628A4C66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A563D88D-06B1-412B-8835-AC924D5E7E7F}"/>
              </a:ext>
            </a:extLst>
          </p:cNvPr>
          <p:cNvGraphicFramePr>
            <a:graphicFrameLocks noGrp="1"/>
          </p:cNvGraphicFramePr>
          <p:nvPr>
            <p:ph type="chart" sz="quarter" idx="13"/>
            <p:extLst>
              <p:ext uri="{D42A27DB-BD31-4B8C-83A1-F6EECF244321}">
                <p14:modId xmlns:p14="http://schemas.microsoft.com/office/powerpoint/2010/main" val="445837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A22AA-3676-483D-8661-CB3D2312A48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01894C-2F91-4B66-9918-882C4611B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903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F065-7429-4F1D-8BB6-ACD26802FAB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047C78F-2492-4DAF-B835-6BDECBDF76AD}"/>
              </a:ext>
            </a:extLst>
          </p:cNvPr>
          <p:cNvGraphicFramePr>
            <a:graphicFrameLocks noGrp="1"/>
          </p:cNvGraphicFramePr>
          <p:nvPr>
            <p:ph type="chart" sz="quarter" idx="13"/>
            <p:extLst>
              <p:ext uri="{D42A27DB-BD31-4B8C-83A1-F6EECF244321}">
                <p14:modId xmlns:p14="http://schemas.microsoft.com/office/powerpoint/2010/main" val="484721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F39A0-56DF-43CD-BC32-B8370A8D446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FC9B68D-05F5-4A17-888B-800CE6D150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574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94AD3-5350-4E0F-A622-F10224A7EE1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E4F0C5C-6F11-4017-84A3-8F9DFCE9CEFE}"/>
              </a:ext>
            </a:extLst>
          </p:cNvPr>
          <p:cNvGraphicFramePr>
            <a:graphicFrameLocks noGrp="1"/>
          </p:cNvGraphicFramePr>
          <p:nvPr>
            <p:ph type="tbl" sz="quarter" idx="13"/>
            <p:extLst>
              <p:ext uri="{D42A27DB-BD31-4B8C-83A1-F6EECF244321}">
                <p14:modId xmlns:p14="http://schemas.microsoft.com/office/powerpoint/2010/main" val="205584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34655151"/>
                    </a:ext>
                  </a:extLst>
                </a:gridCol>
                <a:gridCol w="2468880">
                  <a:extLst>
                    <a:ext uri="{9D8B030D-6E8A-4147-A177-3AD203B41FA5}">
                      <a16:colId xmlns:a16="http://schemas.microsoft.com/office/drawing/2014/main" val="369895276"/>
                    </a:ext>
                  </a:extLst>
                </a:gridCol>
                <a:gridCol w="2468880">
                  <a:extLst>
                    <a:ext uri="{9D8B030D-6E8A-4147-A177-3AD203B41FA5}">
                      <a16:colId xmlns:a16="http://schemas.microsoft.com/office/drawing/2014/main" val="364540993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92937830"/>
                  </a:ext>
                </a:extLst>
              </a:tr>
              <a:tr h="370840">
                <a:tc>
                  <a:txBody>
                    <a:bodyPr/>
                    <a:lstStyle/>
                    <a:p>
                      <a:r>
                        <a:rPr lang="en-US" sz="1000" b="1"/>
                        <a:t>@MargueriteTort</a:t>
                      </a:r>
                    </a:p>
                  </a:txBody>
                  <a:tcPr/>
                </a:tc>
                <a:tc>
                  <a:txBody>
                    <a:bodyPr/>
                    <a:lstStyle/>
                    <a:p>
                      <a:r>
                        <a:rPr lang="en-US" sz="1000"/>
                        <a:t>@PHLYINS (42)</a:t>
                      </a:r>
                    </a:p>
                  </a:txBody>
                  <a:tcPr/>
                </a:tc>
                <a:tc>
                  <a:txBody>
                    <a:bodyPr/>
                    <a:lstStyle/>
                    <a:p>
                      <a:r>
                        <a:rPr lang="en-US" sz="1000"/>
                        <a:t>42</a:t>
                      </a:r>
                    </a:p>
                  </a:txBody>
                  <a:tcPr/>
                </a:tc>
                <a:extLst>
                  <a:ext uri="{0D108BD9-81ED-4DB2-BD59-A6C34878D82A}">
                    <a16:rowId xmlns:a16="http://schemas.microsoft.com/office/drawing/2014/main" val="452998841"/>
                  </a:ext>
                </a:extLst>
              </a:tr>
              <a:tr h="370840">
                <a:tc>
                  <a:txBody>
                    <a:bodyPr/>
                    <a:lstStyle/>
                    <a:p>
                      <a:r>
                        <a:rPr lang="en-US" sz="1000" b="1"/>
                        <a:t>@EaglesComms</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2241066966"/>
                  </a:ext>
                </a:extLst>
              </a:tr>
              <a:tr h="370840">
                <a:tc>
                  <a:txBody>
                    <a:bodyPr/>
                    <a:lstStyle/>
                    <a:p>
                      <a:r>
                        <a:rPr lang="en-US" sz="1000" b="1"/>
                        <a:t>@Jayden31215665</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1273983198"/>
                  </a:ext>
                </a:extLst>
              </a:tr>
              <a:tr h="370840">
                <a:tc>
                  <a:txBody>
                    <a:bodyPr/>
                    <a:lstStyle/>
                    <a:p>
                      <a:r>
                        <a:rPr lang="en-US" sz="1000" b="1"/>
                        <a:t>@C2CPhiladelphia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982255385"/>
                  </a:ext>
                </a:extLst>
              </a:tr>
              <a:tr h="370840">
                <a:tc>
                  <a:txBody>
                    <a:bodyPr/>
                    <a:lstStyle/>
                    <a:p>
                      <a:r>
                        <a:rPr lang="en-US" sz="1000" b="1"/>
                        <a:t>@wadt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151698280"/>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74099899"/>
                  </a:ext>
                </a:extLst>
              </a:tr>
              <a:tr h="370840">
                <a:tc>
                  <a:txBody>
                    <a:bodyPr/>
                    <a:lstStyle/>
                    <a:p>
                      <a:r>
                        <a:rPr lang="en-US" sz="1000" b="1"/>
                        <a:t>@Msminion13</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454308114"/>
                  </a:ext>
                </a:extLst>
              </a:tr>
              <a:tr h="370840">
                <a:tc>
                  <a:txBody>
                    <a:bodyPr/>
                    <a:lstStyle/>
                    <a:p>
                      <a:r>
                        <a:rPr lang="en-US" sz="1000" b="1"/>
                        <a:t>@BCCCC</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026466437"/>
                  </a:ext>
                </a:extLst>
              </a:tr>
              <a:tr h="370840">
                <a:tc>
                  <a:txBody>
                    <a:bodyPr/>
                    <a:lstStyle/>
                    <a:p>
                      <a:r>
                        <a:rPr lang="en-US" sz="1000" b="1"/>
                        <a:t>@StarlightRoad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000695018"/>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543714891"/>
                  </a:ext>
                </a:extLst>
              </a:tr>
            </a:tbl>
          </a:graphicData>
        </a:graphic>
      </p:graphicFrame>
      <p:sp>
        <p:nvSpPr>
          <p:cNvPr id="4" name="Text Placeholder 3">
            <a:extLst>
              <a:ext uri="{FF2B5EF4-FFF2-40B4-BE49-F238E27FC236}">
                <a16:creationId xmlns:a16="http://schemas.microsoft.com/office/drawing/2014/main" id="{797ED2C8-9A46-419F-9DE4-4020693BA96E}"/>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3653617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D261-973B-422F-A40F-990E808D538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A88399A7-F373-4881-82C9-A31A28952608}"/>
              </a:ext>
            </a:extLst>
          </p:cNvPr>
          <p:cNvGraphicFramePr>
            <a:graphicFrameLocks noGrp="1"/>
          </p:cNvGraphicFramePr>
          <p:nvPr>
            <p:ph type="tbl" sz="quarter" idx="13"/>
            <p:extLst>
              <p:ext uri="{D42A27DB-BD31-4B8C-83A1-F6EECF244321}">
                <p14:modId xmlns:p14="http://schemas.microsoft.com/office/powerpoint/2010/main" val="85827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1527054"/>
                    </a:ext>
                  </a:extLst>
                </a:gridCol>
                <a:gridCol w="493776">
                  <a:extLst>
                    <a:ext uri="{9D8B030D-6E8A-4147-A177-3AD203B41FA5}">
                      <a16:colId xmlns:a16="http://schemas.microsoft.com/office/drawing/2014/main" val="2519839521"/>
                    </a:ext>
                  </a:extLst>
                </a:gridCol>
                <a:gridCol w="1069848">
                  <a:extLst>
                    <a:ext uri="{9D8B030D-6E8A-4147-A177-3AD203B41FA5}">
                      <a16:colId xmlns:a16="http://schemas.microsoft.com/office/drawing/2014/main" val="498656897"/>
                    </a:ext>
                  </a:extLst>
                </a:gridCol>
                <a:gridCol w="1069848">
                  <a:extLst>
                    <a:ext uri="{9D8B030D-6E8A-4147-A177-3AD203B41FA5}">
                      <a16:colId xmlns:a16="http://schemas.microsoft.com/office/drawing/2014/main" val="1845621651"/>
                    </a:ext>
                  </a:extLst>
                </a:gridCol>
                <a:gridCol w="1069848">
                  <a:extLst>
                    <a:ext uri="{9D8B030D-6E8A-4147-A177-3AD203B41FA5}">
                      <a16:colId xmlns:a16="http://schemas.microsoft.com/office/drawing/2014/main" val="1308733299"/>
                    </a:ext>
                  </a:extLst>
                </a:gridCol>
                <a:gridCol w="1069848">
                  <a:extLst>
                    <a:ext uri="{9D8B030D-6E8A-4147-A177-3AD203B41FA5}">
                      <a16:colId xmlns:a16="http://schemas.microsoft.com/office/drawing/2014/main" val="2172590708"/>
                    </a:ext>
                  </a:extLst>
                </a:gridCol>
                <a:gridCol w="1069848">
                  <a:extLst>
                    <a:ext uri="{9D8B030D-6E8A-4147-A177-3AD203B41FA5}">
                      <a16:colId xmlns:a16="http://schemas.microsoft.com/office/drawing/2014/main" val="3666710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0640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- 2022-07-22 13:58:35</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@C2CPhiladelphia to create well-wish #backtoschool cards for local kids. The cards will be tucked into backpacks with school supplies to help the kids feel excited about learning! #FridayFeeling https://t.co/t2R9OJuyvn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0.3653 %</a:t>
                      </a:r>
                    </a:p>
                  </a:txBody>
                  <a:tcPr/>
                </a:tc>
                <a:extLst>
                  <a:ext uri="{0D108BD9-81ED-4DB2-BD59-A6C34878D82A}">
                    <a16:rowId xmlns:a16="http://schemas.microsoft.com/office/drawing/2014/main" val="387661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- 2022-07-05 09:35:03</a:t>
                      </a:r>
                      <a:r>
                        <a:rPr kumimoji="0" lang="en-US" sz="1000" b="0" i="0" u="none" strike="noStrike" kern="1200" cap="none" spc="0" normalizeH="0" baseline="0" noProof="0">
                          <a:ln>
                            <a:noFill/>
                          </a:ln>
                          <a:solidFill>
                            <a:prstClr val="black"/>
                          </a:solidFill>
                          <a:effectLst/>
                          <a:uLnTx/>
                          <a:uFillTx/>
                          <a:latin typeface="+mn-lt"/>
                          <a:ea typeface="+mn-ea"/>
                          <a:cs typeface="+mn-cs"/>
                        </a:rPr>
                        <a:t>
 Sometimes a small act of kindness can make a big impact! PHLY employee Olga Sarabia volunteered to create handmade #4thofJuly greeting cards for #veterans to brighten their day. The cards were sent to a local Veterans Administration for distribution. #TEAMPHLY https://t.co/UoXpa52TQi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0.1829 %</a:t>
                      </a:r>
                    </a:p>
                  </a:txBody>
                  <a:tcPr/>
                </a:tc>
                <a:extLst>
                  <a:ext uri="{0D108BD9-81ED-4DB2-BD59-A6C34878D82A}">
                    <a16:rowId xmlns:a16="http://schemas.microsoft.com/office/drawing/2014/main" val="1390325912"/>
                  </a:ext>
                </a:extLst>
              </a:tr>
            </a:tbl>
          </a:graphicData>
        </a:graphic>
      </p:graphicFrame>
      <p:sp>
        <p:nvSpPr>
          <p:cNvPr id="4" name="Text Placeholder 3">
            <a:extLst>
              <a:ext uri="{FF2B5EF4-FFF2-40B4-BE49-F238E27FC236}">
                <a16:creationId xmlns:a16="http://schemas.microsoft.com/office/drawing/2014/main" id="{DDBCA8B2-78CB-4C31-9D0B-4B3592BC154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160357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50CD-A8A3-4ED0-90E3-69AD7F9B594D}"/>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999ACA1-AE96-4BA1-9A91-DCAEBB2E787F}"/>
              </a:ext>
            </a:extLst>
          </p:cNvPr>
          <p:cNvGraphicFramePr>
            <a:graphicFrameLocks noGrp="1"/>
          </p:cNvGraphicFramePr>
          <p:nvPr>
            <p:ph type="tbl" sz="quarter" idx="13"/>
            <p:extLst>
              <p:ext uri="{D42A27DB-BD31-4B8C-83A1-F6EECF244321}">
                <p14:modId xmlns:p14="http://schemas.microsoft.com/office/powerpoint/2010/main" val="137699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20435141"/>
                    </a:ext>
                  </a:extLst>
                </a:gridCol>
                <a:gridCol w="493776">
                  <a:extLst>
                    <a:ext uri="{9D8B030D-6E8A-4147-A177-3AD203B41FA5}">
                      <a16:colId xmlns:a16="http://schemas.microsoft.com/office/drawing/2014/main" val="1277920192"/>
                    </a:ext>
                  </a:extLst>
                </a:gridCol>
                <a:gridCol w="1069848">
                  <a:extLst>
                    <a:ext uri="{9D8B030D-6E8A-4147-A177-3AD203B41FA5}">
                      <a16:colId xmlns:a16="http://schemas.microsoft.com/office/drawing/2014/main" val="2092454385"/>
                    </a:ext>
                  </a:extLst>
                </a:gridCol>
                <a:gridCol w="1069848">
                  <a:extLst>
                    <a:ext uri="{9D8B030D-6E8A-4147-A177-3AD203B41FA5}">
                      <a16:colId xmlns:a16="http://schemas.microsoft.com/office/drawing/2014/main" val="545317535"/>
                    </a:ext>
                  </a:extLst>
                </a:gridCol>
                <a:gridCol w="1069848">
                  <a:extLst>
                    <a:ext uri="{9D8B030D-6E8A-4147-A177-3AD203B41FA5}">
                      <a16:colId xmlns:a16="http://schemas.microsoft.com/office/drawing/2014/main" val="1186321394"/>
                    </a:ext>
                  </a:extLst>
                </a:gridCol>
                <a:gridCol w="1069848">
                  <a:extLst>
                    <a:ext uri="{9D8B030D-6E8A-4147-A177-3AD203B41FA5}">
                      <a16:colId xmlns:a16="http://schemas.microsoft.com/office/drawing/2014/main" val="3452118240"/>
                    </a:ext>
                  </a:extLst>
                </a:gridCol>
                <a:gridCol w="1069848">
                  <a:extLst>
                    <a:ext uri="{9D8B030D-6E8A-4147-A177-3AD203B41FA5}">
                      <a16:colId xmlns:a16="http://schemas.microsoft.com/office/drawing/2014/main" val="93394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9457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- 2022-07-05 15:55:03</a:t>
                      </a:r>
                      <a:r>
                        <a:rPr kumimoji="0" lang="en-US" sz="1000" b="0" i="0" u="none" strike="noStrike" kern="1200" cap="none" spc="0" normalizeH="0" baseline="0" noProof="0">
                          <a:ln>
                            <a:noFill/>
                          </a:ln>
                          <a:solidFill>
                            <a:prstClr val="black"/>
                          </a:solidFill>
                          <a:effectLst/>
                          <a:uLnTx/>
                          <a:uFillTx/>
                          <a:latin typeface="+mn-lt"/>
                          <a:ea typeface="+mn-ea"/>
                          <a:cs typeface="+mn-cs"/>
                        </a:rPr>
                        <a:t>
 Keep those runs coming, Phillies! #RingTheBell 
JUST ANNOUNCED: this season's donations will benefit @MissionFirstHG, @community_ymca, SERV Behavioral Health, and PATH (People Acting to Help)! 👏 https://t.co/MgUp78Ik2y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0.1829 %</a:t>
                      </a:r>
                    </a:p>
                  </a:txBody>
                  <a:tcPr/>
                </a:tc>
                <a:extLst>
                  <a:ext uri="{0D108BD9-81ED-4DB2-BD59-A6C34878D82A}">
                    <a16:rowId xmlns:a16="http://schemas.microsoft.com/office/drawing/2014/main" val="335733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- 2022-07-11 13:27:08</a:t>
                      </a:r>
                      <a:r>
                        <a:rPr kumimoji="0" lang="en-US" sz="1000" b="0" i="0" u="none" strike="noStrike" kern="1200" cap="none" spc="0" normalizeH="0" baseline="0" noProof="0">
                          <a:ln>
                            <a:noFill/>
                          </a:ln>
                          <a:solidFill>
                            <a:prstClr val="black"/>
                          </a:solidFill>
                          <a:effectLst/>
                          <a:uLnTx/>
                          <a:uFillTx/>
                          <a:latin typeface="+mn-lt"/>
                          <a:ea typeface="+mn-ea"/>
                          <a:cs typeface="+mn-cs"/>
                        </a:rPr>
                        <a:t>
 It's hard to believe our Summer Associates are already 6 weeks into their #internship program. While they've been gaining valuable experience, they've also been enjoying time together with #TEAMPHLY. Here's a picture of our #interns with members of the Home Office Marketing team! https://t.co/y8OiXkXIdR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0.1828 %</a:t>
                      </a:r>
                    </a:p>
                  </a:txBody>
                  <a:tcPr/>
                </a:tc>
                <a:extLst>
                  <a:ext uri="{0D108BD9-81ED-4DB2-BD59-A6C34878D82A}">
                    <a16:rowId xmlns:a16="http://schemas.microsoft.com/office/drawing/2014/main" val="182943126"/>
                  </a:ext>
                </a:extLst>
              </a:tr>
            </a:tbl>
          </a:graphicData>
        </a:graphic>
      </p:graphicFrame>
      <p:sp>
        <p:nvSpPr>
          <p:cNvPr id="4" name="Text Placeholder 3">
            <a:extLst>
              <a:ext uri="{FF2B5EF4-FFF2-40B4-BE49-F238E27FC236}">
                <a16:creationId xmlns:a16="http://schemas.microsoft.com/office/drawing/2014/main" id="{F5B95A76-8B44-40B8-AEA5-862DC6B6E2F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3570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C01E2-05EE-4D20-8DEC-FBD3F17F8263}"/>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9B83F43-4C52-45E1-8509-D0EA1979A972}"/>
              </a:ext>
            </a:extLst>
          </p:cNvPr>
          <p:cNvGraphicFramePr>
            <a:graphicFrameLocks noGrp="1"/>
          </p:cNvGraphicFramePr>
          <p:nvPr>
            <p:ph type="tbl" sz="quarter" idx="13"/>
            <p:extLst>
              <p:ext uri="{D42A27DB-BD31-4B8C-83A1-F6EECF244321}">
                <p14:modId xmlns:p14="http://schemas.microsoft.com/office/powerpoint/2010/main" val="1400556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17866424"/>
                    </a:ext>
                  </a:extLst>
                </a:gridCol>
                <a:gridCol w="493776">
                  <a:extLst>
                    <a:ext uri="{9D8B030D-6E8A-4147-A177-3AD203B41FA5}">
                      <a16:colId xmlns:a16="http://schemas.microsoft.com/office/drawing/2014/main" val="2101043976"/>
                    </a:ext>
                  </a:extLst>
                </a:gridCol>
                <a:gridCol w="1069848">
                  <a:extLst>
                    <a:ext uri="{9D8B030D-6E8A-4147-A177-3AD203B41FA5}">
                      <a16:colId xmlns:a16="http://schemas.microsoft.com/office/drawing/2014/main" val="1409660880"/>
                    </a:ext>
                  </a:extLst>
                </a:gridCol>
                <a:gridCol w="1069848">
                  <a:extLst>
                    <a:ext uri="{9D8B030D-6E8A-4147-A177-3AD203B41FA5}">
                      <a16:colId xmlns:a16="http://schemas.microsoft.com/office/drawing/2014/main" val="100776575"/>
                    </a:ext>
                  </a:extLst>
                </a:gridCol>
                <a:gridCol w="1069848">
                  <a:extLst>
                    <a:ext uri="{9D8B030D-6E8A-4147-A177-3AD203B41FA5}">
                      <a16:colId xmlns:a16="http://schemas.microsoft.com/office/drawing/2014/main" val="661526363"/>
                    </a:ext>
                  </a:extLst>
                </a:gridCol>
                <a:gridCol w="1069848">
                  <a:extLst>
                    <a:ext uri="{9D8B030D-6E8A-4147-A177-3AD203B41FA5}">
                      <a16:colId xmlns:a16="http://schemas.microsoft.com/office/drawing/2014/main" val="2026989142"/>
                    </a:ext>
                  </a:extLst>
                </a:gridCol>
                <a:gridCol w="1069848">
                  <a:extLst>
                    <a:ext uri="{9D8B030D-6E8A-4147-A177-3AD203B41FA5}">
                      <a16:colId xmlns:a16="http://schemas.microsoft.com/office/drawing/2014/main" val="4105572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1334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- 2022-07-15 14:55:57</a:t>
                      </a:r>
                      <a:r>
                        <a:rPr kumimoji="0" lang="en-US" sz="1000" b="0" i="0" u="none" strike="noStrike" kern="1200" cap="none" spc="0" normalizeH="0" baseline="0" noProof="0">
                          <a:ln>
                            <a:noFill/>
                          </a:ln>
                          <a:solidFill>
                            <a:prstClr val="black"/>
                          </a:solidFill>
                          <a:effectLst/>
                          <a:uLnTx/>
                          <a:uFillTx/>
                          <a:latin typeface="+mn-lt"/>
                          <a:ea typeface="+mn-ea"/>
                          <a:cs typeface="+mn-cs"/>
                        </a:rPr>
                        <a:t>
 🧵💬"This was the first time in 2⃣ years our department was all together in person. You really don’t realize how much you miss your co-workers until you are together," said PHLY employee Paula Lare about a #volunteer event at @C2CPhiladelphia. #TEAMPHLY https://t.co/NitUqmDye4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0.1044 %</a:t>
                      </a:r>
                    </a:p>
                  </a:txBody>
                  <a:tcPr/>
                </a:tc>
                <a:extLst>
                  <a:ext uri="{0D108BD9-81ED-4DB2-BD59-A6C34878D82A}">
                    <a16:rowId xmlns:a16="http://schemas.microsoft.com/office/drawing/2014/main" val="2885675103"/>
                  </a:ext>
                </a:extLst>
              </a:tr>
            </a:tbl>
          </a:graphicData>
        </a:graphic>
      </p:graphicFrame>
      <p:sp>
        <p:nvSpPr>
          <p:cNvPr id="4" name="Text Placeholder 3">
            <a:extLst>
              <a:ext uri="{FF2B5EF4-FFF2-40B4-BE49-F238E27FC236}">
                <a16:creationId xmlns:a16="http://schemas.microsoft.com/office/drawing/2014/main" id="{2C7B9A2B-268B-4518-BBEF-F6484140586E}"/>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592783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F28F-3148-439A-B9B1-7B37E137CCF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A64C3C9-388E-413D-BDA3-A84B2AD12270}"/>
              </a:ext>
            </a:extLst>
          </p:cNvPr>
          <p:cNvGraphicFramePr>
            <a:graphicFrameLocks noGrp="1"/>
          </p:cNvGraphicFramePr>
          <p:nvPr>
            <p:ph type="tbl" sz="quarter" idx="13"/>
            <p:extLst>
              <p:ext uri="{D42A27DB-BD31-4B8C-83A1-F6EECF244321}">
                <p14:modId xmlns:p14="http://schemas.microsoft.com/office/powerpoint/2010/main" val="427970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99060095"/>
                    </a:ext>
                  </a:extLst>
                </a:gridCol>
                <a:gridCol w="658368">
                  <a:extLst>
                    <a:ext uri="{9D8B030D-6E8A-4147-A177-3AD203B41FA5}">
                      <a16:colId xmlns:a16="http://schemas.microsoft.com/office/drawing/2014/main" val="1926070903"/>
                    </a:ext>
                  </a:extLst>
                </a:gridCol>
                <a:gridCol w="658368">
                  <a:extLst>
                    <a:ext uri="{9D8B030D-6E8A-4147-A177-3AD203B41FA5}">
                      <a16:colId xmlns:a16="http://schemas.microsoft.com/office/drawing/2014/main" val="911340522"/>
                    </a:ext>
                  </a:extLst>
                </a:gridCol>
                <a:gridCol w="658368">
                  <a:extLst>
                    <a:ext uri="{9D8B030D-6E8A-4147-A177-3AD203B41FA5}">
                      <a16:colId xmlns:a16="http://schemas.microsoft.com/office/drawing/2014/main" val="1252818126"/>
                    </a:ext>
                  </a:extLst>
                </a:gridCol>
                <a:gridCol w="658368">
                  <a:extLst>
                    <a:ext uri="{9D8B030D-6E8A-4147-A177-3AD203B41FA5}">
                      <a16:colId xmlns:a16="http://schemas.microsoft.com/office/drawing/2014/main" val="3906295270"/>
                    </a:ext>
                  </a:extLst>
                </a:gridCol>
                <a:gridCol w="658368">
                  <a:extLst>
                    <a:ext uri="{9D8B030D-6E8A-4147-A177-3AD203B41FA5}">
                      <a16:colId xmlns:a16="http://schemas.microsoft.com/office/drawing/2014/main" val="2812586041"/>
                    </a:ext>
                  </a:extLst>
                </a:gridCol>
                <a:gridCol w="658368">
                  <a:extLst>
                    <a:ext uri="{9D8B030D-6E8A-4147-A177-3AD203B41FA5}">
                      <a16:colId xmlns:a16="http://schemas.microsoft.com/office/drawing/2014/main" val="834894599"/>
                    </a:ext>
                  </a:extLst>
                </a:gridCol>
                <a:gridCol w="658368">
                  <a:extLst>
                    <a:ext uri="{9D8B030D-6E8A-4147-A177-3AD203B41FA5}">
                      <a16:colId xmlns:a16="http://schemas.microsoft.com/office/drawing/2014/main" val="1630303639"/>
                    </a:ext>
                  </a:extLst>
                </a:gridCol>
                <a:gridCol w="658368">
                  <a:extLst>
                    <a:ext uri="{9D8B030D-6E8A-4147-A177-3AD203B41FA5}">
                      <a16:colId xmlns:a16="http://schemas.microsoft.com/office/drawing/2014/main" val="3648627100"/>
                    </a:ext>
                  </a:extLst>
                </a:gridCol>
                <a:gridCol w="658368">
                  <a:extLst>
                    <a:ext uri="{9D8B030D-6E8A-4147-A177-3AD203B41FA5}">
                      <a16:colId xmlns:a16="http://schemas.microsoft.com/office/drawing/2014/main" val="1695253116"/>
                    </a:ext>
                  </a:extLst>
                </a:gridCol>
                <a:gridCol w="658368">
                  <a:extLst>
                    <a:ext uri="{9D8B030D-6E8A-4147-A177-3AD203B41FA5}">
                      <a16:colId xmlns:a16="http://schemas.microsoft.com/office/drawing/2014/main" val="2242784736"/>
                    </a:ext>
                  </a:extLst>
                </a:gridCol>
                <a:gridCol w="658368">
                  <a:extLst>
                    <a:ext uri="{9D8B030D-6E8A-4147-A177-3AD203B41FA5}">
                      <a16:colId xmlns:a16="http://schemas.microsoft.com/office/drawing/2014/main" val="38864413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021689029"/>
                  </a:ext>
                </a:extLst>
              </a:tr>
              <a:tr h="370840">
                <a:tc>
                  <a:txBody>
                    <a:bodyPr/>
                    <a:lstStyle/>
                    <a:p>
                      <a:r>
                        <a:rPr lang="en-US" sz="1000"/>
                        <a:t>32459</a:t>
                      </a:r>
                    </a:p>
                  </a:txBody>
                  <a:tcPr/>
                </a:tc>
                <a:tc>
                  <a:txBody>
                    <a:bodyPr/>
                    <a:lstStyle/>
                    <a:p>
                      <a:r>
                        <a:rPr lang="en-US" sz="1000"/>
                        <a:t>2043</a:t>
                      </a:r>
                    </a:p>
                  </a:txBody>
                  <a:tcPr/>
                </a:tc>
                <a:tc>
                  <a:txBody>
                    <a:bodyPr/>
                    <a:lstStyle/>
                    <a:p>
                      <a:r>
                        <a:rPr lang="en-US" sz="1000"/>
                        <a:t>152</a:t>
                      </a:r>
                    </a:p>
                  </a:txBody>
                  <a:tcPr/>
                </a:tc>
                <a:tc>
                  <a:txBody>
                    <a:bodyPr/>
                    <a:lstStyle/>
                    <a:p>
                      <a:r>
                        <a:rPr lang="en-US" sz="1000"/>
                        <a:t>10745</a:t>
                      </a:r>
                    </a:p>
                  </a:txBody>
                  <a:tcPr/>
                </a:tc>
                <a:tc>
                  <a:txBody>
                    <a:bodyPr/>
                    <a:lstStyle/>
                    <a:p>
                      <a:r>
                        <a:rPr lang="en-US" sz="1000"/>
                        <a:t>70.690789473684</a:t>
                      </a:r>
                    </a:p>
                  </a:txBody>
                  <a:tcPr/>
                </a:tc>
                <a:tc>
                  <a:txBody>
                    <a:bodyPr/>
                    <a:lstStyle/>
                    <a:p>
                      <a:r>
                        <a:rPr lang="en-US" sz="1000"/>
                        <a:t>341</a:t>
                      </a:r>
                    </a:p>
                  </a:txBody>
                  <a:tcPr/>
                </a:tc>
                <a:tc>
                  <a:txBody>
                    <a:bodyPr/>
                    <a:lstStyle/>
                    <a:p>
                      <a:r>
                        <a:rPr lang="en-US" sz="1000"/>
                        <a:t>592</a:t>
                      </a:r>
                    </a:p>
                  </a:txBody>
                  <a:tcPr/>
                </a:tc>
                <a:tc>
                  <a:txBody>
                    <a:bodyPr/>
                    <a:lstStyle/>
                    <a:p>
                      <a:r>
                        <a:rPr lang="en-US" sz="1000"/>
                        <a:t>32609</a:t>
                      </a:r>
                    </a:p>
                  </a:txBody>
                  <a:tcPr/>
                </a:tc>
                <a:tc>
                  <a:txBody>
                    <a:bodyPr/>
                    <a:lstStyle/>
                    <a:p>
                      <a:r>
                        <a:rPr lang="en-US" sz="1000"/>
                        <a:t>214.53289473684</a:t>
                      </a:r>
                    </a:p>
                  </a:txBody>
                  <a:tcPr/>
                </a:tc>
                <a:tc>
                  <a:txBody>
                    <a:bodyPr/>
                    <a:lstStyle/>
                    <a:p>
                      <a:r>
                        <a:rPr lang="en-US" sz="1000"/>
                        <a:t>462425</a:t>
                      </a:r>
                    </a:p>
                  </a:txBody>
                  <a:tcPr/>
                </a:tc>
                <a:tc>
                  <a:txBody>
                    <a:bodyPr/>
                    <a:lstStyle/>
                    <a:p>
                      <a:r>
                        <a:rPr lang="en-US" sz="1000"/>
                        <a:t>3042.2697368421</a:t>
                      </a:r>
                    </a:p>
                  </a:txBody>
                  <a:tcPr/>
                </a:tc>
                <a:tc>
                  <a:txBody>
                    <a:bodyPr/>
                    <a:lstStyle/>
                    <a:p>
                      <a:r>
                        <a:rPr lang="en-US" sz="1000"/>
                        <a:t>7.3188848270139 %</a:t>
                      </a:r>
                    </a:p>
                  </a:txBody>
                  <a:tcPr/>
                </a:tc>
                <a:extLst>
                  <a:ext uri="{0D108BD9-81ED-4DB2-BD59-A6C34878D82A}">
                    <a16:rowId xmlns:a16="http://schemas.microsoft.com/office/drawing/2014/main" val="2250439624"/>
                  </a:ext>
                </a:extLst>
              </a:tr>
            </a:tbl>
          </a:graphicData>
        </a:graphic>
      </p:graphicFrame>
      <p:sp>
        <p:nvSpPr>
          <p:cNvPr id="4" name="Text Placeholder 3">
            <a:extLst>
              <a:ext uri="{FF2B5EF4-FFF2-40B4-BE49-F238E27FC236}">
                <a16:creationId xmlns:a16="http://schemas.microsoft.com/office/drawing/2014/main" id="{A4B0AC48-E694-4336-9802-5F893162892C}"/>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483233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F41DF-521C-44BA-83BE-A64414F7FA69}"/>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89207BB-65F4-4220-AA7F-6CF282FD99DD}"/>
              </a:ext>
            </a:extLst>
          </p:cNvPr>
          <p:cNvGraphicFramePr>
            <a:graphicFrameLocks noGrp="1"/>
          </p:cNvGraphicFramePr>
          <p:nvPr>
            <p:ph type="chart" sz="quarter" idx="13"/>
            <p:extLst>
              <p:ext uri="{D42A27DB-BD31-4B8C-83A1-F6EECF244321}">
                <p14:modId xmlns:p14="http://schemas.microsoft.com/office/powerpoint/2010/main" val="2652718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7BD31-5D9A-45E3-BB89-CCA53CB1E26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9D8CD8B-0A51-4B7E-8FE8-ABFEC363C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630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415F-BED8-4AC7-B4E2-CFAF48AA075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FF676FF-EE75-4DD8-A1EC-1DF0DF1F9E91}"/>
              </a:ext>
            </a:extLst>
          </p:cNvPr>
          <p:cNvGraphicFramePr>
            <a:graphicFrameLocks noGrp="1"/>
          </p:cNvGraphicFramePr>
          <p:nvPr>
            <p:ph type="chart" sz="quarter" idx="13"/>
            <p:extLst>
              <p:ext uri="{D42A27DB-BD31-4B8C-83A1-F6EECF244321}">
                <p14:modId xmlns:p14="http://schemas.microsoft.com/office/powerpoint/2010/main" val="899048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8E4C6-ADAC-4FFC-8DB6-6B9AE546FC4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9205EF5-A392-498A-858B-7CA3916AC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035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F971A-42C0-414D-9327-30B22190722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BE61FDCD-585A-460E-8566-49B287D37A7D}"/>
              </a:ext>
            </a:extLst>
          </p:cNvPr>
          <p:cNvGraphicFramePr>
            <a:graphicFrameLocks noGrp="1"/>
          </p:cNvGraphicFramePr>
          <p:nvPr>
            <p:ph type="chart" sz="quarter" idx="13"/>
            <p:extLst>
              <p:ext uri="{D42A27DB-BD31-4B8C-83A1-F6EECF244321}">
                <p14:modId xmlns:p14="http://schemas.microsoft.com/office/powerpoint/2010/main" val="1595481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7F157-CDFD-438C-A52E-CBD6A1E506C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CAACD1-B607-4399-B9D0-8D0E6CB12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137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FF209-03FB-4682-9C52-0717683D50F2}"/>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7F9543F-0036-4EB5-A1D6-83A80121EA00}"/>
              </a:ext>
            </a:extLst>
          </p:cNvPr>
          <p:cNvGraphicFramePr>
            <a:graphicFrameLocks noGrp="1"/>
          </p:cNvGraphicFramePr>
          <p:nvPr>
            <p:ph type="chart" sz="quarter" idx="13"/>
            <p:extLst>
              <p:ext uri="{D42A27DB-BD31-4B8C-83A1-F6EECF244321}">
                <p14:modId xmlns:p14="http://schemas.microsoft.com/office/powerpoint/2010/main" val="3910700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C5F1F-662C-43EF-87D0-5E395A68EBD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9CCFAAB-B5FE-4BB8-AB32-1CE41D904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4724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464F-083B-46E7-8792-051FC5297627}"/>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1F72988C-EC57-4B27-962C-CC8CB601254F}"/>
              </a:ext>
            </a:extLst>
          </p:cNvPr>
          <p:cNvGraphicFramePr>
            <a:graphicFrameLocks noGrp="1"/>
          </p:cNvGraphicFramePr>
          <p:nvPr>
            <p:ph type="tbl" sz="quarter" idx="13"/>
            <p:extLst>
              <p:ext uri="{D42A27DB-BD31-4B8C-83A1-F6EECF244321}">
                <p14:modId xmlns:p14="http://schemas.microsoft.com/office/powerpoint/2010/main" val="263086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22587907"/>
                    </a:ext>
                  </a:extLst>
                </a:gridCol>
                <a:gridCol w="740664">
                  <a:extLst>
                    <a:ext uri="{9D8B030D-6E8A-4147-A177-3AD203B41FA5}">
                      <a16:colId xmlns:a16="http://schemas.microsoft.com/office/drawing/2014/main" val="963105401"/>
                    </a:ext>
                  </a:extLst>
                </a:gridCol>
                <a:gridCol w="740664">
                  <a:extLst>
                    <a:ext uri="{9D8B030D-6E8A-4147-A177-3AD203B41FA5}">
                      <a16:colId xmlns:a16="http://schemas.microsoft.com/office/drawing/2014/main" val="1517005981"/>
                    </a:ext>
                  </a:extLst>
                </a:gridCol>
                <a:gridCol w="740664">
                  <a:extLst>
                    <a:ext uri="{9D8B030D-6E8A-4147-A177-3AD203B41FA5}">
                      <a16:colId xmlns:a16="http://schemas.microsoft.com/office/drawing/2014/main" val="2521276699"/>
                    </a:ext>
                  </a:extLst>
                </a:gridCol>
                <a:gridCol w="740664">
                  <a:extLst>
                    <a:ext uri="{9D8B030D-6E8A-4147-A177-3AD203B41FA5}">
                      <a16:colId xmlns:a16="http://schemas.microsoft.com/office/drawing/2014/main" val="2307365051"/>
                    </a:ext>
                  </a:extLst>
                </a:gridCol>
                <a:gridCol w="740664">
                  <a:extLst>
                    <a:ext uri="{9D8B030D-6E8A-4147-A177-3AD203B41FA5}">
                      <a16:colId xmlns:a16="http://schemas.microsoft.com/office/drawing/2014/main" val="3235640920"/>
                    </a:ext>
                  </a:extLst>
                </a:gridCol>
                <a:gridCol w="740664">
                  <a:extLst>
                    <a:ext uri="{9D8B030D-6E8A-4147-A177-3AD203B41FA5}">
                      <a16:colId xmlns:a16="http://schemas.microsoft.com/office/drawing/2014/main" val="3267396508"/>
                    </a:ext>
                  </a:extLst>
                </a:gridCol>
                <a:gridCol w="740664">
                  <a:extLst>
                    <a:ext uri="{9D8B030D-6E8A-4147-A177-3AD203B41FA5}">
                      <a16:colId xmlns:a16="http://schemas.microsoft.com/office/drawing/2014/main" val="1536456104"/>
                    </a:ext>
                  </a:extLst>
                </a:gridCol>
                <a:gridCol w="740664">
                  <a:extLst>
                    <a:ext uri="{9D8B030D-6E8A-4147-A177-3AD203B41FA5}">
                      <a16:colId xmlns:a16="http://schemas.microsoft.com/office/drawing/2014/main" val="73599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725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- 2022-07-06 10:05:05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The award acknowledges PHLY’s many #wellness initiatives that help keep our employees healthy and motivated. As many transition into a hybrid work environment, we continue to adapt and expand our #wellbeing programs to support our remote employees. 
Check out bit.ly/PHLYCareers to learn more about our corporate benefits.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5.1781970649895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2959336"/>
                  </a:ext>
                </a:extLst>
              </a:tr>
            </a:tbl>
          </a:graphicData>
        </a:graphic>
      </p:graphicFrame>
      <p:sp>
        <p:nvSpPr>
          <p:cNvPr id="4" name="Text Placeholder 3">
            <a:extLst>
              <a:ext uri="{FF2B5EF4-FFF2-40B4-BE49-F238E27FC236}">
                <a16:creationId xmlns:a16="http://schemas.microsoft.com/office/drawing/2014/main" id="{219A16D2-54A2-4CCD-82C1-D4763DE8DC3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088662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2345-0DDE-491E-9D0E-CE61B3BB8AC2}"/>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6B543DE0-D70C-4B81-B952-D075897B3D61}"/>
              </a:ext>
            </a:extLst>
          </p:cNvPr>
          <p:cNvGraphicFramePr>
            <a:graphicFrameLocks noGrp="1"/>
          </p:cNvGraphicFramePr>
          <p:nvPr>
            <p:ph type="tbl" sz="quarter" idx="13"/>
            <p:extLst>
              <p:ext uri="{D42A27DB-BD31-4B8C-83A1-F6EECF244321}">
                <p14:modId xmlns:p14="http://schemas.microsoft.com/office/powerpoint/2010/main" val="79029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19205745"/>
                    </a:ext>
                  </a:extLst>
                </a:gridCol>
                <a:gridCol w="740664">
                  <a:extLst>
                    <a:ext uri="{9D8B030D-6E8A-4147-A177-3AD203B41FA5}">
                      <a16:colId xmlns:a16="http://schemas.microsoft.com/office/drawing/2014/main" val="2816387991"/>
                    </a:ext>
                  </a:extLst>
                </a:gridCol>
                <a:gridCol w="740664">
                  <a:extLst>
                    <a:ext uri="{9D8B030D-6E8A-4147-A177-3AD203B41FA5}">
                      <a16:colId xmlns:a16="http://schemas.microsoft.com/office/drawing/2014/main" val="393280428"/>
                    </a:ext>
                  </a:extLst>
                </a:gridCol>
                <a:gridCol w="740664">
                  <a:extLst>
                    <a:ext uri="{9D8B030D-6E8A-4147-A177-3AD203B41FA5}">
                      <a16:colId xmlns:a16="http://schemas.microsoft.com/office/drawing/2014/main" val="1870025907"/>
                    </a:ext>
                  </a:extLst>
                </a:gridCol>
                <a:gridCol w="740664">
                  <a:extLst>
                    <a:ext uri="{9D8B030D-6E8A-4147-A177-3AD203B41FA5}">
                      <a16:colId xmlns:a16="http://schemas.microsoft.com/office/drawing/2014/main" val="2020076439"/>
                    </a:ext>
                  </a:extLst>
                </a:gridCol>
                <a:gridCol w="740664">
                  <a:extLst>
                    <a:ext uri="{9D8B030D-6E8A-4147-A177-3AD203B41FA5}">
                      <a16:colId xmlns:a16="http://schemas.microsoft.com/office/drawing/2014/main" val="1024616503"/>
                    </a:ext>
                  </a:extLst>
                </a:gridCol>
                <a:gridCol w="740664">
                  <a:extLst>
                    <a:ext uri="{9D8B030D-6E8A-4147-A177-3AD203B41FA5}">
                      <a16:colId xmlns:a16="http://schemas.microsoft.com/office/drawing/2014/main" val="937678384"/>
                    </a:ext>
                  </a:extLst>
                </a:gridCol>
                <a:gridCol w="740664">
                  <a:extLst>
                    <a:ext uri="{9D8B030D-6E8A-4147-A177-3AD203B41FA5}">
                      <a16:colId xmlns:a16="http://schemas.microsoft.com/office/drawing/2014/main" val="1189892043"/>
                    </a:ext>
                  </a:extLst>
                </a:gridCol>
                <a:gridCol w="740664">
                  <a:extLst>
                    <a:ext uri="{9D8B030D-6E8A-4147-A177-3AD203B41FA5}">
                      <a16:colId xmlns:a16="http://schemas.microsoft.com/office/drawing/2014/main" val="8440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2316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- 2022-07-07 11:17:50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The award recognizes 13 years of outstanding and dedicated service to the club, which helps people from diverse backgrounds become more confident speakers, communicators, and 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5.93147751606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431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- 2022-07-29 09:30:24</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other people love about their jobs? For those who are curious about what it’s like to work at PHLY, we asked Darius M. Cook why he loves being part of our team. 
Learn more about #TEAMPHLY: bit.ly/PHLYCareers #employeespotlight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5.8353144586125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6103818"/>
                  </a:ext>
                </a:extLst>
              </a:tr>
            </a:tbl>
          </a:graphicData>
        </a:graphic>
      </p:graphicFrame>
      <p:sp>
        <p:nvSpPr>
          <p:cNvPr id="4" name="Text Placeholder 3">
            <a:extLst>
              <a:ext uri="{FF2B5EF4-FFF2-40B4-BE49-F238E27FC236}">
                <a16:creationId xmlns:a16="http://schemas.microsoft.com/office/drawing/2014/main" id="{F9CD8C15-6697-4EB0-9D39-0026D9501D2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880096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63F8-98A5-472E-90FC-8F42768D6674}"/>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4531887D-9FF6-40E0-BE3E-7BAA5400D254}"/>
              </a:ext>
            </a:extLst>
          </p:cNvPr>
          <p:cNvGraphicFramePr>
            <a:graphicFrameLocks noGrp="1"/>
          </p:cNvGraphicFramePr>
          <p:nvPr>
            <p:ph type="tbl" sz="quarter" idx="13"/>
            <p:extLst>
              <p:ext uri="{D42A27DB-BD31-4B8C-83A1-F6EECF244321}">
                <p14:modId xmlns:p14="http://schemas.microsoft.com/office/powerpoint/2010/main" val="300385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57589007"/>
                    </a:ext>
                  </a:extLst>
                </a:gridCol>
                <a:gridCol w="740664">
                  <a:extLst>
                    <a:ext uri="{9D8B030D-6E8A-4147-A177-3AD203B41FA5}">
                      <a16:colId xmlns:a16="http://schemas.microsoft.com/office/drawing/2014/main" val="344726253"/>
                    </a:ext>
                  </a:extLst>
                </a:gridCol>
                <a:gridCol w="740664">
                  <a:extLst>
                    <a:ext uri="{9D8B030D-6E8A-4147-A177-3AD203B41FA5}">
                      <a16:colId xmlns:a16="http://schemas.microsoft.com/office/drawing/2014/main" val="1076166940"/>
                    </a:ext>
                  </a:extLst>
                </a:gridCol>
                <a:gridCol w="740664">
                  <a:extLst>
                    <a:ext uri="{9D8B030D-6E8A-4147-A177-3AD203B41FA5}">
                      <a16:colId xmlns:a16="http://schemas.microsoft.com/office/drawing/2014/main" val="3656232524"/>
                    </a:ext>
                  </a:extLst>
                </a:gridCol>
                <a:gridCol w="740664">
                  <a:extLst>
                    <a:ext uri="{9D8B030D-6E8A-4147-A177-3AD203B41FA5}">
                      <a16:colId xmlns:a16="http://schemas.microsoft.com/office/drawing/2014/main" val="2915115269"/>
                    </a:ext>
                  </a:extLst>
                </a:gridCol>
                <a:gridCol w="740664">
                  <a:extLst>
                    <a:ext uri="{9D8B030D-6E8A-4147-A177-3AD203B41FA5}">
                      <a16:colId xmlns:a16="http://schemas.microsoft.com/office/drawing/2014/main" val="3546800390"/>
                    </a:ext>
                  </a:extLst>
                </a:gridCol>
                <a:gridCol w="740664">
                  <a:extLst>
                    <a:ext uri="{9D8B030D-6E8A-4147-A177-3AD203B41FA5}">
                      <a16:colId xmlns:a16="http://schemas.microsoft.com/office/drawing/2014/main" val="1607373841"/>
                    </a:ext>
                  </a:extLst>
                </a:gridCol>
                <a:gridCol w="740664">
                  <a:extLst>
                    <a:ext uri="{9D8B030D-6E8A-4147-A177-3AD203B41FA5}">
                      <a16:colId xmlns:a16="http://schemas.microsoft.com/office/drawing/2014/main" val="4179665728"/>
                    </a:ext>
                  </a:extLst>
                </a:gridCol>
                <a:gridCol w="740664">
                  <a:extLst>
                    <a:ext uri="{9D8B030D-6E8A-4147-A177-3AD203B41FA5}">
                      <a16:colId xmlns:a16="http://schemas.microsoft.com/office/drawing/2014/main" val="426975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263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- 2022-07-26 11:36:05</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of a water leak can be the difference between a minor inconvenience and a major loss. Learn more about the PHLYSense program, available to PHLY policyholders with property coverage at no cost: https://bit.ly/3PAgtbW 
#ThePHLYDifference #RiskManagement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9.221385001794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a:t>
                      </a:r>
                    </a:p>
                  </a:txBody>
                  <a:tcPr/>
                </a:tc>
                <a:extLst>
                  <a:ext uri="{0D108BD9-81ED-4DB2-BD59-A6C34878D82A}">
                    <a16:rowId xmlns:a16="http://schemas.microsoft.com/office/drawing/2014/main" val="1963361450"/>
                  </a:ext>
                </a:extLst>
              </a:tr>
            </a:tbl>
          </a:graphicData>
        </a:graphic>
      </p:graphicFrame>
      <p:sp>
        <p:nvSpPr>
          <p:cNvPr id="4" name="Text Placeholder 3">
            <a:extLst>
              <a:ext uri="{FF2B5EF4-FFF2-40B4-BE49-F238E27FC236}">
                <a16:creationId xmlns:a16="http://schemas.microsoft.com/office/drawing/2014/main" id="{7DDD4995-47E8-4358-8DB0-3A86F45BB83A}"/>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539571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9702-E9E9-4C3C-825C-1E5B7C4383F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7C141A35-8427-4091-B94C-F0414A22BBD4}"/>
              </a:ext>
            </a:extLst>
          </p:cNvPr>
          <p:cNvGraphicFramePr>
            <a:graphicFrameLocks noGrp="1"/>
          </p:cNvGraphicFramePr>
          <p:nvPr>
            <p:ph type="tbl" sz="quarter" idx="13"/>
            <p:extLst>
              <p:ext uri="{D42A27DB-BD31-4B8C-83A1-F6EECF244321}">
                <p14:modId xmlns:p14="http://schemas.microsoft.com/office/powerpoint/2010/main" val="4227599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5373970"/>
                    </a:ext>
                  </a:extLst>
                </a:gridCol>
                <a:gridCol w="740664">
                  <a:extLst>
                    <a:ext uri="{9D8B030D-6E8A-4147-A177-3AD203B41FA5}">
                      <a16:colId xmlns:a16="http://schemas.microsoft.com/office/drawing/2014/main" val="971240190"/>
                    </a:ext>
                  </a:extLst>
                </a:gridCol>
                <a:gridCol w="740664">
                  <a:extLst>
                    <a:ext uri="{9D8B030D-6E8A-4147-A177-3AD203B41FA5}">
                      <a16:colId xmlns:a16="http://schemas.microsoft.com/office/drawing/2014/main" val="1084832593"/>
                    </a:ext>
                  </a:extLst>
                </a:gridCol>
                <a:gridCol w="740664">
                  <a:extLst>
                    <a:ext uri="{9D8B030D-6E8A-4147-A177-3AD203B41FA5}">
                      <a16:colId xmlns:a16="http://schemas.microsoft.com/office/drawing/2014/main" val="3260124159"/>
                    </a:ext>
                  </a:extLst>
                </a:gridCol>
                <a:gridCol w="740664">
                  <a:extLst>
                    <a:ext uri="{9D8B030D-6E8A-4147-A177-3AD203B41FA5}">
                      <a16:colId xmlns:a16="http://schemas.microsoft.com/office/drawing/2014/main" val="1922001178"/>
                    </a:ext>
                  </a:extLst>
                </a:gridCol>
                <a:gridCol w="740664">
                  <a:extLst>
                    <a:ext uri="{9D8B030D-6E8A-4147-A177-3AD203B41FA5}">
                      <a16:colId xmlns:a16="http://schemas.microsoft.com/office/drawing/2014/main" val="66887516"/>
                    </a:ext>
                  </a:extLst>
                </a:gridCol>
                <a:gridCol w="740664">
                  <a:extLst>
                    <a:ext uri="{9D8B030D-6E8A-4147-A177-3AD203B41FA5}">
                      <a16:colId xmlns:a16="http://schemas.microsoft.com/office/drawing/2014/main" val="3430042788"/>
                    </a:ext>
                  </a:extLst>
                </a:gridCol>
                <a:gridCol w="740664">
                  <a:extLst>
                    <a:ext uri="{9D8B030D-6E8A-4147-A177-3AD203B41FA5}">
                      <a16:colId xmlns:a16="http://schemas.microsoft.com/office/drawing/2014/main" val="1610899384"/>
                    </a:ext>
                  </a:extLst>
                </a:gridCol>
                <a:gridCol w="740664">
                  <a:extLst>
                    <a:ext uri="{9D8B030D-6E8A-4147-A177-3AD203B41FA5}">
                      <a16:colId xmlns:a16="http://schemas.microsoft.com/office/drawing/2014/main" val="295411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7756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- 2022-07-11 14:01:03</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It's hard to believe our Summer Associates are already six weeks into their #internship program. While they've been gaining valuable real-world experience, they've also been enjoying time together in the office with #TEAMPHLY. Here's a snapshot of our Summer Associates alongside some members of the Home Office Marketing team!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10.198942331906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3793793"/>
                  </a:ext>
                </a:extLst>
              </a:tr>
            </a:tbl>
          </a:graphicData>
        </a:graphic>
      </p:graphicFrame>
      <p:sp>
        <p:nvSpPr>
          <p:cNvPr id="4" name="Text Placeholder 3">
            <a:extLst>
              <a:ext uri="{FF2B5EF4-FFF2-40B4-BE49-F238E27FC236}">
                <a16:creationId xmlns:a16="http://schemas.microsoft.com/office/drawing/2014/main" id="{FE3D123C-05EA-4CB8-9E57-38CCE32C263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714485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88BC4-FF8D-48D4-922E-DC04752541D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6F783EDC-474C-4438-8167-B800609BF06D}"/>
              </a:ext>
            </a:extLst>
          </p:cNvPr>
          <p:cNvGraphicFramePr>
            <a:graphicFrameLocks noGrp="1"/>
          </p:cNvGraphicFramePr>
          <p:nvPr>
            <p:ph type="tbl" sz="quarter" idx="13"/>
            <p:extLst>
              <p:ext uri="{D42A27DB-BD31-4B8C-83A1-F6EECF244321}">
                <p14:modId xmlns:p14="http://schemas.microsoft.com/office/powerpoint/2010/main" val="42334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87172502"/>
                    </a:ext>
                  </a:extLst>
                </a:gridCol>
                <a:gridCol w="576072">
                  <a:extLst>
                    <a:ext uri="{9D8B030D-6E8A-4147-A177-3AD203B41FA5}">
                      <a16:colId xmlns:a16="http://schemas.microsoft.com/office/drawing/2014/main" val="1641957441"/>
                    </a:ext>
                  </a:extLst>
                </a:gridCol>
                <a:gridCol w="576072">
                  <a:extLst>
                    <a:ext uri="{9D8B030D-6E8A-4147-A177-3AD203B41FA5}">
                      <a16:colId xmlns:a16="http://schemas.microsoft.com/office/drawing/2014/main" val="652408042"/>
                    </a:ext>
                  </a:extLst>
                </a:gridCol>
                <a:gridCol w="576072">
                  <a:extLst>
                    <a:ext uri="{9D8B030D-6E8A-4147-A177-3AD203B41FA5}">
                      <a16:colId xmlns:a16="http://schemas.microsoft.com/office/drawing/2014/main" val="670522235"/>
                    </a:ext>
                  </a:extLst>
                </a:gridCol>
                <a:gridCol w="576072">
                  <a:extLst>
                    <a:ext uri="{9D8B030D-6E8A-4147-A177-3AD203B41FA5}">
                      <a16:colId xmlns:a16="http://schemas.microsoft.com/office/drawing/2014/main" val="1302152247"/>
                    </a:ext>
                  </a:extLst>
                </a:gridCol>
                <a:gridCol w="576072">
                  <a:extLst>
                    <a:ext uri="{9D8B030D-6E8A-4147-A177-3AD203B41FA5}">
                      <a16:colId xmlns:a16="http://schemas.microsoft.com/office/drawing/2014/main" val="3195513236"/>
                    </a:ext>
                  </a:extLst>
                </a:gridCol>
                <a:gridCol w="576072">
                  <a:extLst>
                    <a:ext uri="{9D8B030D-6E8A-4147-A177-3AD203B41FA5}">
                      <a16:colId xmlns:a16="http://schemas.microsoft.com/office/drawing/2014/main" val="2405957273"/>
                    </a:ext>
                  </a:extLst>
                </a:gridCol>
                <a:gridCol w="576072">
                  <a:extLst>
                    <a:ext uri="{9D8B030D-6E8A-4147-A177-3AD203B41FA5}">
                      <a16:colId xmlns:a16="http://schemas.microsoft.com/office/drawing/2014/main" val="3071578363"/>
                    </a:ext>
                  </a:extLst>
                </a:gridCol>
                <a:gridCol w="576072">
                  <a:extLst>
                    <a:ext uri="{9D8B030D-6E8A-4147-A177-3AD203B41FA5}">
                      <a16:colId xmlns:a16="http://schemas.microsoft.com/office/drawing/2014/main" val="2256141967"/>
                    </a:ext>
                  </a:extLst>
                </a:gridCol>
                <a:gridCol w="576072">
                  <a:extLst>
                    <a:ext uri="{9D8B030D-6E8A-4147-A177-3AD203B41FA5}">
                      <a16:colId xmlns:a16="http://schemas.microsoft.com/office/drawing/2014/main" val="2406870246"/>
                    </a:ext>
                  </a:extLst>
                </a:gridCol>
                <a:gridCol w="576072">
                  <a:extLst>
                    <a:ext uri="{9D8B030D-6E8A-4147-A177-3AD203B41FA5}">
                      <a16:colId xmlns:a16="http://schemas.microsoft.com/office/drawing/2014/main" val="24863896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459696197"/>
                  </a:ext>
                </a:extLst>
              </a:tr>
              <a:tr h="370840">
                <a:tc>
                  <a:txBody>
                    <a:bodyPr/>
                    <a:lstStyle/>
                    <a:p>
                      <a:r>
                        <a:rPr lang="en-US" sz="1000"/>
                        <a:t>phlyinsurance</a:t>
                      </a:r>
                    </a:p>
                  </a:txBody>
                  <a:tcPr/>
                </a:tc>
                <a:tc>
                  <a:txBody>
                    <a:bodyPr/>
                    <a:lstStyle/>
                    <a:p>
                      <a:r>
                        <a:rPr lang="en-US" sz="1000"/>
                        <a:t>2607</a:t>
                      </a:r>
                    </a:p>
                  </a:txBody>
                  <a:tcPr/>
                </a:tc>
                <a:tc>
                  <a:txBody>
                    <a:bodyPr/>
                    <a:lstStyle/>
                    <a:p>
                      <a:r>
                        <a:rPr lang="en-US" sz="1000"/>
                        <a:t>36</a:t>
                      </a:r>
                    </a:p>
                  </a:txBody>
                  <a:tcPr/>
                </a:tc>
                <a:tc>
                  <a:txBody>
                    <a:bodyPr/>
                    <a:lstStyle/>
                    <a:p>
                      <a:r>
                        <a:rPr lang="en-US" sz="1000"/>
                        <a:t>82</a:t>
                      </a:r>
                    </a:p>
                  </a:txBody>
                  <a:tcPr/>
                </a:tc>
                <a:tc>
                  <a:txBody>
                    <a:bodyPr/>
                    <a:lstStyle/>
                    <a:p>
                      <a:r>
                        <a:rPr lang="en-US" sz="1000"/>
                        <a:t>21</a:t>
                      </a:r>
                    </a:p>
                  </a:txBody>
                  <a:tcPr/>
                </a:tc>
                <a:tc>
                  <a:txBody>
                    <a:bodyPr/>
                    <a:lstStyle/>
                    <a:p>
                      <a:r>
                        <a:rPr lang="en-US" sz="1000"/>
                        <a:t>36</a:t>
                      </a:r>
                    </a:p>
                  </a:txBody>
                  <a:tcPr/>
                </a:tc>
                <a:tc>
                  <a:txBody>
                    <a:bodyPr/>
                    <a:lstStyle/>
                    <a:p>
                      <a:r>
                        <a:rPr lang="en-US" sz="1000"/>
                        <a:t>2</a:t>
                      </a:r>
                    </a:p>
                  </a:txBody>
                  <a:tcPr/>
                </a:tc>
                <a:tc>
                  <a:txBody>
                    <a:bodyPr/>
                    <a:lstStyle/>
                    <a:p>
                      <a:r>
                        <a:rPr lang="en-US" sz="1000"/>
                        <a:t>141</a:t>
                      </a:r>
                    </a:p>
                  </a:txBody>
                  <a:tcPr/>
                </a:tc>
                <a:tc>
                  <a:txBody>
                    <a:bodyPr/>
                    <a:lstStyle/>
                    <a:p>
                      <a:r>
                        <a:rPr lang="en-US" sz="1000"/>
                        <a:t>4501</a:t>
                      </a:r>
                    </a:p>
                  </a:txBody>
                  <a:tcPr/>
                </a:tc>
                <a:tc>
                  <a:txBody>
                    <a:bodyPr/>
                    <a:lstStyle/>
                    <a:p>
                      <a:r>
                        <a:rPr lang="en-US" sz="1000"/>
                        <a:t>66</a:t>
                      </a:r>
                    </a:p>
                  </a:txBody>
                  <a:tcPr/>
                </a:tc>
                <a:tc>
                  <a:txBody>
                    <a:bodyPr/>
                    <a:lstStyle/>
                    <a:p>
                      <a:r>
                        <a:rPr lang="en-US" sz="1000"/>
                        <a:t>1.2511 %</a:t>
                      </a:r>
                    </a:p>
                  </a:txBody>
                  <a:tcPr/>
                </a:tc>
                <a:extLst>
                  <a:ext uri="{0D108BD9-81ED-4DB2-BD59-A6C34878D82A}">
                    <a16:rowId xmlns:a16="http://schemas.microsoft.com/office/drawing/2014/main" val="3452129863"/>
                  </a:ext>
                </a:extLst>
              </a:tr>
            </a:tbl>
          </a:graphicData>
        </a:graphic>
      </p:graphicFrame>
      <p:sp>
        <p:nvSpPr>
          <p:cNvPr id="4" name="Text Placeholder 3">
            <a:extLst>
              <a:ext uri="{FF2B5EF4-FFF2-40B4-BE49-F238E27FC236}">
                <a16:creationId xmlns:a16="http://schemas.microsoft.com/office/drawing/2014/main" id="{DD916864-D95B-4AF6-A60E-F8EE5BBA8D34}"/>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003965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B0890-E330-4FB0-84CD-9392E481C15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57BF15F-D5DF-40A0-829A-1F40D89A3B7D}"/>
              </a:ext>
            </a:extLst>
          </p:cNvPr>
          <p:cNvGraphicFramePr>
            <a:graphicFrameLocks noGrp="1"/>
          </p:cNvGraphicFramePr>
          <p:nvPr>
            <p:ph type="chart" sz="quarter" idx="13"/>
            <p:extLst>
              <p:ext uri="{D42A27DB-BD31-4B8C-83A1-F6EECF244321}">
                <p14:modId xmlns:p14="http://schemas.microsoft.com/office/powerpoint/2010/main" val="3218654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CB0A1-0524-4413-9B97-DE8018FDA70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F10C25A-1233-478B-AD3E-40BF230C8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8781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98E0-80C7-4D86-9F42-3CD415DBD8A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0D6F755-B87D-43A0-B049-C06C9E86692E}"/>
              </a:ext>
            </a:extLst>
          </p:cNvPr>
          <p:cNvGraphicFramePr>
            <a:graphicFrameLocks noGrp="1"/>
          </p:cNvGraphicFramePr>
          <p:nvPr>
            <p:ph type="chart" sz="quarter" idx="13"/>
            <p:extLst>
              <p:ext uri="{D42A27DB-BD31-4B8C-83A1-F6EECF244321}">
                <p14:modId xmlns:p14="http://schemas.microsoft.com/office/powerpoint/2010/main" val="418524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113E1-1891-4391-A80D-CB20B4A8B52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B7EEE68-1BB6-498E-9DA6-9A2C42BE4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026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3EE97-D9B5-41B4-B8A7-1F549DCBC62B}"/>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B82C58B-254E-4E3D-A7E2-81E5376339E2}"/>
              </a:ext>
            </a:extLst>
          </p:cNvPr>
          <p:cNvGraphicFramePr>
            <a:graphicFrameLocks noGrp="1"/>
          </p:cNvGraphicFramePr>
          <p:nvPr>
            <p:ph type="chart" sz="quarter" idx="13"/>
            <p:extLst>
              <p:ext uri="{D42A27DB-BD31-4B8C-83A1-F6EECF244321}">
                <p14:modId xmlns:p14="http://schemas.microsoft.com/office/powerpoint/2010/main" val="2225459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8AA58-9DED-43AE-B3B7-D327F8BBD2C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19EAB4A-3C98-481D-8F7A-C0718ECEC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370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3EDC-354F-4B3A-BD09-231654EAC160}"/>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5DBF3F22-2C10-42B8-9594-CABE18C40F09}"/>
              </a:ext>
            </a:extLst>
          </p:cNvPr>
          <p:cNvGraphicFramePr>
            <a:graphicFrameLocks noGrp="1"/>
          </p:cNvGraphicFramePr>
          <p:nvPr>
            <p:ph type="chart" sz="quarter" idx="13"/>
            <p:extLst>
              <p:ext uri="{D42A27DB-BD31-4B8C-83A1-F6EECF244321}">
                <p14:modId xmlns:p14="http://schemas.microsoft.com/office/powerpoint/2010/main" val="2408452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A362C-982E-4810-8CE9-AF1E32B7BC9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C0C2F3-ACC3-450C-BDE2-0BA9E6BB7E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0010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1E499-59CB-495B-9E7F-2A09C758B0F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A8DAE1CE-CF0A-42F1-90F6-5CCD51399D72}"/>
              </a:ext>
            </a:extLst>
          </p:cNvPr>
          <p:cNvGraphicFramePr>
            <a:graphicFrameLocks noGrp="1"/>
          </p:cNvGraphicFramePr>
          <p:nvPr>
            <p:ph type="tbl" sz="quarter" idx="13"/>
            <p:extLst>
              <p:ext uri="{D42A27DB-BD31-4B8C-83A1-F6EECF244321}">
                <p14:modId xmlns:p14="http://schemas.microsoft.com/office/powerpoint/2010/main" val="2235916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0398594"/>
                    </a:ext>
                  </a:extLst>
                </a:gridCol>
                <a:gridCol w="987552">
                  <a:extLst>
                    <a:ext uri="{9D8B030D-6E8A-4147-A177-3AD203B41FA5}">
                      <a16:colId xmlns:a16="http://schemas.microsoft.com/office/drawing/2014/main" val="2267823242"/>
                    </a:ext>
                  </a:extLst>
                </a:gridCol>
                <a:gridCol w="987552">
                  <a:extLst>
                    <a:ext uri="{9D8B030D-6E8A-4147-A177-3AD203B41FA5}">
                      <a16:colId xmlns:a16="http://schemas.microsoft.com/office/drawing/2014/main" val="2109594746"/>
                    </a:ext>
                  </a:extLst>
                </a:gridCol>
                <a:gridCol w="987552">
                  <a:extLst>
                    <a:ext uri="{9D8B030D-6E8A-4147-A177-3AD203B41FA5}">
                      <a16:colId xmlns:a16="http://schemas.microsoft.com/office/drawing/2014/main" val="3515893729"/>
                    </a:ext>
                  </a:extLst>
                </a:gridCol>
                <a:gridCol w="987552">
                  <a:extLst>
                    <a:ext uri="{9D8B030D-6E8A-4147-A177-3AD203B41FA5}">
                      <a16:colId xmlns:a16="http://schemas.microsoft.com/office/drawing/2014/main" val="898005091"/>
                    </a:ext>
                  </a:extLst>
                </a:gridCol>
                <a:gridCol w="987552">
                  <a:extLst>
                    <a:ext uri="{9D8B030D-6E8A-4147-A177-3AD203B41FA5}">
                      <a16:colId xmlns:a16="http://schemas.microsoft.com/office/drawing/2014/main" val="145703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560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- 2022-07-07 11:11:36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 
🏆 The award recognizes 13 years of outstanding and dedicated service to the club, which helps people from diverse backgrounds become more confident speakers, communicators, and leaders. toastmastersdistrict38 
#TEAMPHLY #toastmasters #toastmastersinternational #toastmastersclub #presentationskills #professionaldevelopment #publicspeakingskillls #publicspeakingtraining #corporatespeaker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08/26/2022 14:07:33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4215545"/>
                  </a:ext>
                </a:extLst>
              </a:tr>
            </a:tbl>
          </a:graphicData>
        </a:graphic>
      </p:graphicFrame>
      <p:sp>
        <p:nvSpPr>
          <p:cNvPr id="4" name="Text Placeholder 3">
            <a:extLst>
              <a:ext uri="{FF2B5EF4-FFF2-40B4-BE49-F238E27FC236}">
                <a16:creationId xmlns:a16="http://schemas.microsoft.com/office/drawing/2014/main" id="{0D77709B-799D-43A0-80C6-3EBC5F95E262}"/>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335973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48CE-630F-4D32-AF41-06A25CBD2CE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68CEE87-B0E7-4A86-85EF-0A0220063F16}"/>
              </a:ext>
            </a:extLst>
          </p:cNvPr>
          <p:cNvGraphicFramePr>
            <a:graphicFrameLocks noGrp="1"/>
          </p:cNvGraphicFramePr>
          <p:nvPr>
            <p:ph type="tbl" sz="quarter" idx="13"/>
            <p:extLst>
              <p:ext uri="{D42A27DB-BD31-4B8C-83A1-F6EECF244321}">
                <p14:modId xmlns:p14="http://schemas.microsoft.com/office/powerpoint/2010/main" val="160724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3515245"/>
                    </a:ext>
                  </a:extLst>
                </a:gridCol>
                <a:gridCol w="987552">
                  <a:extLst>
                    <a:ext uri="{9D8B030D-6E8A-4147-A177-3AD203B41FA5}">
                      <a16:colId xmlns:a16="http://schemas.microsoft.com/office/drawing/2014/main" val="1017110216"/>
                    </a:ext>
                  </a:extLst>
                </a:gridCol>
                <a:gridCol w="987552">
                  <a:extLst>
                    <a:ext uri="{9D8B030D-6E8A-4147-A177-3AD203B41FA5}">
                      <a16:colId xmlns:a16="http://schemas.microsoft.com/office/drawing/2014/main" val="319947993"/>
                    </a:ext>
                  </a:extLst>
                </a:gridCol>
                <a:gridCol w="987552">
                  <a:extLst>
                    <a:ext uri="{9D8B030D-6E8A-4147-A177-3AD203B41FA5}">
                      <a16:colId xmlns:a16="http://schemas.microsoft.com/office/drawing/2014/main" val="400104623"/>
                    </a:ext>
                  </a:extLst>
                </a:gridCol>
                <a:gridCol w="987552">
                  <a:extLst>
                    <a:ext uri="{9D8B030D-6E8A-4147-A177-3AD203B41FA5}">
                      <a16:colId xmlns:a16="http://schemas.microsoft.com/office/drawing/2014/main" val="624593614"/>
                    </a:ext>
                  </a:extLst>
                </a:gridCol>
                <a:gridCol w="987552">
                  <a:extLst>
                    <a:ext uri="{9D8B030D-6E8A-4147-A177-3AD203B41FA5}">
                      <a16:colId xmlns:a16="http://schemas.microsoft.com/office/drawing/2014/main" val="3336034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889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- 2022-07-13 15:13:47</a:t>
                      </a:r>
                      <a:r>
                        <a:rPr kumimoji="0" lang="en-US" sz="1000" b="0" i="0" u="none" strike="noStrike" kern="1200" cap="none" spc="0" normalizeH="0" baseline="0" noProof="0">
                          <a:ln>
                            <a:noFill/>
                          </a:ln>
                          <a:solidFill>
                            <a:prstClr val="black"/>
                          </a:solidFill>
                          <a:effectLst/>
                          <a:uLnTx/>
                          <a:uFillTx/>
                          <a:latin typeface="+mn-lt"/>
                          <a:ea typeface="+mn-ea"/>
                          <a:cs typeface="+mn-cs"/>
                        </a:rPr>
                        <a:t>
 Not only does an internship provide students with the opportunity to develop vital career skills, it also allows them to make professional connections and build workplace relationships. 👩🏻‍💼👨🏼‍⚕️
Last week, former PHLY Summer Associates who are now full-time employees personally connected with our current #interns to discuss insurance careers during a virtual event. 
Here’s a snapshot of #TEAMPHLY getting ready to join the panel! 📸
#PHLYInternLife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08/26/2022 14:07:33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0746630"/>
                  </a:ext>
                </a:extLst>
              </a:tr>
            </a:tbl>
          </a:graphicData>
        </a:graphic>
      </p:graphicFrame>
      <p:sp>
        <p:nvSpPr>
          <p:cNvPr id="4" name="Text Placeholder 3">
            <a:extLst>
              <a:ext uri="{FF2B5EF4-FFF2-40B4-BE49-F238E27FC236}">
                <a16:creationId xmlns:a16="http://schemas.microsoft.com/office/drawing/2014/main" id="{BCD85304-E998-4C47-89D8-BDBD85F4437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190220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D65F3-4252-47C4-B8BF-10CAA5DC2A9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70449DB-3E7D-49D2-896B-4E7B98A619B7}"/>
              </a:ext>
            </a:extLst>
          </p:cNvPr>
          <p:cNvGraphicFramePr>
            <a:graphicFrameLocks noGrp="1"/>
          </p:cNvGraphicFramePr>
          <p:nvPr>
            <p:ph type="tbl" sz="quarter" idx="13"/>
            <p:extLst>
              <p:ext uri="{D42A27DB-BD31-4B8C-83A1-F6EECF244321}">
                <p14:modId xmlns:p14="http://schemas.microsoft.com/office/powerpoint/2010/main" val="3464543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6867044"/>
                    </a:ext>
                  </a:extLst>
                </a:gridCol>
                <a:gridCol w="987552">
                  <a:extLst>
                    <a:ext uri="{9D8B030D-6E8A-4147-A177-3AD203B41FA5}">
                      <a16:colId xmlns:a16="http://schemas.microsoft.com/office/drawing/2014/main" val="1772022436"/>
                    </a:ext>
                  </a:extLst>
                </a:gridCol>
                <a:gridCol w="987552">
                  <a:extLst>
                    <a:ext uri="{9D8B030D-6E8A-4147-A177-3AD203B41FA5}">
                      <a16:colId xmlns:a16="http://schemas.microsoft.com/office/drawing/2014/main" val="3879464572"/>
                    </a:ext>
                  </a:extLst>
                </a:gridCol>
                <a:gridCol w="987552">
                  <a:extLst>
                    <a:ext uri="{9D8B030D-6E8A-4147-A177-3AD203B41FA5}">
                      <a16:colId xmlns:a16="http://schemas.microsoft.com/office/drawing/2014/main" val="2411723033"/>
                    </a:ext>
                  </a:extLst>
                </a:gridCol>
                <a:gridCol w="987552">
                  <a:extLst>
                    <a:ext uri="{9D8B030D-6E8A-4147-A177-3AD203B41FA5}">
                      <a16:colId xmlns:a16="http://schemas.microsoft.com/office/drawing/2014/main" val="4025002020"/>
                    </a:ext>
                  </a:extLst>
                </a:gridCol>
                <a:gridCol w="987552">
                  <a:extLst>
                    <a:ext uri="{9D8B030D-6E8A-4147-A177-3AD203B41FA5}">
                      <a16:colId xmlns:a16="http://schemas.microsoft.com/office/drawing/2014/main" val="51254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49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- 2022-07-11 13:36:31</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 It's hard to believe our Summer Associates are already six weeks into their internship program. While they've been gaining valuable real-world experience, they've also been enjoying time together in the office with #TEAMPHLY. Here's a snapshot of our Summer Associates alongside some members of the Home Office Marketing team! 🙌🏼
#PHLYInternLife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08/26/2022 14:07:33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9599003"/>
                  </a:ext>
                </a:extLst>
              </a:tr>
            </a:tbl>
          </a:graphicData>
        </a:graphic>
      </p:graphicFrame>
      <p:sp>
        <p:nvSpPr>
          <p:cNvPr id="4" name="Text Placeholder 3">
            <a:extLst>
              <a:ext uri="{FF2B5EF4-FFF2-40B4-BE49-F238E27FC236}">
                <a16:creationId xmlns:a16="http://schemas.microsoft.com/office/drawing/2014/main" id="{EDC6E718-3C5B-403A-B108-C9867F0E028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6675803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B4CD-C456-4D4F-B3BB-069E84D9384B}"/>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D0DBF9A7-A8ED-4B78-B315-07975DF5E206}"/>
              </a:ext>
            </a:extLst>
          </p:cNvPr>
          <p:cNvGraphicFramePr>
            <a:graphicFrameLocks noGrp="1"/>
          </p:cNvGraphicFramePr>
          <p:nvPr>
            <p:ph type="tbl" sz="quarter" idx="13"/>
            <p:extLst>
              <p:ext uri="{D42A27DB-BD31-4B8C-83A1-F6EECF244321}">
                <p14:modId xmlns:p14="http://schemas.microsoft.com/office/powerpoint/2010/main" val="1276776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4925633"/>
                    </a:ext>
                  </a:extLst>
                </a:gridCol>
                <a:gridCol w="987552">
                  <a:extLst>
                    <a:ext uri="{9D8B030D-6E8A-4147-A177-3AD203B41FA5}">
                      <a16:colId xmlns:a16="http://schemas.microsoft.com/office/drawing/2014/main" val="2074612161"/>
                    </a:ext>
                  </a:extLst>
                </a:gridCol>
                <a:gridCol w="987552">
                  <a:extLst>
                    <a:ext uri="{9D8B030D-6E8A-4147-A177-3AD203B41FA5}">
                      <a16:colId xmlns:a16="http://schemas.microsoft.com/office/drawing/2014/main" val="3855338420"/>
                    </a:ext>
                  </a:extLst>
                </a:gridCol>
                <a:gridCol w="987552">
                  <a:extLst>
                    <a:ext uri="{9D8B030D-6E8A-4147-A177-3AD203B41FA5}">
                      <a16:colId xmlns:a16="http://schemas.microsoft.com/office/drawing/2014/main" val="1401729928"/>
                    </a:ext>
                  </a:extLst>
                </a:gridCol>
                <a:gridCol w="987552">
                  <a:extLst>
                    <a:ext uri="{9D8B030D-6E8A-4147-A177-3AD203B41FA5}">
                      <a16:colId xmlns:a16="http://schemas.microsoft.com/office/drawing/2014/main" val="3232184702"/>
                    </a:ext>
                  </a:extLst>
                </a:gridCol>
                <a:gridCol w="987552">
                  <a:extLst>
                    <a:ext uri="{9D8B030D-6E8A-4147-A177-3AD203B41FA5}">
                      <a16:colId xmlns:a16="http://schemas.microsoft.com/office/drawing/2014/main" val="68048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645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- 2022-07-15 16:03:37</a:t>
                      </a:r>
                      <a:r>
                        <a:rPr kumimoji="0" lang="en-US" sz="1000" b="0" i="0" u="none" strike="noStrike" kern="1200" cap="none" spc="0" normalizeH="0" baseline="0" noProof="0">
                          <a:ln>
                            <a:noFill/>
                          </a:ln>
                          <a:solidFill>
                            <a:prstClr val="black"/>
                          </a:solidFill>
                          <a:effectLst/>
                          <a:uLnTx/>
                          <a:uFillTx/>
                          <a:latin typeface="+mn-lt"/>
                          <a:ea typeface="+mn-ea"/>
                          <a:cs typeface="+mn-cs"/>
                        </a:rPr>
                        <a:t>
 💬 "This was the first time in two years our department was all together in person. You really don’t realize how much you miss your co-workers until you are together," said PHLY employee Paula Lare about a volunteer event at c2cphiladelphia. 
The Underwriting team recently helped the non-profit quality check and sort clothing to be distributed to children living in low-income or homeless situations. 💟
#TEAMPHLY #cradlestocrayons #communitypartner #charitable #philadelphiapa #communitysupport #supportnonprofits #instavolunteer #volunteerism #volunteerwork #501c3 #insurancecareers #insurancebusiness #insuranceindustry #insurancework #propertyandcasualty #commercialinsurance #insurancecompany #insurancelife #insuranceservices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08/26/2022 14:07:33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71566144"/>
                  </a:ext>
                </a:extLst>
              </a:tr>
            </a:tbl>
          </a:graphicData>
        </a:graphic>
      </p:graphicFrame>
      <p:sp>
        <p:nvSpPr>
          <p:cNvPr id="4" name="Text Placeholder 3">
            <a:extLst>
              <a:ext uri="{FF2B5EF4-FFF2-40B4-BE49-F238E27FC236}">
                <a16:creationId xmlns:a16="http://schemas.microsoft.com/office/drawing/2014/main" id="{2AC98AFF-369C-4E0C-ACED-F0927712B9C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905642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3ECAD-C1AB-4363-95DE-06D9ECBC84F7}"/>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DDE5ED9F-F142-414A-9D88-F41113A0A71D}"/>
              </a:ext>
            </a:extLst>
          </p:cNvPr>
          <p:cNvGraphicFramePr>
            <a:graphicFrameLocks noGrp="1"/>
          </p:cNvGraphicFramePr>
          <p:nvPr>
            <p:ph type="tbl" sz="quarter" idx="13"/>
            <p:extLst>
              <p:ext uri="{D42A27DB-BD31-4B8C-83A1-F6EECF244321}">
                <p14:modId xmlns:p14="http://schemas.microsoft.com/office/powerpoint/2010/main" val="116233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2811369"/>
                    </a:ext>
                  </a:extLst>
                </a:gridCol>
                <a:gridCol w="987552">
                  <a:extLst>
                    <a:ext uri="{9D8B030D-6E8A-4147-A177-3AD203B41FA5}">
                      <a16:colId xmlns:a16="http://schemas.microsoft.com/office/drawing/2014/main" val="2100357592"/>
                    </a:ext>
                  </a:extLst>
                </a:gridCol>
                <a:gridCol w="987552">
                  <a:extLst>
                    <a:ext uri="{9D8B030D-6E8A-4147-A177-3AD203B41FA5}">
                      <a16:colId xmlns:a16="http://schemas.microsoft.com/office/drawing/2014/main" val="1671113622"/>
                    </a:ext>
                  </a:extLst>
                </a:gridCol>
                <a:gridCol w="987552">
                  <a:extLst>
                    <a:ext uri="{9D8B030D-6E8A-4147-A177-3AD203B41FA5}">
                      <a16:colId xmlns:a16="http://schemas.microsoft.com/office/drawing/2014/main" val="46723052"/>
                    </a:ext>
                  </a:extLst>
                </a:gridCol>
                <a:gridCol w="987552">
                  <a:extLst>
                    <a:ext uri="{9D8B030D-6E8A-4147-A177-3AD203B41FA5}">
                      <a16:colId xmlns:a16="http://schemas.microsoft.com/office/drawing/2014/main" val="584473779"/>
                    </a:ext>
                  </a:extLst>
                </a:gridCol>
                <a:gridCol w="987552">
                  <a:extLst>
                    <a:ext uri="{9D8B030D-6E8A-4147-A177-3AD203B41FA5}">
                      <a16:colId xmlns:a16="http://schemas.microsoft.com/office/drawing/2014/main" val="81625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35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- 2022-07-14 15:00:21</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a feel-good story, stop scrolling ✋🏼🛑 and check out #TEAMPHLY making a positive impact in the community! 
Our employees worked alongside rmhcphilly Food Service team to prep and serve fresh, hot meals to 200+ families staying at the House. The dinners were "served with love" to bring comfort and hope to the families while their children receive life-saving care. 💟💟
#TEAMPHLY #ronaldmcdonaldhouse #ronaldmcdonaldhousecharities  #goodcauses #volunteerism #501c3 #notforprofit #communitymatters #supportnonprofits #helpingourcommunity #socialimpact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08/26/2022 14:07:33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3025198"/>
                  </a:ext>
                </a:extLst>
              </a:tr>
            </a:tbl>
          </a:graphicData>
        </a:graphic>
      </p:graphicFrame>
      <p:sp>
        <p:nvSpPr>
          <p:cNvPr id="4" name="Text Placeholder 3">
            <a:extLst>
              <a:ext uri="{FF2B5EF4-FFF2-40B4-BE49-F238E27FC236}">
                <a16:creationId xmlns:a16="http://schemas.microsoft.com/office/drawing/2014/main" id="{03D2B2B9-6C8B-4662-A95A-3EAE2830517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901729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6C052-216F-4527-872F-BD51B4BF383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3F1C3E8-BDB3-4626-8181-EED481F7F1E7}"/>
              </a:ext>
            </a:extLst>
          </p:cNvPr>
          <p:cNvGraphicFramePr>
            <a:graphicFrameLocks noGrp="1"/>
          </p:cNvGraphicFramePr>
          <p:nvPr>
            <p:ph type="tbl" sz="quarter" idx="13"/>
            <p:extLst>
              <p:ext uri="{D42A27DB-BD31-4B8C-83A1-F6EECF244321}">
                <p14:modId xmlns:p14="http://schemas.microsoft.com/office/powerpoint/2010/main" val="98120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95680352"/>
                    </a:ext>
                  </a:extLst>
                </a:gridCol>
                <a:gridCol w="905256">
                  <a:extLst>
                    <a:ext uri="{9D8B030D-6E8A-4147-A177-3AD203B41FA5}">
                      <a16:colId xmlns:a16="http://schemas.microsoft.com/office/drawing/2014/main" val="2641324819"/>
                    </a:ext>
                  </a:extLst>
                </a:gridCol>
                <a:gridCol w="411480">
                  <a:extLst>
                    <a:ext uri="{9D8B030D-6E8A-4147-A177-3AD203B41FA5}">
                      <a16:colId xmlns:a16="http://schemas.microsoft.com/office/drawing/2014/main" val="205624692"/>
                    </a:ext>
                  </a:extLst>
                </a:gridCol>
                <a:gridCol w="905256">
                  <a:extLst>
                    <a:ext uri="{9D8B030D-6E8A-4147-A177-3AD203B41FA5}">
                      <a16:colId xmlns:a16="http://schemas.microsoft.com/office/drawing/2014/main" val="2327761743"/>
                    </a:ext>
                  </a:extLst>
                </a:gridCol>
                <a:gridCol w="905256">
                  <a:extLst>
                    <a:ext uri="{9D8B030D-6E8A-4147-A177-3AD203B41FA5}">
                      <a16:colId xmlns:a16="http://schemas.microsoft.com/office/drawing/2014/main" val="1608535287"/>
                    </a:ext>
                  </a:extLst>
                </a:gridCol>
                <a:gridCol w="905256">
                  <a:extLst>
                    <a:ext uri="{9D8B030D-6E8A-4147-A177-3AD203B41FA5}">
                      <a16:colId xmlns:a16="http://schemas.microsoft.com/office/drawing/2014/main" val="734319053"/>
                    </a:ext>
                  </a:extLst>
                </a:gridCol>
                <a:gridCol w="905256">
                  <a:extLst>
                    <a:ext uri="{9D8B030D-6E8A-4147-A177-3AD203B41FA5}">
                      <a16:colId xmlns:a16="http://schemas.microsoft.com/office/drawing/2014/main" val="2296252594"/>
                    </a:ext>
                  </a:extLst>
                </a:gridCol>
                <a:gridCol w="905256">
                  <a:extLst>
                    <a:ext uri="{9D8B030D-6E8A-4147-A177-3AD203B41FA5}">
                      <a16:colId xmlns:a16="http://schemas.microsoft.com/office/drawing/2014/main" val="1811960700"/>
                    </a:ext>
                  </a:extLst>
                </a:gridCol>
                <a:gridCol w="905256">
                  <a:extLst>
                    <a:ext uri="{9D8B030D-6E8A-4147-A177-3AD203B41FA5}">
                      <a16:colId xmlns:a16="http://schemas.microsoft.com/office/drawing/2014/main" val="413814750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156685256"/>
                  </a:ext>
                </a:extLst>
              </a:tr>
              <a:tr h="370840">
                <a:tc>
                  <a:txBody>
                    <a:bodyPr/>
                    <a:lstStyle/>
                    <a:p>
                      <a:r>
                        <a:rPr lang="en-US" sz="1000"/>
                        <a:t>16</a:t>
                      </a:r>
                    </a:p>
                  </a:txBody>
                  <a:tcPr/>
                </a:tc>
                <a:tc>
                  <a:txBody>
                    <a:bodyPr/>
                    <a:lstStyle/>
                    <a:p>
                      <a:r>
                        <a:rPr lang="en-US" sz="1000"/>
                        <a:t>0.7285 %</a:t>
                      </a:r>
                    </a:p>
                  </a:txBody>
                  <a:tcPr/>
                </a:tc>
                <a:tc>
                  <a:txBody>
                    <a:bodyPr/>
                    <a:lstStyle/>
                    <a:p>
                      <a:r>
                        <a:rPr lang="en-US" sz="1000"/>
                        <a:t>0.06</a:t>
                      </a:r>
                    </a:p>
                  </a:txBody>
                  <a:tcPr/>
                </a:tc>
                <a:tc>
                  <a:txBody>
                    <a:bodyPr/>
                    <a:lstStyle/>
                    <a:p>
                      <a:r>
                        <a:rPr lang="en-US" sz="1000"/>
                        <a:t>111.69</a:t>
                      </a:r>
                    </a:p>
                  </a:txBody>
                  <a:tcPr/>
                </a:tc>
                <a:tc>
                  <a:txBody>
                    <a:bodyPr/>
                    <a:lstStyle/>
                    <a:p>
                      <a:r>
                        <a:rPr lang="en-US" sz="1000"/>
                        <a:t>110.38</a:t>
                      </a:r>
                    </a:p>
                  </a:txBody>
                  <a:tcPr/>
                </a:tc>
                <a:tc>
                  <a:txBody>
                    <a:bodyPr/>
                    <a:lstStyle/>
                    <a:p>
                      <a:r>
                        <a:rPr lang="en-US" sz="1000"/>
                        <a:t>78.81</a:t>
                      </a:r>
                    </a:p>
                  </a:txBody>
                  <a:tcPr/>
                </a:tc>
                <a:tc>
                  <a:txBody>
                    <a:bodyPr/>
                    <a:lstStyle/>
                    <a:p>
                      <a:r>
                        <a:rPr lang="en-US" sz="1000"/>
                        <a:t>78.75</a:t>
                      </a:r>
                    </a:p>
                  </a:txBody>
                  <a:tcPr/>
                </a:tc>
                <a:tc>
                  <a:txBody>
                    <a:bodyPr/>
                    <a:lstStyle/>
                    <a:p>
                      <a:r>
                        <a:rPr lang="en-US" sz="1000"/>
                        <a:t>1787</a:t>
                      </a:r>
                    </a:p>
                  </a:txBody>
                  <a:tcPr/>
                </a:tc>
                <a:tc>
                  <a:txBody>
                    <a:bodyPr/>
                    <a:lstStyle/>
                    <a:p>
                      <a:r>
                        <a:rPr lang="en-US" sz="1000"/>
                        <a:t>1261</a:t>
                      </a:r>
                    </a:p>
                  </a:txBody>
                  <a:tcPr/>
                </a:tc>
                <a:extLst>
                  <a:ext uri="{0D108BD9-81ED-4DB2-BD59-A6C34878D82A}">
                    <a16:rowId xmlns:a16="http://schemas.microsoft.com/office/drawing/2014/main" val="1663552082"/>
                  </a:ext>
                </a:extLst>
              </a:tr>
            </a:tbl>
          </a:graphicData>
        </a:graphic>
      </p:graphicFrame>
      <p:sp>
        <p:nvSpPr>
          <p:cNvPr id="4" name="Text Placeholder 3">
            <a:extLst>
              <a:ext uri="{FF2B5EF4-FFF2-40B4-BE49-F238E27FC236}">
                <a16:creationId xmlns:a16="http://schemas.microsoft.com/office/drawing/2014/main" id="{5FDE400C-0447-4AF0-9424-D781055801C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038520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5127-5056-45A3-9D05-774E0173F43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0D9C206A-79D8-4FE2-9896-E97EDCFC7B4C}"/>
              </a:ext>
            </a:extLst>
          </p:cNvPr>
          <p:cNvGraphicFramePr>
            <a:graphicFrameLocks noGrp="1"/>
          </p:cNvGraphicFramePr>
          <p:nvPr>
            <p:ph type="tbl" sz="quarter" idx="13"/>
            <p:extLst>
              <p:ext uri="{D42A27DB-BD31-4B8C-83A1-F6EECF244321}">
                <p14:modId xmlns:p14="http://schemas.microsoft.com/office/powerpoint/2010/main" val="76514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4799510"/>
                    </a:ext>
                  </a:extLst>
                </a:gridCol>
                <a:gridCol w="1316736">
                  <a:extLst>
                    <a:ext uri="{9D8B030D-6E8A-4147-A177-3AD203B41FA5}">
                      <a16:colId xmlns:a16="http://schemas.microsoft.com/office/drawing/2014/main" val="474108499"/>
                    </a:ext>
                  </a:extLst>
                </a:gridCol>
                <a:gridCol w="658368">
                  <a:extLst>
                    <a:ext uri="{9D8B030D-6E8A-4147-A177-3AD203B41FA5}">
                      <a16:colId xmlns:a16="http://schemas.microsoft.com/office/drawing/2014/main" val="1528673535"/>
                    </a:ext>
                  </a:extLst>
                </a:gridCol>
                <a:gridCol w="658368">
                  <a:extLst>
                    <a:ext uri="{9D8B030D-6E8A-4147-A177-3AD203B41FA5}">
                      <a16:colId xmlns:a16="http://schemas.microsoft.com/office/drawing/2014/main" val="538151104"/>
                    </a:ext>
                  </a:extLst>
                </a:gridCol>
                <a:gridCol w="658368">
                  <a:extLst>
                    <a:ext uri="{9D8B030D-6E8A-4147-A177-3AD203B41FA5}">
                      <a16:colId xmlns:a16="http://schemas.microsoft.com/office/drawing/2014/main" val="2617879310"/>
                    </a:ext>
                  </a:extLst>
                </a:gridCol>
                <a:gridCol w="658368">
                  <a:extLst>
                    <a:ext uri="{9D8B030D-6E8A-4147-A177-3AD203B41FA5}">
                      <a16:colId xmlns:a16="http://schemas.microsoft.com/office/drawing/2014/main" val="1602409802"/>
                    </a:ext>
                  </a:extLst>
                </a:gridCol>
                <a:gridCol w="658368">
                  <a:extLst>
                    <a:ext uri="{9D8B030D-6E8A-4147-A177-3AD203B41FA5}">
                      <a16:colId xmlns:a16="http://schemas.microsoft.com/office/drawing/2014/main" val="1563036448"/>
                    </a:ext>
                  </a:extLst>
                </a:gridCol>
                <a:gridCol w="658368">
                  <a:extLst>
                    <a:ext uri="{9D8B030D-6E8A-4147-A177-3AD203B41FA5}">
                      <a16:colId xmlns:a16="http://schemas.microsoft.com/office/drawing/2014/main" val="2643985815"/>
                    </a:ext>
                  </a:extLst>
                </a:gridCol>
                <a:gridCol w="658368">
                  <a:extLst>
                    <a:ext uri="{9D8B030D-6E8A-4147-A177-3AD203B41FA5}">
                      <a16:colId xmlns:a16="http://schemas.microsoft.com/office/drawing/2014/main" val="1464657873"/>
                    </a:ext>
                  </a:extLst>
                </a:gridCol>
                <a:gridCol w="658368">
                  <a:extLst>
                    <a:ext uri="{9D8B030D-6E8A-4147-A177-3AD203B41FA5}">
                      <a16:colId xmlns:a16="http://schemas.microsoft.com/office/drawing/2014/main" val="1295533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142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- 2022-07-28 12:48:47</a:t>
                      </a:r>
                      <a:r>
                        <a:rPr kumimoji="0" lang="en-US" sz="1000" b="0" i="0" u="none" strike="noStrike" kern="1200" cap="none" spc="0" normalizeH="0" baseline="0" noProof="0">
                          <a:ln>
                            <a:noFill/>
                          </a:ln>
                          <a:solidFill>
                            <a:prstClr val="black"/>
                          </a:solidFill>
                          <a:effectLst/>
                          <a:uLnTx/>
                          <a:uFillTx/>
                          <a:latin typeface="+mn-lt"/>
                          <a:ea typeface="+mn-ea"/>
                          <a:cs typeface="+mn-cs"/>
                        </a:rPr>
                        <a:t>
 📣 📣 Shoutout of appreciation to our PHLY Summer Associates!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https://quintly-image-storage.s3.amazonaws.com/c303562b672a3318c686cfcc37b7e67a/746a70ef249221840c407e70efc95858.jpg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07/29/2022 12:36:08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3218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- 2022-07-27 11:35:53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https://quintly-image-storage.s3.amazonaws.com/c303562b672a3318c686cfcc37b7e67a/581c42259cf4abc8293e806679117fed.jpg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07/28/2022 11:06:29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3560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- 2022-07-26 10:14:40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https://quintly-image-storage.s3.amazonaws.com/c303562b672a3318c686cfcc37b7e67a/e20785218983f2e2ab187fd5723ee9b5.jpg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07/27/2022 10:06:18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20070060"/>
                  </a:ext>
                </a:extLst>
              </a:tr>
            </a:tbl>
          </a:graphicData>
        </a:graphic>
      </p:graphicFrame>
      <p:sp>
        <p:nvSpPr>
          <p:cNvPr id="4" name="Text Placeholder 3">
            <a:extLst>
              <a:ext uri="{FF2B5EF4-FFF2-40B4-BE49-F238E27FC236}">
                <a16:creationId xmlns:a16="http://schemas.microsoft.com/office/drawing/2014/main" id="{F9631154-F4B4-4A06-9276-F364722C96F6}"/>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136108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ED26-9F2D-4D1F-9EBE-37F36BBE024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42C990B-7681-4672-ABCB-326E70A9CF31}"/>
              </a:ext>
            </a:extLst>
          </p:cNvPr>
          <p:cNvGraphicFramePr>
            <a:graphicFrameLocks noGrp="1"/>
          </p:cNvGraphicFramePr>
          <p:nvPr>
            <p:ph type="tbl" sz="quarter" idx="13"/>
            <p:extLst>
              <p:ext uri="{D42A27DB-BD31-4B8C-83A1-F6EECF244321}">
                <p14:modId xmlns:p14="http://schemas.microsoft.com/office/powerpoint/2010/main" val="229596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3570556"/>
                    </a:ext>
                  </a:extLst>
                </a:gridCol>
                <a:gridCol w="1316736">
                  <a:extLst>
                    <a:ext uri="{9D8B030D-6E8A-4147-A177-3AD203B41FA5}">
                      <a16:colId xmlns:a16="http://schemas.microsoft.com/office/drawing/2014/main" val="4067342891"/>
                    </a:ext>
                  </a:extLst>
                </a:gridCol>
                <a:gridCol w="658368">
                  <a:extLst>
                    <a:ext uri="{9D8B030D-6E8A-4147-A177-3AD203B41FA5}">
                      <a16:colId xmlns:a16="http://schemas.microsoft.com/office/drawing/2014/main" val="1550145440"/>
                    </a:ext>
                  </a:extLst>
                </a:gridCol>
                <a:gridCol w="658368">
                  <a:extLst>
                    <a:ext uri="{9D8B030D-6E8A-4147-A177-3AD203B41FA5}">
                      <a16:colId xmlns:a16="http://schemas.microsoft.com/office/drawing/2014/main" val="318328596"/>
                    </a:ext>
                  </a:extLst>
                </a:gridCol>
                <a:gridCol w="658368">
                  <a:extLst>
                    <a:ext uri="{9D8B030D-6E8A-4147-A177-3AD203B41FA5}">
                      <a16:colId xmlns:a16="http://schemas.microsoft.com/office/drawing/2014/main" val="3257431495"/>
                    </a:ext>
                  </a:extLst>
                </a:gridCol>
                <a:gridCol w="658368">
                  <a:extLst>
                    <a:ext uri="{9D8B030D-6E8A-4147-A177-3AD203B41FA5}">
                      <a16:colId xmlns:a16="http://schemas.microsoft.com/office/drawing/2014/main" val="770647744"/>
                    </a:ext>
                  </a:extLst>
                </a:gridCol>
                <a:gridCol w="658368">
                  <a:extLst>
                    <a:ext uri="{9D8B030D-6E8A-4147-A177-3AD203B41FA5}">
                      <a16:colId xmlns:a16="http://schemas.microsoft.com/office/drawing/2014/main" val="2964201539"/>
                    </a:ext>
                  </a:extLst>
                </a:gridCol>
                <a:gridCol w="658368">
                  <a:extLst>
                    <a:ext uri="{9D8B030D-6E8A-4147-A177-3AD203B41FA5}">
                      <a16:colId xmlns:a16="http://schemas.microsoft.com/office/drawing/2014/main" val="927782801"/>
                    </a:ext>
                  </a:extLst>
                </a:gridCol>
                <a:gridCol w="658368">
                  <a:extLst>
                    <a:ext uri="{9D8B030D-6E8A-4147-A177-3AD203B41FA5}">
                      <a16:colId xmlns:a16="http://schemas.microsoft.com/office/drawing/2014/main" val="3316689660"/>
                    </a:ext>
                  </a:extLst>
                </a:gridCol>
                <a:gridCol w="658368">
                  <a:extLst>
                    <a:ext uri="{9D8B030D-6E8A-4147-A177-3AD203B41FA5}">
                      <a16:colId xmlns:a16="http://schemas.microsoft.com/office/drawing/2014/main" val="3592458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125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- 2022-07-25 11:26:35</a:t>
                      </a:r>
                      <a:r>
                        <a:rPr kumimoji="0" lang="en-US" sz="1000" b="0" i="0" u="none" strike="noStrike" kern="1200" cap="none" spc="0" normalizeH="0" baseline="0" noProof="0">
                          <a:ln>
                            <a:noFill/>
                          </a:ln>
                          <a:solidFill>
                            <a:prstClr val="black"/>
                          </a:solidFill>
                          <a:effectLst/>
                          <a:uLnTx/>
                          <a:uFillTx/>
                          <a:latin typeface="+mn-lt"/>
                          <a:ea typeface="+mn-ea"/>
                          <a:cs typeface="+mn-cs"/>
                        </a:rPr>
                        <a:t>
 Cradles to Crayons 🖍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https://quintly-image-storage.s3.amazonaws.com/c303562b672a3318c686cfcc37b7e67a/e8138d301d116c21522a79912100f8aa.jpg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11:06:22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948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- 2022-07-22 13:50:53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https://quintly-image-storage.s3.amazonaws.com/c303562b672a3318c686cfcc37b7e67a/3906b4c73a9d04e0a5c32dc303b8ef0f.jpg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07/23/2022 13:36:05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75771684"/>
                  </a:ext>
                </a:extLst>
              </a:tr>
            </a:tbl>
          </a:graphicData>
        </a:graphic>
      </p:graphicFrame>
      <p:sp>
        <p:nvSpPr>
          <p:cNvPr id="4" name="Text Placeholder 3">
            <a:extLst>
              <a:ext uri="{FF2B5EF4-FFF2-40B4-BE49-F238E27FC236}">
                <a16:creationId xmlns:a16="http://schemas.microsoft.com/office/drawing/2014/main" id="{1D065136-6A1F-4CBC-8C3E-E5D52113D469}"/>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733410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1687</Words>
  <Application>Microsoft Office PowerPoint</Application>
  <PresentationFormat>On-screen Show (4:3)</PresentationFormat>
  <Paragraphs>692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2022-08-26T21:20:02Z</dcterms:created>
  <dcterms:modified xsi:type="dcterms:W3CDTF">2022-08-26T21:21:38Z</dcterms:modified>
</cp:coreProperties>
</file>