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</c:v>
                </c:pt>
                <c:pt idx="1">
                  <c:v>9</c:v>
                </c:pt>
                <c:pt idx="2">
                  <c:v>20</c:v>
                </c:pt>
                <c:pt idx="3">
                  <c:v>27</c:v>
                </c:pt>
                <c:pt idx="4">
                  <c:v>19</c:v>
                </c:pt>
                <c:pt idx="5">
                  <c:v>17</c:v>
                </c:pt>
                <c:pt idx="6">
                  <c:v>18</c:v>
                </c:pt>
                <c:pt idx="7">
                  <c:v>29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AE-43A5-BAAA-AFBCC6B9B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389600"/>
        <c:axId val="335074544"/>
      </c:barChart>
      <c:dateAx>
        <c:axId val="6938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74544"/>
        <c:crosses val="autoZero"/>
        <c:auto val="1"/>
        <c:lblOffset val="100"/>
        <c:baseTimeUnit val="months"/>
      </c:dateAx>
      <c:valAx>
        <c:axId val="33507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8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23F1-5361-4849-B9D8-6742032A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40BD2-C5E9-4D8D-ADD5-72CA902034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8310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1E016-859A-4212-BB8F-FACDBC5BC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6ED1D-91DE-45E6-A77D-4BEA1C29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11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Gained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Gained | Philadelphia Insurance</dc:title>
  <dc:creator>Administrator</dc:creator>
  <cp:lastModifiedBy>Administrator</cp:lastModifiedBy>
  <cp:revision>1</cp:revision>
  <dcterms:created xsi:type="dcterms:W3CDTF">2022-08-26T21:12:00Z</dcterms:created>
  <dcterms:modified xsi:type="dcterms:W3CDTF">2022-08-26T21:12:21Z</dcterms:modified>
</cp:coreProperties>
</file>