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44743</c:v>
                </c:pt>
              </c:numCache>
            </c:numRef>
          </c:cat>
          <c:val>
            <c:numRef>
              <c:f>Sheet1!$B$2</c:f>
              <c:numCache>
                <c:formatCode>General</c:formatCode>
                <c:ptCount val="1"/>
                <c:pt idx="0">
                  <c:v>1770</c:v>
                </c:pt>
              </c:numCache>
            </c:numRef>
          </c:val>
          <c:extLst>
            <c:ext xmlns:c16="http://schemas.microsoft.com/office/drawing/2014/chart" uri="{C3380CC4-5D6E-409C-BE32-E72D297353CC}">
              <c16:uniqueId val="{00000000-FB94-4341-9706-E82E3C3E7A6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44743</c:v>
                </c:pt>
              </c:numCache>
            </c:numRef>
          </c:cat>
          <c:val>
            <c:numRef>
              <c:f>Sheet1!$C$2</c:f>
              <c:numCache>
                <c:formatCode>General</c:formatCode>
                <c:ptCount val="1"/>
                <c:pt idx="0">
                  <c:v>2744</c:v>
                </c:pt>
              </c:numCache>
            </c:numRef>
          </c:val>
          <c:extLst>
            <c:ext xmlns:c16="http://schemas.microsoft.com/office/drawing/2014/chart" uri="{C3380CC4-5D6E-409C-BE32-E72D297353CC}">
              <c16:uniqueId val="{00000001-FB94-4341-9706-E82E3C3E7A6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44743</c:v>
                </c:pt>
              </c:numCache>
            </c:numRef>
          </c:cat>
          <c:val>
            <c:numRef>
              <c:f>Sheet1!$D$2</c:f>
              <c:numCache>
                <c:formatCode>General</c:formatCode>
                <c:ptCount val="1"/>
                <c:pt idx="0">
                  <c:v>3706</c:v>
                </c:pt>
              </c:numCache>
            </c:numRef>
          </c:val>
          <c:extLst>
            <c:ext xmlns:c16="http://schemas.microsoft.com/office/drawing/2014/chart" uri="{C3380CC4-5D6E-409C-BE32-E72D297353CC}">
              <c16:uniqueId val="{00000002-FB94-4341-9706-E82E3C3E7A6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44743</c:v>
                </c:pt>
              </c:numCache>
            </c:numRef>
          </c:cat>
          <c:val>
            <c:numRef>
              <c:f>Sheet1!$E$2</c:f>
              <c:numCache>
                <c:formatCode>General</c:formatCode>
                <c:ptCount val="1"/>
                <c:pt idx="0">
                  <c:v>1202</c:v>
                </c:pt>
              </c:numCache>
            </c:numRef>
          </c:val>
          <c:extLst>
            <c:ext xmlns:c16="http://schemas.microsoft.com/office/drawing/2014/chart" uri="{C3380CC4-5D6E-409C-BE32-E72D297353CC}">
              <c16:uniqueId val="{00000003-FB94-4341-9706-E82E3C3E7A69}"/>
            </c:ext>
          </c:extLst>
        </c:ser>
        <c:dLbls>
          <c:showLegendKey val="0"/>
          <c:showVal val="0"/>
          <c:showCatName val="0"/>
          <c:showSerName val="0"/>
          <c:showPercent val="0"/>
          <c:showBubbleSize val="0"/>
        </c:dLbls>
        <c:gapWidth val="219"/>
        <c:overlap val="-27"/>
        <c:axId val="362001280"/>
        <c:axId val="362003248"/>
      </c:barChart>
      <c:dateAx>
        <c:axId val="362001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03248"/>
        <c:crosses val="autoZero"/>
        <c:auto val="1"/>
        <c:lblOffset val="100"/>
        <c:baseTimeUnit val="days"/>
      </c:dateAx>
      <c:valAx>
        <c:axId val="36200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0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-4</c:v>
                </c:pt>
                <c:pt idx="6">
                  <c:v>15</c:v>
                </c:pt>
                <c:pt idx="7">
                  <c:v>0</c:v>
                </c:pt>
              </c:numCache>
            </c:numRef>
          </c:val>
          <c:extLst>
            <c:ext xmlns:c16="http://schemas.microsoft.com/office/drawing/2014/chart" uri="{C3380CC4-5D6E-409C-BE32-E72D297353CC}">
              <c16:uniqueId val="{00000000-6146-46D0-A66F-061889290C7F}"/>
            </c:ext>
          </c:extLst>
        </c:ser>
        <c:dLbls>
          <c:showLegendKey val="0"/>
          <c:showVal val="0"/>
          <c:showCatName val="0"/>
          <c:showSerName val="0"/>
          <c:showPercent val="0"/>
          <c:showBubbleSize val="0"/>
        </c:dLbls>
        <c:gapWidth val="219"/>
        <c:overlap val="-27"/>
        <c:axId val="415598920"/>
        <c:axId val="415599248"/>
      </c:barChart>
      <c:dateAx>
        <c:axId val="41559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99248"/>
        <c:crosses val="autoZero"/>
        <c:auto val="1"/>
        <c:lblOffset val="100"/>
        <c:baseTimeUnit val="months"/>
      </c:dateAx>
      <c:valAx>
        <c:axId val="41559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9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10</c:v>
                </c:pt>
                <c:pt idx="5">
                  <c:v>7</c:v>
                </c:pt>
                <c:pt idx="6">
                  <c:v>8</c:v>
                </c:pt>
                <c:pt idx="7">
                  <c:v>2</c:v>
                </c:pt>
                <c:pt idx="8">
                  <c:v>0</c:v>
                </c:pt>
                <c:pt idx="9">
                  <c:v>0</c:v>
                </c:pt>
                <c:pt idx="10">
                  <c:v>0</c:v>
                </c:pt>
                <c:pt idx="11">
                  <c:v>0</c:v>
                </c:pt>
              </c:numCache>
            </c:numRef>
          </c:val>
          <c:extLst>
            <c:ext xmlns:c16="http://schemas.microsoft.com/office/drawing/2014/chart" uri="{C3380CC4-5D6E-409C-BE32-E72D297353CC}">
              <c16:uniqueId val="{00000000-8815-4D98-9E66-7997B464DAEC}"/>
            </c:ext>
          </c:extLst>
        </c:ser>
        <c:dLbls>
          <c:showLegendKey val="0"/>
          <c:showVal val="0"/>
          <c:showCatName val="0"/>
          <c:showSerName val="0"/>
          <c:showPercent val="0"/>
          <c:showBubbleSize val="0"/>
        </c:dLbls>
        <c:gapWidth val="219"/>
        <c:overlap val="-27"/>
        <c:axId val="412313752"/>
        <c:axId val="412316376"/>
      </c:barChart>
      <c:dateAx>
        <c:axId val="41231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16376"/>
        <c:crosses val="autoZero"/>
        <c:auto val="1"/>
        <c:lblOffset val="100"/>
        <c:baseTimeUnit val="months"/>
      </c:dateAx>
      <c:valAx>
        <c:axId val="41231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1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111</c:v>
                </c:pt>
                <c:pt idx="5">
                  <c:v>116</c:v>
                </c:pt>
                <c:pt idx="6">
                  <c:v>136</c:v>
                </c:pt>
                <c:pt idx="7">
                  <c:v>5</c:v>
                </c:pt>
                <c:pt idx="8">
                  <c:v>0</c:v>
                </c:pt>
                <c:pt idx="9">
                  <c:v>0</c:v>
                </c:pt>
                <c:pt idx="10">
                  <c:v>0</c:v>
                </c:pt>
                <c:pt idx="11">
                  <c:v>0</c:v>
                </c:pt>
              </c:numCache>
            </c:numRef>
          </c:val>
          <c:extLst>
            <c:ext xmlns:c16="http://schemas.microsoft.com/office/drawing/2014/chart" uri="{C3380CC4-5D6E-409C-BE32-E72D297353CC}">
              <c16:uniqueId val="{00000000-4284-4EEF-A044-0FB2066F64F7}"/>
            </c:ext>
          </c:extLst>
        </c:ser>
        <c:dLbls>
          <c:showLegendKey val="0"/>
          <c:showVal val="0"/>
          <c:showCatName val="0"/>
          <c:showSerName val="0"/>
          <c:showPercent val="0"/>
          <c:showBubbleSize val="0"/>
        </c:dLbls>
        <c:gapWidth val="219"/>
        <c:overlap val="-27"/>
        <c:axId val="417780592"/>
        <c:axId val="417780264"/>
      </c:barChart>
      <c:catAx>
        <c:axId val="41778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0264"/>
        <c:crosses val="autoZero"/>
        <c:auto val="1"/>
        <c:lblAlgn val="ctr"/>
        <c:lblOffset val="100"/>
        <c:noMultiLvlLbl val="0"/>
      </c:catAx>
      <c:valAx>
        <c:axId val="41778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pt idx="5">
                  <c:v>7208</c:v>
                </c:pt>
                <c:pt idx="6">
                  <c:v>9890</c:v>
                </c:pt>
                <c:pt idx="7">
                  <c:v>61</c:v>
                </c:pt>
                <c:pt idx="8">
                  <c:v>0</c:v>
                </c:pt>
              </c:numCache>
            </c:numRef>
          </c:val>
          <c:extLst>
            <c:ext xmlns:c16="http://schemas.microsoft.com/office/drawing/2014/chart" uri="{C3380CC4-5D6E-409C-BE32-E72D297353CC}">
              <c16:uniqueId val="{00000000-7829-40E9-B388-DAF0F6B0C0AE}"/>
            </c:ext>
          </c:extLst>
        </c:ser>
        <c:dLbls>
          <c:showLegendKey val="0"/>
          <c:showVal val="0"/>
          <c:showCatName val="0"/>
          <c:showSerName val="0"/>
          <c:showPercent val="0"/>
          <c:showBubbleSize val="0"/>
        </c:dLbls>
        <c:gapWidth val="219"/>
        <c:overlap val="-27"/>
        <c:axId val="417786824"/>
        <c:axId val="417792728"/>
      </c:barChart>
      <c:dateAx>
        <c:axId val="41778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92728"/>
        <c:crosses val="autoZero"/>
        <c:auto val="1"/>
        <c:lblOffset val="100"/>
        <c:baseTimeUnit val="months"/>
      </c:dateAx>
      <c:valAx>
        <c:axId val="41779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pt idx="6">
                  <c:v>2</c:v>
                </c:pt>
                <c:pt idx="7">
                  <c:v>0</c:v>
                </c:pt>
              </c:numCache>
            </c:numRef>
          </c:val>
          <c:extLst>
            <c:ext xmlns:c16="http://schemas.microsoft.com/office/drawing/2014/chart" uri="{C3380CC4-5D6E-409C-BE32-E72D297353CC}">
              <c16:uniqueId val="{00000000-3A3B-4E10-9E53-DB5796906997}"/>
            </c:ext>
          </c:extLst>
        </c:ser>
        <c:dLbls>
          <c:showLegendKey val="0"/>
          <c:showVal val="0"/>
          <c:showCatName val="0"/>
          <c:showSerName val="0"/>
          <c:showPercent val="0"/>
          <c:showBubbleSize val="0"/>
        </c:dLbls>
        <c:gapWidth val="219"/>
        <c:overlap val="-27"/>
        <c:axId val="326325504"/>
        <c:axId val="326328456"/>
      </c:barChart>
      <c:dateAx>
        <c:axId val="32632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28456"/>
        <c:crosses val="autoZero"/>
        <c:auto val="1"/>
        <c:lblOffset val="100"/>
        <c:baseTimeUnit val="months"/>
      </c:dateAx>
      <c:valAx>
        <c:axId val="32632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2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0</c:v>
                </c:pt>
                <c:pt idx="7">
                  <c:v>2</c:v>
                </c:pt>
                <c:pt idx="8">
                  <c:v>0</c:v>
                </c:pt>
                <c:pt idx="9">
                  <c:v>0</c:v>
                </c:pt>
                <c:pt idx="10">
                  <c:v>0</c:v>
                </c:pt>
                <c:pt idx="11">
                  <c:v>0</c:v>
                </c:pt>
              </c:numCache>
            </c:numRef>
          </c:val>
          <c:extLst>
            <c:ext xmlns:c16="http://schemas.microsoft.com/office/drawing/2014/chart" uri="{C3380CC4-5D6E-409C-BE32-E72D297353CC}">
              <c16:uniqueId val="{00000000-9052-4149-BB4F-587D5BE37FF7}"/>
            </c:ext>
          </c:extLst>
        </c:ser>
        <c:dLbls>
          <c:showLegendKey val="0"/>
          <c:showVal val="0"/>
          <c:showCatName val="0"/>
          <c:showSerName val="0"/>
          <c:showPercent val="0"/>
          <c:showBubbleSize val="0"/>
        </c:dLbls>
        <c:gapWidth val="219"/>
        <c:overlap val="-27"/>
        <c:axId val="326328784"/>
        <c:axId val="326323864"/>
      </c:barChart>
      <c:dateAx>
        <c:axId val="32632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23864"/>
        <c:crosses val="autoZero"/>
        <c:auto val="1"/>
        <c:lblOffset val="100"/>
        <c:baseTimeUnit val="months"/>
      </c:dateAx>
      <c:valAx>
        <c:axId val="32632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2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22</c:v>
                </c:pt>
                <c:pt idx="6">
                  <c:v>8</c:v>
                </c:pt>
                <c:pt idx="7">
                  <c:v>7</c:v>
                </c:pt>
                <c:pt idx="8">
                  <c:v>0</c:v>
                </c:pt>
                <c:pt idx="9">
                  <c:v>0</c:v>
                </c:pt>
                <c:pt idx="10">
                  <c:v>0</c:v>
                </c:pt>
                <c:pt idx="11">
                  <c:v>0</c:v>
                </c:pt>
              </c:numCache>
            </c:numRef>
          </c:val>
          <c:extLst>
            <c:ext xmlns:c16="http://schemas.microsoft.com/office/drawing/2014/chart" uri="{C3380CC4-5D6E-409C-BE32-E72D297353CC}">
              <c16:uniqueId val="{00000000-F913-4D78-9749-5792C8884375}"/>
            </c:ext>
          </c:extLst>
        </c:ser>
        <c:dLbls>
          <c:showLegendKey val="0"/>
          <c:showVal val="0"/>
          <c:showCatName val="0"/>
          <c:showSerName val="0"/>
          <c:showPercent val="0"/>
          <c:showBubbleSize val="0"/>
        </c:dLbls>
        <c:gapWidth val="219"/>
        <c:overlap val="-27"/>
        <c:axId val="417785840"/>
        <c:axId val="417787152"/>
      </c:barChart>
      <c:catAx>
        <c:axId val="41778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7152"/>
        <c:crosses val="autoZero"/>
        <c:auto val="1"/>
        <c:lblAlgn val="ctr"/>
        <c:lblOffset val="100"/>
        <c:noMultiLvlLbl val="0"/>
      </c:catAx>
      <c:valAx>
        <c:axId val="41778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26</c:v>
                </c:pt>
                <c:pt idx="6">
                  <c:v>44</c:v>
                </c:pt>
                <c:pt idx="7">
                  <c:v>6</c:v>
                </c:pt>
              </c:numCache>
            </c:numRef>
          </c:val>
          <c:extLst>
            <c:ext xmlns:c16="http://schemas.microsoft.com/office/drawing/2014/chart" uri="{C3380CC4-5D6E-409C-BE32-E72D297353CC}">
              <c16:uniqueId val="{00000000-5344-4034-8494-9A85B062927D}"/>
            </c:ext>
          </c:extLst>
        </c:ser>
        <c:dLbls>
          <c:showLegendKey val="0"/>
          <c:showVal val="0"/>
          <c:showCatName val="0"/>
          <c:showSerName val="0"/>
          <c:showPercent val="0"/>
          <c:showBubbleSize val="0"/>
        </c:dLbls>
        <c:gapWidth val="219"/>
        <c:overlap val="-27"/>
        <c:axId val="442957288"/>
        <c:axId val="442959912"/>
      </c:barChart>
      <c:dateAx>
        <c:axId val="44295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9912"/>
        <c:crosses val="autoZero"/>
        <c:auto val="1"/>
        <c:lblOffset val="100"/>
        <c:baseTimeUnit val="months"/>
      </c:dateAx>
      <c:valAx>
        <c:axId val="44295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75</c:v>
                </c:pt>
                <c:pt idx="1">
                  <c:v>72</c:v>
                </c:pt>
                <c:pt idx="2">
                  <c:v>43</c:v>
                </c:pt>
                <c:pt idx="3">
                  <c:v>32</c:v>
                </c:pt>
                <c:pt idx="4">
                  <c:v>41</c:v>
                </c:pt>
                <c:pt idx="5">
                  <c:v>36</c:v>
                </c:pt>
                <c:pt idx="6">
                  <c:v>28</c:v>
                </c:pt>
                <c:pt idx="7">
                  <c:v>20</c:v>
                </c:pt>
              </c:numCache>
            </c:numRef>
          </c:val>
          <c:extLst>
            <c:ext xmlns:c16="http://schemas.microsoft.com/office/drawing/2014/chart" uri="{C3380CC4-5D6E-409C-BE32-E72D297353CC}">
              <c16:uniqueId val="{00000000-211C-4E35-A5FB-2A1A754D6F5F}"/>
            </c:ext>
          </c:extLst>
        </c:ser>
        <c:dLbls>
          <c:showLegendKey val="0"/>
          <c:showVal val="0"/>
          <c:showCatName val="0"/>
          <c:showSerName val="0"/>
          <c:showPercent val="0"/>
          <c:showBubbleSize val="0"/>
        </c:dLbls>
        <c:gapWidth val="219"/>
        <c:overlap val="-27"/>
        <c:axId val="442956960"/>
        <c:axId val="442957616"/>
      </c:barChart>
      <c:catAx>
        <c:axId val="44295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7616"/>
        <c:crosses val="autoZero"/>
        <c:auto val="1"/>
        <c:lblAlgn val="ctr"/>
        <c:lblOffset val="100"/>
        <c:noMultiLvlLbl val="0"/>
      </c:catAx>
      <c:valAx>
        <c:axId val="44295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531</c:v>
                </c:pt>
                <c:pt idx="1">
                  <c:v>361</c:v>
                </c:pt>
                <c:pt idx="2">
                  <c:v>561</c:v>
                </c:pt>
                <c:pt idx="3">
                  <c:v>258</c:v>
                </c:pt>
                <c:pt idx="4">
                  <c:v>287</c:v>
                </c:pt>
                <c:pt idx="5">
                  <c:v>181</c:v>
                </c:pt>
                <c:pt idx="6">
                  <c:v>346</c:v>
                </c:pt>
                <c:pt idx="7">
                  <c:v>40</c:v>
                </c:pt>
              </c:numCache>
            </c:numRef>
          </c:val>
          <c:extLst>
            <c:ext xmlns:c16="http://schemas.microsoft.com/office/drawing/2014/chart" uri="{C3380CC4-5D6E-409C-BE32-E72D297353CC}">
              <c16:uniqueId val="{00000000-5BAA-4B17-985A-4753DCBC0129}"/>
            </c:ext>
          </c:extLst>
        </c:ser>
        <c:dLbls>
          <c:showLegendKey val="0"/>
          <c:showVal val="0"/>
          <c:showCatName val="0"/>
          <c:showSerName val="0"/>
          <c:showPercent val="0"/>
          <c:showBubbleSize val="0"/>
        </c:dLbls>
        <c:gapWidth val="219"/>
        <c:overlap val="-27"/>
        <c:axId val="442957944"/>
        <c:axId val="442955976"/>
      </c:barChart>
      <c:catAx>
        <c:axId val="44295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5976"/>
        <c:crosses val="autoZero"/>
        <c:auto val="1"/>
        <c:lblAlgn val="ctr"/>
        <c:lblOffset val="100"/>
        <c:noMultiLvlLbl val="0"/>
      </c:catAx>
      <c:valAx>
        <c:axId val="44295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pt idx="3">
                  <c:v>19501</c:v>
                </c:pt>
                <c:pt idx="4">
                  <c:v>8519</c:v>
                </c:pt>
                <c:pt idx="5">
                  <c:v>11543</c:v>
                </c:pt>
                <c:pt idx="6">
                  <c:v>4771</c:v>
                </c:pt>
                <c:pt idx="7">
                  <c:v>12031</c:v>
                </c:pt>
                <c:pt idx="8">
                  <c:v>450</c:v>
                </c:pt>
              </c:numCache>
            </c:numRef>
          </c:val>
          <c:extLst>
            <c:ext xmlns:c16="http://schemas.microsoft.com/office/drawing/2014/chart" uri="{C3380CC4-5D6E-409C-BE32-E72D297353CC}">
              <c16:uniqueId val="{00000000-04CA-40D2-9B29-F70C6BFF2286}"/>
            </c:ext>
          </c:extLst>
        </c:ser>
        <c:dLbls>
          <c:showLegendKey val="0"/>
          <c:showVal val="0"/>
          <c:showCatName val="0"/>
          <c:showSerName val="0"/>
          <c:showPercent val="0"/>
          <c:showBubbleSize val="0"/>
        </c:dLbls>
        <c:gapWidth val="219"/>
        <c:overlap val="-27"/>
        <c:axId val="442967784"/>
        <c:axId val="442967456"/>
      </c:barChart>
      <c:catAx>
        <c:axId val="44296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67456"/>
        <c:crosses val="autoZero"/>
        <c:auto val="1"/>
        <c:lblAlgn val="ctr"/>
        <c:lblOffset val="100"/>
        <c:noMultiLvlLbl val="0"/>
      </c:catAx>
      <c:valAx>
        <c:axId val="44296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6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45</c:v>
                </c:pt>
                <c:pt idx="6">
                  <c:v>12</c:v>
                </c:pt>
                <c:pt idx="7">
                  <c:v>-3</c:v>
                </c:pt>
              </c:numCache>
            </c:numRef>
          </c:val>
          <c:extLst>
            <c:ext xmlns:c16="http://schemas.microsoft.com/office/drawing/2014/chart" uri="{C3380CC4-5D6E-409C-BE32-E72D297353CC}">
              <c16:uniqueId val="{00000000-3F13-4385-88DE-228AB30528AA}"/>
            </c:ext>
          </c:extLst>
        </c:ser>
        <c:dLbls>
          <c:showLegendKey val="0"/>
          <c:showVal val="0"/>
          <c:showCatName val="0"/>
          <c:showSerName val="0"/>
          <c:showPercent val="0"/>
          <c:showBubbleSize val="0"/>
        </c:dLbls>
        <c:gapWidth val="219"/>
        <c:overlap val="-27"/>
        <c:axId val="442991400"/>
        <c:axId val="442987464"/>
      </c:barChart>
      <c:dateAx>
        <c:axId val="44299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87464"/>
        <c:crosses val="autoZero"/>
        <c:auto val="1"/>
        <c:lblOffset val="100"/>
        <c:baseTimeUnit val="months"/>
      </c:dateAx>
      <c:valAx>
        <c:axId val="44298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9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108</c:v>
                </c:pt>
                <c:pt idx="5">
                  <c:v>99</c:v>
                </c:pt>
                <c:pt idx="6">
                  <c:v>99</c:v>
                </c:pt>
                <c:pt idx="7">
                  <c:v>68</c:v>
                </c:pt>
                <c:pt idx="8">
                  <c:v>0</c:v>
                </c:pt>
                <c:pt idx="9">
                  <c:v>0</c:v>
                </c:pt>
                <c:pt idx="10">
                  <c:v>0</c:v>
                </c:pt>
                <c:pt idx="11">
                  <c:v>0</c:v>
                </c:pt>
              </c:numCache>
            </c:numRef>
          </c:val>
          <c:extLst>
            <c:ext xmlns:c16="http://schemas.microsoft.com/office/drawing/2014/chart" uri="{C3380CC4-5D6E-409C-BE32-E72D297353CC}">
              <c16:uniqueId val="{00000000-5072-420E-9398-23E9E42E6A3B}"/>
            </c:ext>
          </c:extLst>
        </c:ser>
        <c:dLbls>
          <c:showLegendKey val="0"/>
          <c:showVal val="0"/>
          <c:showCatName val="0"/>
          <c:showSerName val="0"/>
          <c:showPercent val="0"/>
          <c:showBubbleSize val="0"/>
        </c:dLbls>
        <c:gapWidth val="219"/>
        <c:overlap val="-27"/>
        <c:axId val="442989104"/>
        <c:axId val="442983528"/>
      </c:barChart>
      <c:dateAx>
        <c:axId val="44298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83528"/>
        <c:crosses val="autoZero"/>
        <c:auto val="1"/>
        <c:lblOffset val="100"/>
        <c:baseTimeUnit val="months"/>
      </c:dateAx>
      <c:valAx>
        <c:axId val="44298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8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1197</c:v>
                </c:pt>
                <c:pt idx="5">
                  <c:v>1495</c:v>
                </c:pt>
                <c:pt idx="6">
                  <c:v>1785</c:v>
                </c:pt>
                <c:pt idx="7">
                  <c:v>205</c:v>
                </c:pt>
                <c:pt idx="8">
                  <c:v>0</c:v>
                </c:pt>
                <c:pt idx="9">
                  <c:v>0</c:v>
                </c:pt>
                <c:pt idx="10">
                  <c:v>0</c:v>
                </c:pt>
                <c:pt idx="11">
                  <c:v>0</c:v>
                </c:pt>
              </c:numCache>
            </c:numRef>
          </c:val>
          <c:extLst>
            <c:ext xmlns:c16="http://schemas.microsoft.com/office/drawing/2014/chart" uri="{C3380CC4-5D6E-409C-BE32-E72D297353CC}">
              <c16:uniqueId val="{00000000-1F0C-4D2B-9E0E-4FD26F97E8CC}"/>
            </c:ext>
          </c:extLst>
        </c:ser>
        <c:dLbls>
          <c:showLegendKey val="0"/>
          <c:showVal val="0"/>
          <c:showCatName val="0"/>
          <c:showSerName val="0"/>
          <c:showPercent val="0"/>
          <c:showBubbleSize val="0"/>
        </c:dLbls>
        <c:gapWidth val="219"/>
        <c:overlap val="-27"/>
        <c:axId val="417796008"/>
        <c:axId val="417796992"/>
      </c:barChart>
      <c:catAx>
        <c:axId val="41779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96992"/>
        <c:crosses val="autoZero"/>
        <c:auto val="1"/>
        <c:lblAlgn val="ctr"/>
        <c:lblOffset val="100"/>
        <c:noMultiLvlLbl val="0"/>
      </c:catAx>
      <c:valAx>
        <c:axId val="41779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9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pt idx="5">
                  <c:v>10718</c:v>
                </c:pt>
                <c:pt idx="6">
                  <c:v>12692</c:v>
                </c:pt>
              </c:numCache>
            </c:numRef>
          </c:val>
          <c:extLst>
            <c:ext xmlns:c16="http://schemas.microsoft.com/office/drawing/2014/chart" uri="{C3380CC4-5D6E-409C-BE32-E72D297353CC}">
              <c16:uniqueId val="{00000000-B244-450C-B1F1-4E84DD37B74B}"/>
            </c:ext>
          </c:extLst>
        </c:ser>
        <c:dLbls>
          <c:showLegendKey val="0"/>
          <c:showVal val="0"/>
          <c:showCatName val="0"/>
          <c:showSerName val="0"/>
          <c:showPercent val="0"/>
          <c:showBubbleSize val="0"/>
        </c:dLbls>
        <c:gapWidth val="219"/>
        <c:overlap val="-27"/>
        <c:axId val="417796664"/>
        <c:axId val="417793712"/>
      </c:barChart>
      <c:dateAx>
        <c:axId val="41779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93712"/>
        <c:crosses val="autoZero"/>
        <c:auto val="1"/>
        <c:lblOffset val="100"/>
        <c:baseTimeUnit val="months"/>
      </c:dateAx>
      <c:valAx>
        <c:axId val="41779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9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7962-A7A0-4ADE-B813-B21BE4D5F8F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18CEB3F1-A6B1-4D85-9A7C-41B79E42C19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6888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28454-C673-4533-8D31-4F853DBF5A7E}"/>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68259C1B-D5AD-4EAE-8FE5-BE3D38520AAD}"/>
              </a:ext>
            </a:extLst>
          </p:cNvPr>
          <p:cNvGraphicFramePr>
            <a:graphicFrameLocks noGrp="1"/>
          </p:cNvGraphicFramePr>
          <p:nvPr>
            <p:ph type="chart" sz="quarter" idx="13"/>
            <p:extLst>
              <p:ext uri="{D42A27DB-BD31-4B8C-83A1-F6EECF244321}">
                <p14:modId xmlns:p14="http://schemas.microsoft.com/office/powerpoint/2010/main" val="367641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B27D51-9B7A-4BEA-BBC6-90A78F6C671C}"/>
              </a:ext>
            </a:extLst>
          </p:cNvPr>
          <p:cNvSpPr>
            <a:spLocks noGrp="1"/>
          </p:cNvSpPr>
          <p:nvPr>
            <p:ph type="body" sz="quarter" idx="14"/>
          </p:nvPr>
        </p:nvSpPr>
        <p:spPr/>
        <p:txBody>
          <a:bodyPr/>
          <a:lstStyle/>
          <a:p>
            <a:r>
              <a:rPr lang="en-US"/>
              <a:t>07/01/2022 - 07/31/2022</a:t>
            </a:r>
          </a:p>
        </p:txBody>
      </p:sp>
      <p:sp>
        <p:nvSpPr>
          <p:cNvPr id="5" name="Footer Placeholder 4">
            <a:extLst>
              <a:ext uri="{FF2B5EF4-FFF2-40B4-BE49-F238E27FC236}">
                <a16:creationId xmlns:a16="http://schemas.microsoft.com/office/drawing/2014/main" id="{B7ECBBB0-3D88-4462-B41D-8FE92AA914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3895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8BB4-9B28-4DB6-AF61-43F2938F788E}"/>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B7FE0800-E939-41EE-8446-DB60534B4EC7}"/>
              </a:ext>
            </a:extLst>
          </p:cNvPr>
          <p:cNvGraphicFramePr>
            <a:graphicFrameLocks noGrp="1"/>
          </p:cNvGraphicFramePr>
          <p:nvPr>
            <p:ph type="tbl" sz="quarter" idx="13"/>
            <p:extLst>
              <p:ext uri="{D42A27DB-BD31-4B8C-83A1-F6EECF244321}">
                <p14:modId xmlns:p14="http://schemas.microsoft.com/office/powerpoint/2010/main" val="997159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21428045"/>
                    </a:ext>
                  </a:extLst>
                </a:gridCol>
                <a:gridCol w="905256">
                  <a:extLst>
                    <a:ext uri="{9D8B030D-6E8A-4147-A177-3AD203B41FA5}">
                      <a16:colId xmlns:a16="http://schemas.microsoft.com/office/drawing/2014/main" val="2803464132"/>
                    </a:ext>
                  </a:extLst>
                </a:gridCol>
                <a:gridCol w="905256">
                  <a:extLst>
                    <a:ext uri="{9D8B030D-6E8A-4147-A177-3AD203B41FA5}">
                      <a16:colId xmlns:a16="http://schemas.microsoft.com/office/drawing/2014/main" val="2273558826"/>
                    </a:ext>
                  </a:extLst>
                </a:gridCol>
                <a:gridCol w="905256">
                  <a:extLst>
                    <a:ext uri="{9D8B030D-6E8A-4147-A177-3AD203B41FA5}">
                      <a16:colId xmlns:a16="http://schemas.microsoft.com/office/drawing/2014/main" val="3259241714"/>
                    </a:ext>
                  </a:extLst>
                </a:gridCol>
                <a:gridCol w="905256">
                  <a:extLst>
                    <a:ext uri="{9D8B030D-6E8A-4147-A177-3AD203B41FA5}">
                      <a16:colId xmlns:a16="http://schemas.microsoft.com/office/drawing/2014/main" val="1463534641"/>
                    </a:ext>
                  </a:extLst>
                </a:gridCol>
                <a:gridCol w="905256">
                  <a:extLst>
                    <a:ext uri="{9D8B030D-6E8A-4147-A177-3AD203B41FA5}">
                      <a16:colId xmlns:a16="http://schemas.microsoft.com/office/drawing/2014/main" val="2920043287"/>
                    </a:ext>
                  </a:extLst>
                </a:gridCol>
                <a:gridCol w="905256">
                  <a:extLst>
                    <a:ext uri="{9D8B030D-6E8A-4147-A177-3AD203B41FA5}">
                      <a16:colId xmlns:a16="http://schemas.microsoft.com/office/drawing/2014/main" val="1966098295"/>
                    </a:ext>
                  </a:extLst>
                </a:gridCol>
                <a:gridCol w="905256">
                  <a:extLst>
                    <a:ext uri="{9D8B030D-6E8A-4147-A177-3AD203B41FA5}">
                      <a16:colId xmlns:a16="http://schemas.microsoft.com/office/drawing/2014/main" val="4103187070"/>
                    </a:ext>
                  </a:extLst>
                </a:gridCol>
                <a:gridCol w="905256">
                  <a:extLst>
                    <a:ext uri="{9D8B030D-6E8A-4147-A177-3AD203B41FA5}">
                      <a16:colId xmlns:a16="http://schemas.microsoft.com/office/drawing/2014/main" val="128534350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83923315"/>
                  </a:ext>
                </a:extLst>
              </a:tr>
              <a:tr h="370840">
                <a:tc>
                  <a:txBody>
                    <a:bodyPr/>
                    <a:lstStyle/>
                    <a:p>
                      <a:r>
                        <a:rPr lang="en-US" sz="1000"/>
                        <a:t>1770</a:t>
                      </a:r>
                    </a:p>
                  </a:txBody>
                  <a:tcPr/>
                </a:tc>
                <a:tc>
                  <a:txBody>
                    <a:bodyPr/>
                    <a:lstStyle/>
                    <a:p>
                      <a:r>
                        <a:rPr lang="en-US" sz="1000"/>
                        <a:t>15</a:t>
                      </a:r>
                    </a:p>
                  </a:txBody>
                  <a:tcPr/>
                </a:tc>
                <a:tc>
                  <a:txBody>
                    <a:bodyPr/>
                    <a:lstStyle/>
                    <a:p>
                      <a:r>
                        <a:rPr lang="en-US" sz="1000"/>
                        <a:t>14</a:t>
                      </a:r>
                    </a:p>
                  </a:txBody>
                  <a:tcPr/>
                </a:tc>
                <a:tc>
                  <a:txBody>
                    <a:bodyPr/>
                    <a:lstStyle/>
                    <a:p>
                      <a:r>
                        <a:rPr lang="en-US" sz="1000"/>
                        <a:t>132</a:t>
                      </a:r>
                    </a:p>
                  </a:txBody>
                  <a:tcPr/>
                </a:tc>
                <a:tc>
                  <a:txBody>
                    <a:bodyPr/>
                    <a:lstStyle/>
                    <a:p>
                      <a:r>
                        <a:rPr lang="en-US" sz="1000"/>
                        <a:t>3</a:t>
                      </a:r>
                    </a:p>
                  </a:txBody>
                  <a:tcPr/>
                </a:tc>
                <a:tc>
                  <a:txBody>
                    <a:bodyPr/>
                    <a:lstStyle/>
                    <a:p>
                      <a:r>
                        <a:rPr lang="en-US" sz="1000"/>
                        <a:t>1</a:t>
                      </a:r>
                    </a:p>
                  </a:txBody>
                  <a:tcPr/>
                </a:tc>
                <a:tc>
                  <a:txBody>
                    <a:bodyPr/>
                    <a:lstStyle/>
                    <a:p>
                      <a:r>
                        <a:rPr lang="en-US" sz="1000"/>
                        <a:t>1</a:t>
                      </a:r>
                    </a:p>
                  </a:txBody>
                  <a:tcPr/>
                </a:tc>
                <a:tc>
                  <a:txBody>
                    <a:bodyPr/>
                    <a:lstStyle/>
                    <a:p>
                      <a:r>
                        <a:rPr lang="en-US" sz="1000"/>
                        <a:t>0.5513 %</a:t>
                      </a:r>
                    </a:p>
                  </a:txBody>
                  <a:tcPr/>
                </a:tc>
                <a:tc>
                  <a:txBody>
                    <a:bodyPr/>
                    <a:lstStyle/>
                    <a:p>
                      <a:r>
                        <a:rPr lang="en-US" sz="1000"/>
                        <a:t>0.0 %</a:t>
                      </a:r>
                    </a:p>
                  </a:txBody>
                  <a:tcPr/>
                </a:tc>
                <a:extLst>
                  <a:ext uri="{0D108BD9-81ED-4DB2-BD59-A6C34878D82A}">
                    <a16:rowId xmlns:a16="http://schemas.microsoft.com/office/drawing/2014/main" val="3751679079"/>
                  </a:ext>
                </a:extLst>
              </a:tr>
            </a:tbl>
          </a:graphicData>
        </a:graphic>
      </p:graphicFrame>
      <p:sp>
        <p:nvSpPr>
          <p:cNvPr id="4" name="Text Placeholder 3">
            <a:extLst>
              <a:ext uri="{FF2B5EF4-FFF2-40B4-BE49-F238E27FC236}">
                <a16:creationId xmlns:a16="http://schemas.microsoft.com/office/drawing/2014/main" id="{E619B21F-8C98-469B-935A-C0CE6844D9A2}"/>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411710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A7FD-CDA5-4E19-9FE0-BF6CCFAA587F}"/>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1C99BE8-534D-4D85-8DF0-1EFE0BCF3B6A}"/>
              </a:ext>
            </a:extLst>
          </p:cNvPr>
          <p:cNvGraphicFramePr>
            <a:graphicFrameLocks noGrp="1"/>
          </p:cNvGraphicFramePr>
          <p:nvPr>
            <p:ph type="chart" sz="quarter" idx="13"/>
            <p:extLst>
              <p:ext uri="{D42A27DB-BD31-4B8C-83A1-F6EECF244321}">
                <p14:modId xmlns:p14="http://schemas.microsoft.com/office/powerpoint/2010/main" val="2999307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CCC686-BFEC-4891-A134-EE479105F46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F4050A9-AF29-4F6D-ADB6-7D4137F3C5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4179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C73D5-5241-49D5-8879-313531A67838}"/>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07B36B7C-FF76-4949-9805-D0A7C9E1F11A}"/>
              </a:ext>
            </a:extLst>
          </p:cNvPr>
          <p:cNvGraphicFramePr>
            <a:graphicFrameLocks noGrp="1"/>
          </p:cNvGraphicFramePr>
          <p:nvPr>
            <p:ph type="chart" sz="quarter" idx="13"/>
            <p:extLst>
              <p:ext uri="{D42A27DB-BD31-4B8C-83A1-F6EECF244321}">
                <p14:modId xmlns:p14="http://schemas.microsoft.com/office/powerpoint/2010/main" val="884819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B4E79F-C42C-43CF-AD5E-888D20296DE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49A0C56-22E2-4BAE-9D31-DD9A164C7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0092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99F76-F3F0-4118-99AE-4B94B4612403}"/>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51A2DC1-A3A0-4732-B847-E0592AE0483B}"/>
              </a:ext>
            </a:extLst>
          </p:cNvPr>
          <p:cNvGraphicFramePr>
            <a:graphicFrameLocks noGrp="1"/>
          </p:cNvGraphicFramePr>
          <p:nvPr>
            <p:ph type="chart" sz="quarter" idx="13"/>
            <p:extLst>
              <p:ext uri="{D42A27DB-BD31-4B8C-83A1-F6EECF244321}">
                <p14:modId xmlns:p14="http://schemas.microsoft.com/office/powerpoint/2010/main" val="3031100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9F5C0F-1EFD-41F5-B54C-EA67DA5AF91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0824444-615F-45C9-AA1C-122338FFEA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9257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412C-F4C6-4C61-ADE6-E8D7D5FE82DC}"/>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E9873109-8E8D-4F3B-B613-BAE27ECBF6FD}"/>
              </a:ext>
            </a:extLst>
          </p:cNvPr>
          <p:cNvGraphicFramePr>
            <a:graphicFrameLocks noGrp="1"/>
          </p:cNvGraphicFramePr>
          <p:nvPr>
            <p:ph type="chart" sz="quarter" idx="13"/>
            <p:extLst>
              <p:ext uri="{D42A27DB-BD31-4B8C-83A1-F6EECF244321}">
                <p14:modId xmlns:p14="http://schemas.microsoft.com/office/powerpoint/2010/main" val="3859595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5AA7F6-6C02-4B70-8D21-08B8DC27228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0EC3CE9-5500-4252-8EB9-2ED67F8B68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5064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224D2-AFAA-4F70-B4D2-275E90E8DA05}"/>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21C04E36-FF95-4708-8B1A-68EBE1D1DF9A}"/>
              </a:ext>
            </a:extLst>
          </p:cNvPr>
          <p:cNvGraphicFramePr>
            <a:graphicFrameLocks noGrp="1"/>
          </p:cNvGraphicFramePr>
          <p:nvPr>
            <p:ph type="tbl" sz="quarter" idx="13"/>
            <p:extLst>
              <p:ext uri="{D42A27DB-BD31-4B8C-83A1-F6EECF244321}">
                <p14:modId xmlns:p14="http://schemas.microsoft.com/office/powerpoint/2010/main" val="165562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7584354"/>
                    </a:ext>
                  </a:extLst>
                </a:gridCol>
                <a:gridCol w="1399032">
                  <a:extLst>
                    <a:ext uri="{9D8B030D-6E8A-4147-A177-3AD203B41FA5}">
                      <a16:colId xmlns:a16="http://schemas.microsoft.com/office/drawing/2014/main" val="3123636671"/>
                    </a:ext>
                  </a:extLst>
                </a:gridCol>
                <a:gridCol w="329184">
                  <a:extLst>
                    <a:ext uri="{9D8B030D-6E8A-4147-A177-3AD203B41FA5}">
                      <a16:colId xmlns:a16="http://schemas.microsoft.com/office/drawing/2014/main" val="3636891443"/>
                    </a:ext>
                  </a:extLst>
                </a:gridCol>
                <a:gridCol w="329184">
                  <a:extLst>
                    <a:ext uri="{9D8B030D-6E8A-4147-A177-3AD203B41FA5}">
                      <a16:colId xmlns:a16="http://schemas.microsoft.com/office/drawing/2014/main" val="1669808738"/>
                    </a:ext>
                  </a:extLst>
                </a:gridCol>
                <a:gridCol w="329184">
                  <a:extLst>
                    <a:ext uri="{9D8B030D-6E8A-4147-A177-3AD203B41FA5}">
                      <a16:colId xmlns:a16="http://schemas.microsoft.com/office/drawing/2014/main" val="1091103620"/>
                    </a:ext>
                  </a:extLst>
                </a:gridCol>
                <a:gridCol w="329184">
                  <a:extLst>
                    <a:ext uri="{9D8B030D-6E8A-4147-A177-3AD203B41FA5}">
                      <a16:colId xmlns:a16="http://schemas.microsoft.com/office/drawing/2014/main" val="456618246"/>
                    </a:ext>
                  </a:extLst>
                </a:gridCol>
                <a:gridCol w="329184">
                  <a:extLst>
                    <a:ext uri="{9D8B030D-6E8A-4147-A177-3AD203B41FA5}">
                      <a16:colId xmlns:a16="http://schemas.microsoft.com/office/drawing/2014/main" val="2762356580"/>
                    </a:ext>
                  </a:extLst>
                </a:gridCol>
                <a:gridCol w="329184">
                  <a:extLst>
                    <a:ext uri="{9D8B030D-6E8A-4147-A177-3AD203B41FA5}">
                      <a16:colId xmlns:a16="http://schemas.microsoft.com/office/drawing/2014/main" val="1472568776"/>
                    </a:ext>
                  </a:extLst>
                </a:gridCol>
                <a:gridCol w="329184">
                  <a:extLst>
                    <a:ext uri="{9D8B030D-6E8A-4147-A177-3AD203B41FA5}">
                      <a16:colId xmlns:a16="http://schemas.microsoft.com/office/drawing/2014/main" val="268413384"/>
                    </a:ext>
                  </a:extLst>
                </a:gridCol>
                <a:gridCol w="329184">
                  <a:extLst>
                    <a:ext uri="{9D8B030D-6E8A-4147-A177-3AD203B41FA5}">
                      <a16:colId xmlns:a16="http://schemas.microsoft.com/office/drawing/2014/main" val="1222984475"/>
                    </a:ext>
                  </a:extLst>
                </a:gridCol>
                <a:gridCol w="329184">
                  <a:extLst>
                    <a:ext uri="{9D8B030D-6E8A-4147-A177-3AD203B41FA5}">
                      <a16:colId xmlns:a16="http://schemas.microsoft.com/office/drawing/2014/main" val="3676264827"/>
                    </a:ext>
                  </a:extLst>
                </a:gridCol>
                <a:gridCol w="329184">
                  <a:extLst>
                    <a:ext uri="{9D8B030D-6E8A-4147-A177-3AD203B41FA5}">
                      <a16:colId xmlns:a16="http://schemas.microsoft.com/office/drawing/2014/main" val="1477806247"/>
                    </a:ext>
                  </a:extLst>
                </a:gridCol>
                <a:gridCol w="329184">
                  <a:extLst>
                    <a:ext uri="{9D8B030D-6E8A-4147-A177-3AD203B41FA5}">
                      <a16:colId xmlns:a16="http://schemas.microsoft.com/office/drawing/2014/main" val="1377295568"/>
                    </a:ext>
                  </a:extLst>
                </a:gridCol>
                <a:gridCol w="329184">
                  <a:extLst>
                    <a:ext uri="{9D8B030D-6E8A-4147-A177-3AD203B41FA5}">
                      <a16:colId xmlns:a16="http://schemas.microsoft.com/office/drawing/2014/main" val="1290345438"/>
                    </a:ext>
                  </a:extLst>
                </a:gridCol>
                <a:gridCol w="329184">
                  <a:extLst>
                    <a:ext uri="{9D8B030D-6E8A-4147-A177-3AD203B41FA5}">
                      <a16:colId xmlns:a16="http://schemas.microsoft.com/office/drawing/2014/main" val="2574378594"/>
                    </a:ext>
                  </a:extLst>
                </a:gridCol>
                <a:gridCol w="329184">
                  <a:extLst>
                    <a:ext uri="{9D8B030D-6E8A-4147-A177-3AD203B41FA5}">
                      <a16:colId xmlns:a16="http://schemas.microsoft.com/office/drawing/2014/main" val="2983735785"/>
                    </a:ext>
                  </a:extLst>
                </a:gridCol>
                <a:gridCol w="329184">
                  <a:extLst>
                    <a:ext uri="{9D8B030D-6E8A-4147-A177-3AD203B41FA5}">
                      <a16:colId xmlns:a16="http://schemas.microsoft.com/office/drawing/2014/main" val="2527945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351883"/>
                  </a:ext>
                </a:extLst>
              </a:tr>
            </a:tbl>
          </a:graphicData>
        </a:graphic>
      </p:graphicFrame>
      <p:sp>
        <p:nvSpPr>
          <p:cNvPr id="4" name="Text Placeholder 3">
            <a:extLst>
              <a:ext uri="{FF2B5EF4-FFF2-40B4-BE49-F238E27FC236}">
                <a16:creationId xmlns:a16="http://schemas.microsoft.com/office/drawing/2014/main" id="{F9EA74A3-82F0-4E8C-9FD9-AC25880DC17C}"/>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05228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CCE31-C9D8-4DEF-A183-772A16D52F62}"/>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CA82839A-A9D6-4E41-996C-A76B40D39E78}"/>
              </a:ext>
            </a:extLst>
          </p:cNvPr>
          <p:cNvGraphicFramePr>
            <a:graphicFrameLocks noGrp="1"/>
          </p:cNvGraphicFramePr>
          <p:nvPr>
            <p:ph type="tbl" sz="quarter" idx="13"/>
            <p:extLst>
              <p:ext uri="{D42A27DB-BD31-4B8C-83A1-F6EECF244321}">
                <p14:modId xmlns:p14="http://schemas.microsoft.com/office/powerpoint/2010/main" val="218122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29130624"/>
                    </a:ext>
                  </a:extLst>
                </a:gridCol>
                <a:gridCol w="1399032">
                  <a:extLst>
                    <a:ext uri="{9D8B030D-6E8A-4147-A177-3AD203B41FA5}">
                      <a16:colId xmlns:a16="http://schemas.microsoft.com/office/drawing/2014/main" val="1630601419"/>
                    </a:ext>
                  </a:extLst>
                </a:gridCol>
                <a:gridCol w="329184">
                  <a:extLst>
                    <a:ext uri="{9D8B030D-6E8A-4147-A177-3AD203B41FA5}">
                      <a16:colId xmlns:a16="http://schemas.microsoft.com/office/drawing/2014/main" val="1218542883"/>
                    </a:ext>
                  </a:extLst>
                </a:gridCol>
                <a:gridCol w="329184">
                  <a:extLst>
                    <a:ext uri="{9D8B030D-6E8A-4147-A177-3AD203B41FA5}">
                      <a16:colId xmlns:a16="http://schemas.microsoft.com/office/drawing/2014/main" val="387702322"/>
                    </a:ext>
                  </a:extLst>
                </a:gridCol>
                <a:gridCol w="329184">
                  <a:extLst>
                    <a:ext uri="{9D8B030D-6E8A-4147-A177-3AD203B41FA5}">
                      <a16:colId xmlns:a16="http://schemas.microsoft.com/office/drawing/2014/main" val="735362337"/>
                    </a:ext>
                  </a:extLst>
                </a:gridCol>
                <a:gridCol w="329184">
                  <a:extLst>
                    <a:ext uri="{9D8B030D-6E8A-4147-A177-3AD203B41FA5}">
                      <a16:colId xmlns:a16="http://schemas.microsoft.com/office/drawing/2014/main" val="4001334417"/>
                    </a:ext>
                  </a:extLst>
                </a:gridCol>
                <a:gridCol w="329184">
                  <a:extLst>
                    <a:ext uri="{9D8B030D-6E8A-4147-A177-3AD203B41FA5}">
                      <a16:colId xmlns:a16="http://schemas.microsoft.com/office/drawing/2014/main" val="334114656"/>
                    </a:ext>
                  </a:extLst>
                </a:gridCol>
                <a:gridCol w="329184">
                  <a:extLst>
                    <a:ext uri="{9D8B030D-6E8A-4147-A177-3AD203B41FA5}">
                      <a16:colId xmlns:a16="http://schemas.microsoft.com/office/drawing/2014/main" val="1574242341"/>
                    </a:ext>
                  </a:extLst>
                </a:gridCol>
                <a:gridCol w="329184">
                  <a:extLst>
                    <a:ext uri="{9D8B030D-6E8A-4147-A177-3AD203B41FA5}">
                      <a16:colId xmlns:a16="http://schemas.microsoft.com/office/drawing/2014/main" val="164085459"/>
                    </a:ext>
                  </a:extLst>
                </a:gridCol>
                <a:gridCol w="329184">
                  <a:extLst>
                    <a:ext uri="{9D8B030D-6E8A-4147-A177-3AD203B41FA5}">
                      <a16:colId xmlns:a16="http://schemas.microsoft.com/office/drawing/2014/main" val="2119814501"/>
                    </a:ext>
                  </a:extLst>
                </a:gridCol>
                <a:gridCol w="329184">
                  <a:extLst>
                    <a:ext uri="{9D8B030D-6E8A-4147-A177-3AD203B41FA5}">
                      <a16:colId xmlns:a16="http://schemas.microsoft.com/office/drawing/2014/main" val="1818680196"/>
                    </a:ext>
                  </a:extLst>
                </a:gridCol>
                <a:gridCol w="329184">
                  <a:extLst>
                    <a:ext uri="{9D8B030D-6E8A-4147-A177-3AD203B41FA5}">
                      <a16:colId xmlns:a16="http://schemas.microsoft.com/office/drawing/2014/main" val="3845499376"/>
                    </a:ext>
                  </a:extLst>
                </a:gridCol>
                <a:gridCol w="329184">
                  <a:extLst>
                    <a:ext uri="{9D8B030D-6E8A-4147-A177-3AD203B41FA5}">
                      <a16:colId xmlns:a16="http://schemas.microsoft.com/office/drawing/2014/main" val="877302552"/>
                    </a:ext>
                  </a:extLst>
                </a:gridCol>
                <a:gridCol w="329184">
                  <a:extLst>
                    <a:ext uri="{9D8B030D-6E8A-4147-A177-3AD203B41FA5}">
                      <a16:colId xmlns:a16="http://schemas.microsoft.com/office/drawing/2014/main" val="480842693"/>
                    </a:ext>
                  </a:extLst>
                </a:gridCol>
                <a:gridCol w="329184">
                  <a:extLst>
                    <a:ext uri="{9D8B030D-6E8A-4147-A177-3AD203B41FA5}">
                      <a16:colId xmlns:a16="http://schemas.microsoft.com/office/drawing/2014/main" val="460328624"/>
                    </a:ext>
                  </a:extLst>
                </a:gridCol>
                <a:gridCol w="329184">
                  <a:extLst>
                    <a:ext uri="{9D8B030D-6E8A-4147-A177-3AD203B41FA5}">
                      <a16:colId xmlns:a16="http://schemas.microsoft.com/office/drawing/2014/main" val="2701595494"/>
                    </a:ext>
                  </a:extLst>
                </a:gridCol>
                <a:gridCol w="329184">
                  <a:extLst>
                    <a:ext uri="{9D8B030D-6E8A-4147-A177-3AD203B41FA5}">
                      <a16:colId xmlns:a16="http://schemas.microsoft.com/office/drawing/2014/main" val="3102349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4301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- 2022-07-08 18:01:09</a:t>
                      </a:r>
                      <a:r>
                        <a:rPr kumimoji="0" lang="en-US" sz="1000" b="0" i="0" u="none" strike="noStrike" kern="1200" cap="none" spc="0" normalizeH="0" baseline="0" noProof="0">
                          <a:ln>
                            <a:noFill/>
                          </a:ln>
                          <a:solidFill>
                            <a:prstClr val="black"/>
                          </a:solidFill>
                          <a:effectLst/>
                          <a:uLnTx/>
                          <a:uFillTx/>
                          <a:latin typeface="+mn-lt"/>
                          <a:ea typeface="+mn-ea"/>
                          <a:cs typeface="+mn-cs"/>
                        </a:rPr>
                        <a:t>
 After three long years, we reunited with our valued agency partners yesterday at our Agency Appreciation Golf Tournament at Hawaii Prince Golf Club. It being our 111th anniversary, we had extra fun "celebrating the good ones," including our 111th guest to arrive, Derek K. of Business Insurance Services, and all our agency partners who have supported us through the years. #TeamFICOH #FICOH111 #CelebratingtheGoodOnes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https://quintly-image-storage.s3.amazonaws.com/17ae3836335657ff0a83f20c7d11e5e8/61de9e15317d1f194a44b6f0b6551611.jpg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90761920"/>
                  </a:ext>
                </a:extLst>
              </a:tr>
            </a:tbl>
          </a:graphicData>
        </a:graphic>
      </p:graphicFrame>
      <p:sp>
        <p:nvSpPr>
          <p:cNvPr id="4" name="Text Placeholder 3">
            <a:extLst>
              <a:ext uri="{FF2B5EF4-FFF2-40B4-BE49-F238E27FC236}">
                <a16:creationId xmlns:a16="http://schemas.microsoft.com/office/drawing/2014/main" id="{613C304C-C29C-431A-A113-925B1451D2F3}"/>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806689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FB628-0CA6-42B5-A5E7-84D2DDF629D0}"/>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BF8824E5-1FAF-4130-9CAC-845E78122682}"/>
              </a:ext>
            </a:extLst>
          </p:cNvPr>
          <p:cNvGraphicFramePr>
            <a:graphicFrameLocks noGrp="1"/>
          </p:cNvGraphicFramePr>
          <p:nvPr>
            <p:ph type="tbl" sz="quarter" idx="13"/>
            <p:extLst>
              <p:ext uri="{D42A27DB-BD31-4B8C-83A1-F6EECF244321}">
                <p14:modId xmlns:p14="http://schemas.microsoft.com/office/powerpoint/2010/main" val="152114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9216575"/>
                    </a:ext>
                  </a:extLst>
                </a:gridCol>
                <a:gridCol w="1399032">
                  <a:extLst>
                    <a:ext uri="{9D8B030D-6E8A-4147-A177-3AD203B41FA5}">
                      <a16:colId xmlns:a16="http://schemas.microsoft.com/office/drawing/2014/main" val="368431868"/>
                    </a:ext>
                  </a:extLst>
                </a:gridCol>
                <a:gridCol w="329184">
                  <a:extLst>
                    <a:ext uri="{9D8B030D-6E8A-4147-A177-3AD203B41FA5}">
                      <a16:colId xmlns:a16="http://schemas.microsoft.com/office/drawing/2014/main" val="3893124568"/>
                    </a:ext>
                  </a:extLst>
                </a:gridCol>
                <a:gridCol w="329184">
                  <a:extLst>
                    <a:ext uri="{9D8B030D-6E8A-4147-A177-3AD203B41FA5}">
                      <a16:colId xmlns:a16="http://schemas.microsoft.com/office/drawing/2014/main" val="108736869"/>
                    </a:ext>
                  </a:extLst>
                </a:gridCol>
                <a:gridCol w="329184">
                  <a:extLst>
                    <a:ext uri="{9D8B030D-6E8A-4147-A177-3AD203B41FA5}">
                      <a16:colId xmlns:a16="http://schemas.microsoft.com/office/drawing/2014/main" val="2121675676"/>
                    </a:ext>
                  </a:extLst>
                </a:gridCol>
                <a:gridCol w="329184">
                  <a:extLst>
                    <a:ext uri="{9D8B030D-6E8A-4147-A177-3AD203B41FA5}">
                      <a16:colId xmlns:a16="http://schemas.microsoft.com/office/drawing/2014/main" val="1460452180"/>
                    </a:ext>
                  </a:extLst>
                </a:gridCol>
                <a:gridCol w="329184">
                  <a:extLst>
                    <a:ext uri="{9D8B030D-6E8A-4147-A177-3AD203B41FA5}">
                      <a16:colId xmlns:a16="http://schemas.microsoft.com/office/drawing/2014/main" val="210357282"/>
                    </a:ext>
                  </a:extLst>
                </a:gridCol>
                <a:gridCol w="329184">
                  <a:extLst>
                    <a:ext uri="{9D8B030D-6E8A-4147-A177-3AD203B41FA5}">
                      <a16:colId xmlns:a16="http://schemas.microsoft.com/office/drawing/2014/main" val="114713253"/>
                    </a:ext>
                  </a:extLst>
                </a:gridCol>
                <a:gridCol w="329184">
                  <a:extLst>
                    <a:ext uri="{9D8B030D-6E8A-4147-A177-3AD203B41FA5}">
                      <a16:colId xmlns:a16="http://schemas.microsoft.com/office/drawing/2014/main" val="2087058114"/>
                    </a:ext>
                  </a:extLst>
                </a:gridCol>
                <a:gridCol w="329184">
                  <a:extLst>
                    <a:ext uri="{9D8B030D-6E8A-4147-A177-3AD203B41FA5}">
                      <a16:colId xmlns:a16="http://schemas.microsoft.com/office/drawing/2014/main" val="2042852489"/>
                    </a:ext>
                  </a:extLst>
                </a:gridCol>
                <a:gridCol w="329184">
                  <a:extLst>
                    <a:ext uri="{9D8B030D-6E8A-4147-A177-3AD203B41FA5}">
                      <a16:colId xmlns:a16="http://schemas.microsoft.com/office/drawing/2014/main" val="2064593162"/>
                    </a:ext>
                  </a:extLst>
                </a:gridCol>
                <a:gridCol w="329184">
                  <a:extLst>
                    <a:ext uri="{9D8B030D-6E8A-4147-A177-3AD203B41FA5}">
                      <a16:colId xmlns:a16="http://schemas.microsoft.com/office/drawing/2014/main" val="1715427075"/>
                    </a:ext>
                  </a:extLst>
                </a:gridCol>
                <a:gridCol w="329184">
                  <a:extLst>
                    <a:ext uri="{9D8B030D-6E8A-4147-A177-3AD203B41FA5}">
                      <a16:colId xmlns:a16="http://schemas.microsoft.com/office/drawing/2014/main" val="29838757"/>
                    </a:ext>
                  </a:extLst>
                </a:gridCol>
                <a:gridCol w="329184">
                  <a:extLst>
                    <a:ext uri="{9D8B030D-6E8A-4147-A177-3AD203B41FA5}">
                      <a16:colId xmlns:a16="http://schemas.microsoft.com/office/drawing/2014/main" val="2654344283"/>
                    </a:ext>
                  </a:extLst>
                </a:gridCol>
                <a:gridCol w="329184">
                  <a:extLst>
                    <a:ext uri="{9D8B030D-6E8A-4147-A177-3AD203B41FA5}">
                      <a16:colId xmlns:a16="http://schemas.microsoft.com/office/drawing/2014/main" val="3070477179"/>
                    </a:ext>
                  </a:extLst>
                </a:gridCol>
                <a:gridCol w="329184">
                  <a:extLst>
                    <a:ext uri="{9D8B030D-6E8A-4147-A177-3AD203B41FA5}">
                      <a16:colId xmlns:a16="http://schemas.microsoft.com/office/drawing/2014/main" val="2462161776"/>
                    </a:ext>
                  </a:extLst>
                </a:gridCol>
                <a:gridCol w="329184">
                  <a:extLst>
                    <a:ext uri="{9D8B030D-6E8A-4147-A177-3AD203B41FA5}">
                      <a16:colId xmlns:a16="http://schemas.microsoft.com/office/drawing/2014/main" val="79659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75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- 2022-07-15 18:02:59</a:t>
                      </a:r>
                      <a:r>
                        <a:rPr kumimoji="0" lang="en-US" sz="1000" b="0" i="0" u="none" strike="noStrike" kern="1200" cap="none" spc="0" normalizeH="0" baseline="0" noProof="0">
                          <a:ln>
                            <a:noFill/>
                          </a:ln>
                          <a:solidFill>
                            <a:prstClr val="black"/>
                          </a:solidFill>
                          <a:effectLst/>
                          <a:uLnTx/>
                          <a:uFillTx/>
                          <a:latin typeface="+mn-lt"/>
                          <a:ea typeface="+mn-ea"/>
                          <a:cs typeface="+mn-cs"/>
                        </a:rPr>
                        <a:t>
 We're still riding high from our Agency Appreciation Golf Tournament last week. For the first time in three years, we reunited with our valued agency partners for a friendly game of golf at Hawaii Prince Golf Club. We enjoyed seeing smiling faces, making new friends and celebrating our 111th anniversary by giving away special prizes. #TeamFICOH #FICOH111 #CelebratingtheGoodOnes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https://quintly-image-storage.s3.amazonaws.com/17ae3836335657ff0a83f20c7d11e5e8/f6fdb876585ab9963a9878e6f3c20a70.jpg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72737593"/>
                  </a:ext>
                </a:extLst>
              </a:tr>
            </a:tbl>
          </a:graphicData>
        </a:graphic>
      </p:graphicFrame>
      <p:sp>
        <p:nvSpPr>
          <p:cNvPr id="4" name="Text Placeholder 3">
            <a:extLst>
              <a:ext uri="{FF2B5EF4-FFF2-40B4-BE49-F238E27FC236}">
                <a16:creationId xmlns:a16="http://schemas.microsoft.com/office/drawing/2014/main" id="{DC608ACA-71CD-4A30-A81C-0EBB8BF24F6D}"/>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322693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520DB-D534-4EF4-8C49-29126B62E520}"/>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F754FCA5-DA48-495E-9B22-66AFA5BBB711}"/>
              </a:ext>
            </a:extLst>
          </p:cNvPr>
          <p:cNvGraphicFramePr>
            <a:graphicFrameLocks noGrp="1"/>
          </p:cNvGraphicFramePr>
          <p:nvPr>
            <p:ph type="tbl" sz="quarter" idx="13"/>
            <p:extLst>
              <p:ext uri="{D42A27DB-BD31-4B8C-83A1-F6EECF244321}">
                <p14:modId xmlns:p14="http://schemas.microsoft.com/office/powerpoint/2010/main" val="3581091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00920212"/>
                    </a:ext>
                  </a:extLst>
                </a:gridCol>
                <a:gridCol w="1399032">
                  <a:extLst>
                    <a:ext uri="{9D8B030D-6E8A-4147-A177-3AD203B41FA5}">
                      <a16:colId xmlns:a16="http://schemas.microsoft.com/office/drawing/2014/main" val="1197584896"/>
                    </a:ext>
                  </a:extLst>
                </a:gridCol>
                <a:gridCol w="329184">
                  <a:extLst>
                    <a:ext uri="{9D8B030D-6E8A-4147-A177-3AD203B41FA5}">
                      <a16:colId xmlns:a16="http://schemas.microsoft.com/office/drawing/2014/main" val="2940811744"/>
                    </a:ext>
                  </a:extLst>
                </a:gridCol>
                <a:gridCol w="329184">
                  <a:extLst>
                    <a:ext uri="{9D8B030D-6E8A-4147-A177-3AD203B41FA5}">
                      <a16:colId xmlns:a16="http://schemas.microsoft.com/office/drawing/2014/main" val="2267787907"/>
                    </a:ext>
                  </a:extLst>
                </a:gridCol>
                <a:gridCol w="329184">
                  <a:extLst>
                    <a:ext uri="{9D8B030D-6E8A-4147-A177-3AD203B41FA5}">
                      <a16:colId xmlns:a16="http://schemas.microsoft.com/office/drawing/2014/main" val="2099503707"/>
                    </a:ext>
                  </a:extLst>
                </a:gridCol>
                <a:gridCol w="329184">
                  <a:extLst>
                    <a:ext uri="{9D8B030D-6E8A-4147-A177-3AD203B41FA5}">
                      <a16:colId xmlns:a16="http://schemas.microsoft.com/office/drawing/2014/main" val="3138011130"/>
                    </a:ext>
                  </a:extLst>
                </a:gridCol>
                <a:gridCol w="329184">
                  <a:extLst>
                    <a:ext uri="{9D8B030D-6E8A-4147-A177-3AD203B41FA5}">
                      <a16:colId xmlns:a16="http://schemas.microsoft.com/office/drawing/2014/main" val="1918496189"/>
                    </a:ext>
                  </a:extLst>
                </a:gridCol>
                <a:gridCol w="329184">
                  <a:extLst>
                    <a:ext uri="{9D8B030D-6E8A-4147-A177-3AD203B41FA5}">
                      <a16:colId xmlns:a16="http://schemas.microsoft.com/office/drawing/2014/main" val="337450355"/>
                    </a:ext>
                  </a:extLst>
                </a:gridCol>
                <a:gridCol w="329184">
                  <a:extLst>
                    <a:ext uri="{9D8B030D-6E8A-4147-A177-3AD203B41FA5}">
                      <a16:colId xmlns:a16="http://schemas.microsoft.com/office/drawing/2014/main" val="723436768"/>
                    </a:ext>
                  </a:extLst>
                </a:gridCol>
                <a:gridCol w="329184">
                  <a:extLst>
                    <a:ext uri="{9D8B030D-6E8A-4147-A177-3AD203B41FA5}">
                      <a16:colId xmlns:a16="http://schemas.microsoft.com/office/drawing/2014/main" val="745495012"/>
                    </a:ext>
                  </a:extLst>
                </a:gridCol>
                <a:gridCol w="329184">
                  <a:extLst>
                    <a:ext uri="{9D8B030D-6E8A-4147-A177-3AD203B41FA5}">
                      <a16:colId xmlns:a16="http://schemas.microsoft.com/office/drawing/2014/main" val="155114470"/>
                    </a:ext>
                  </a:extLst>
                </a:gridCol>
                <a:gridCol w="329184">
                  <a:extLst>
                    <a:ext uri="{9D8B030D-6E8A-4147-A177-3AD203B41FA5}">
                      <a16:colId xmlns:a16="http://schemas.microsoft.com/office/drawing/2014/main" val="1812215946"/>
                    </a:ext>
                  </a:extLst>
                </a:gridCol>
                <a:gridCol w="329184">
                  <a:extLst>
                    <a:ext uri="{9D8B030D-6E8A-4147-A177-3AD203B41FA5}">
                      <a16:colId xmlns:a16="http://schemas.microsoft.com/office/drawing/2014/main" val="2217780956"/>
                    </a:ext>
                  </a:extLst>
                </a:gridCol>
                <a:gridCol w="329184">
                  <a:extLst>
                    <a:ext uri="{9D8B030D-6E8A-4147-A177-3AD203B41FA5}">
                      <a16:colId xmlns:a16="http://schemas.microsoft.com/office/drawing/2014/main" val="1365111598"/>
                    </a:ext>
                  </a:extLst>
                </a:gridCol>
                <a:gridCol w="329184">
                  <a:extLst>
                    <a:ext uri="{9D8B030D-6E8A-4147-A177-3AD203B41FA5}">
                      <a16:colId xmlns:a16="http://schemas.microsoft.com/office/drawing/2014/main" val="2372259483"/>
                    </a:ext>
                  </a:extLst>
                </a:gridCol>
                <a:gridCol w="329184">
                  <a:extLst>
                    <a:ext uri="{9D8B030D-6E8A-4147-A177-3AD203B41FA5}">
                      <a16:colId xmlns:a16="http://schemas.microsoft.com/office/drawing/2014/main" val="136127880"/>
                    </a:ext>
                  </a:extLst>
                </a:gridCol>
                <a:gridCol w="329184">
                  <a:extLst>
                    <a:ext uri="{9D8B030D-6E8A-4147-A177-3AD203B41FA5}">
                      <a16:colId xmlns:a16="http://schemas.microsoft.com/office/drawing/2014/main" val="3410636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683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- 2022-07-26 18:01:32</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commitment to making health and wellness a priority, our Wellness Ambassador Committee (WAC) planned a summer walk at lunch for all of FICOH last week. Our associates from both our main office in Honolulu and our satellite office in Kapolei took a break to get out in the sunshine for a 30-minute walk. Midday walks like these can have multiple benefits like improving blood flow to the brain, lowering blood pressure, and clearing and resetting your mind. #teamficoh #healthandwellness #middaywalks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https://quintly-image-storage.s3.amazonaws.com/17ae3836335657ff0a83f20c7d11e5e8/9067e45e0322ff29d9fdcc10c7854b24.jpg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13594738"/>
                  </a:ext>
                </a:extLst>
              </a:tr>
            </a:tbl>
          </a:graphicData>
        </a:graphic>
      </p:graphicFrame>
      <p:sp>
        <p:nvSpPr>
          <p:cNvPr id="4" name="Text Placeholder 3">
            <a:extLst>
              <a:ext uri="{FF2B5EF4-FFF2-40B4-BE49-F238E27FC236}">
                <a16:creationId xmlns:a16="http://schemas.microsoft.com/office/drawing/2014/main" id="{FC66C961-7BBE-4B0C-91B2-F5EFC2859A54}"/>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385170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2ACFC-B1A1-4366-94E9-A7A3D6545EA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EDAC8751-6F73-4766-9EEB-453A1CA814AA}"/>
              </a:ext>
            </a:extLst>
          </p:cNvPr>
          <p:cNvGraphicFramePr>
            <a:graphicFrameLocks noGrp="1"/>
          </p:cNvGraphicFramePr>
          <p:nvPr>
            <p:ph type="tbl" sz="quarter" idx="13"/>
            <p:extLst>
              <p:ext uri="{D42A27DB-BD31-4B8C-83A1-F6EECF244321}">
                <p14:modId xmlns:p14="http://schemas.microsoft.com/office/powerpoint/2010/main" val="400563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59410302"/>
                    </a:ext>
                  </a:extLst>
                </a:gridCol>
                <a:gridCol w="576072">
                  <a:extLst>
                    <a:ext uri="{9D8B030D-6E8A-4147-A177-3AD203B41FA5}">
                      <a16:colId xmlns:a16="http://schemas.microsoft.com/office/drawing/2014/main" val="2344355463"/>
                    </a:ext>
                  </a:extLst>
                </a:gridCol>
                <a:gridCol w="576072">
                  <a:extLst>
                    <a:ext uri="{9D8B030D-6E8A-4147-A177-3AD203B41FA5}">
                      <a16:colId xmlns:a16="http://schemas.microsoft.com/office/drawing/2014/main" val="2630708064"/>
                    </a:ext>
                  </a:extLst>
                </a:gridCol>
                <a:gridCol w="576072">
                  <a:extLst>
                    <a:ext uri="{9D8B030D-6E8A-4147-A177-3AD203B41FA5}">
                      <a16:colId xmlns:a16="http://schemas.microsoft.com/office/drawing/2014/main" val="2136756281"/>
                    </a:ext>
                  </a:extLst>
                </a:gridCol>
                <a:gridCol w="576072">
                  <a:extLst>
                    <a:ext uri="{9D8B030D-6E8A-4147-A177-3AD203B41FA5}">
                      <a16:colId xmlns:a16="http://schemas.microsoft.com/office/drawing/2014/main" val="3261704239"/>
                    </a:ext>
                  </a:extLst>
                </a:gridCol>
                <a:gridCol w="576072">
                  <a:extLst>
                    <a:ext uri="{9D8B030D-6E8A-4147-A177-3AD203B41FA5}">
                      <a16:colId xmlns:a16="http://schemas.microsoft.com/office/drawing/2014/main" val="2398678819"/>
                    </a:ext>
                  </a:extLst>
                </a:gridCol>
                <a:gridCol w="576072">
                  <a:extLst>
                    <a:ext uri="{9D8B030D-6E8A-4147-A177-3AD203B41FA5}">
                      <a16:colId xmlns:a16="http://schemas.microsoft.com/office/drawing/2014/main" val="2954114751"/>
                    </a:ext>
                  </a:extLst>
                </a:gridCol>
                <a:gridCol w="576072">
                  <a:extLst>
                    <a:ext uri="{9D8B030D-6E8A-4147-A177-3AD203B41FA5}">
                      <a16:colId xmlns:a16="http://schemas.microsoft.com/office/drawing/2014/main" val="1698274511"/>
                    </a:ext>
                  </a:extLst>
                </a:gridCol>
                <a:gridCol w="576072">
                  <a:extLst>
                    <a:ext uri="{9D8B030D-6E8A-4147-A177-3AD203B41FA5}">
                      <a16:colId xmlns:a16="http://schemas.microsoft.com/office/drawing/2014/main" val="573124083"/>
                    </a:ext>
                  </a:extLst>
                </a:gridCol>
                <a:gridCol w="576072">
                  <a:extLst>
                    <a:ext uri="{9D8B030D-6E8A-4147-A177-3AD203B41FA5}">
                      <a16:colId xmlns:a16="http://schemas.microsoft.com/office/drawing/2014/main" val="2349574204"/>
                    </a:ext>
                  </a:extLst>
                </a:gridCol>
                <a:gridCol w="576072">
                  <a:extLst>
                    <a:ext uri="{9D8B030D-6E8A-4147-A177-3AD203B41FA5}">
                      <a16:colId xmlns:a16="http://schemas.microsoft.com/office/drawing/2014/main" val="875266961"/>
                    </a:ext>
                  </a:extLst>
                </a:gridCol>
                <a:gridCol w="576072">
                  <a:extLst>
                    <a:ext uri="{9D8B030D-6E8A-4147-A177-3AD203B41FA5}">
                      <a16:colId xmlns:a16="http://schemas.microsoft.com/office/drawing/2014/main" val="3127318672"/>
                    </a:ext>
                  </a:extLst>
                </a:gridCol>
                <a:gridCol w="576072">
                  <a:extLst>
                    <a:ext uri="{9D8B030D-6E8A-4147-A177-3AD203B41FA5}">
                      <a16:colId xmlns:a16="http://schemas.microsoft.com/office/drawing/2014/main" val="369359553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96658644"/>
                  </a:ext>
                </a:extLst>
              </a:tr>
              <a:tr h="370840">
                <a:tc>
                  <a:txBody>
                    <a:bodyPr/>
                    <a:lstStyle/>
                    <a:p>
                      <a:r>
                        <a:rPr lang="en-US" sz="1000"/>
                        <a:t>1202</a:t>
                      </a:r>
                    </a:p>
                  </a:txBody>
                  <a:tcPr/>
                </a:tc>
                <a:tc>
                  <a:txBody>
                    <a:bodyPr/>
                    <a:lstStyle/>
                    <a:p>
                      <a:r>
                        <a:rPr lang="en-US" sz="1000"/>
                        <a:t>2</a:t>
                      </a:r>
                    </a:p>
                  </a:txBody>
                  <a:tcPr/>
                </a:tc>
                <a:tc>
                  <a:txBody>
                    <a:bodyPr/>
                    <a:lstStyle/>
                    <a:p>
                      <a:r>
                        <a:rPr lang="en-US" sz="1000"/>
                        <a:t>17</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0.0392 %</a:t>
                      </a:r>
                    </a:p>
                  </a:txBody>
                  <a:tcPr/>
                </a:tc>
                <a:tc>
                  <a:txBody>
                    <a:bodyPr/>
                    <a:lstStyle/>
                    <a:p>
                      <a:r>
                        <a:rPr lang="en-US" sz="1000"/>
                        <a:t>0.0 %</a:t>
                      </a:r>
                    </a:p>
                  </a:txBody>
                  <a:tcPr/>
                </a:tc>
                <a:extLst>
                  <a:ext uri="{0D108BD9-81ED-4DB2-BD59-A6C34878D82A}">
                    <a16:rowId xmlns:a16="http://schemas.microsoft.com/office/drawing/2014/main" val="1677679786"/>
                  </a:ext>
                </a:extLst>
              </a:tr>
            </a:tbl>
          </a:graphicData>
        </a:graphic>
      </p:graphicFrame>
      <p:sp>
        <p:nvSpPr>
          <p:cNvPr id="4" name="Text Placeholder 3">
            <a:extLst>
              <a:ext uri="{FF2B5EF4-FFF2-40B4-BE49-F238E27FC236}">
                <a16:creationId xmlns:a16="http://schemas.microsoft.com/office/drawing/2014/main" id="{342588DC-5D9B-42D5-84FE-E0F3F51CF8C7}"/>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472332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487C5-51CA-4E47-95C8-A391A4ACD5FC}"/>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4B957D9-6EBF-4AC2-BCC7-6B35CB17F712}"/>
              </a:ext>
            </a:extLst>
          </p:cNvPr>
          <p:cNvGraphicFramePr>
            <a:graphicFrameLocks noGrp="1"/>
          </p:cNvGraphicFramePr>
          <p:nvPr>
            <p:ph type="chart" sz="quarter" idx="13"/>
            <p:extLst>
              <p:ext uri="{D42A27DB-BD31-4B8C-83A1-F6EECF244321}">
                <p14:modId xmlns:p14="http://schemas.microsoft.com/office/powerpoint/2010/main" val="398175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F378AD-0504-4F89-AEF5-9230A8FAAB2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66E8083-1105-4EA2-8B20-F880BF1587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3152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983C4-9218-4F26-9B9C-17AF6668E41A}"/>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7040FF6-E066-4A74-B3C0-6482A7866092}"/>
              </a:ext>
            </a:extLst>
          </p:cNvPr>
          <p:cNvGraphicFramePr>
            <a:graphicFrameLocks noGrp="1"/>
          </p:cNvGraphicFramePr>
          <p:nvPr>
            <p:ph type="chart" sz="quarter" idx="13"/>
            <p:extLst>
              <p:ext uri="{D42A27DB-BD31-4B8C-83A1-F6EECF244321}">
                <p14:modId xmlns:p14="http://schemas.microsoft.com/office/powerpoint/2010/main" val="2927081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047BB3-1AA8-49D3-9B5C-3773F66971A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7E60E7A-9792-4152-AACD-15C81A93D3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7355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F68F0-A05C-4DCD-88CC-1250B2B3D20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BF33408C-DBE0-4C8D-B188-945A634EBA15}"/>
              </a:ext>
            </a:extLst>
          </p:cNvPr>
          <p:cNvGraphicFramePr>
            <a:graphicFrameLocks noGrp="1"/>
          </p:cNvGraphicFramePr>
          <p:nvPr>
            <p:ph type="chart" sz="quarter" idx="13"/>
            <p:extLst>
              <p:ext uri="{D42A27DB-BD31-4B8C-83A1-F6EECF244321}">
                <p14:modId xmlns:p14="http://schemas.microsoft.com/office/powerpoint/2010/main" val="643324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136247-B420-47B4-BE7E-7FEC2227023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8ACAB4-BAC8-4764-B777-FFF570E975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7499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7C176-8294-4526-BBEB-81C7A73D517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5F65A44F-8B2C-4A90-8E9F-F1260EAB02AE}"/>
              </a:ext>
            </a:extLst>
          </p:cNvPr>
          <p:cNvGraphicFramePr>
            <a:graphicFrameLocks noGrp="1"/>
          </p:cNvGraphicFramePr>
          <p:nvPr>
            <p:ph type="tbl" sz="quarter" idx="13"/>
            <p:extLst>
              <p:ext uri="{D42A27DB-BD31-4B8C-83A1-F6EECF244321}">
                <p14:modId xmlns:p14="http://schemas.microsoft.com/office/powerpoint/2010/main" val="2392334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68512299"/>
                    </a:ext>
                  </a:extLst>
                </a:gridCol>
                <a:gridCol w="493776">
                  <a:extLst>
                    <a:ext uri="{9D8B030D-6E8A-4147-A177-3AD203B41FA5}">
                      <a16:colId xmlns:a16="http://schemas.microsoft.com/office/drawing/2014/main" val="2931706209"/>
                    </a:ext>
                  </a:extLst>
                </a:gridCol>
                <a:gridCol w="1069848">
                  <a:extLst>
                    <a:ext uri="{9D8B030D-6E8A-4147-A177-3AD203B41FA5}">
                      <a16:colId xmlns:a16="http://schemas.microsoft.com/office/drawing/2014/main" val="3341308355"/>
                    </a:ext>
                  </a:extLst>
                </a:gridCol>
                <a:gridCol w="1069848">
                  <a:extLst>
                    <a:ext uri="{9D8B030D-6E8A-4147-A177-3AD203B41FA5}">
                      <a16:colId xmlns:a16="http://schemas.microsoft.com/office/drawing/2014/main" val="2865582389"/>
                    </a:ext>
                  </a:extLst>
                </a:gridCol>
                <a:gridCol w="1069848">
                  <a:extLst>
                    <a:ext uri="{9D8B030D-6E8A-4147-A177-3AD203B41FA5}">
                      <a16:colId xmlns:a16="http://schemas.microsoft.com/office/drawing/2014/main" val="1924455348"/>
                    </a:ext>
                  </a:extLst>
                </a:gridCol>
                <a:gridCol w="1069848">
                  <a:extLst>
                    <a:ext uri="{9D8B030D-6E8A-4147-A177-3AD203B41FA5}">
                      <a16:colId xmlns:a16="http://schemas.microsoft.com/office/drawing/2014/main" val="3120671187"/>
                    </a:ext>
                  </a:extLst>
                </a:gridCol>
                <a:gridCol w="1069848">
                  <a:extLst>
                    <a:ext uri="{9D8B030D-6E8A-4147-A177-3AD203B41FA5}">
                      <a16:colId xmlns:a16="http://schemas.microsoft.com/office/drawing/2014/main" val="234769308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507912850"/>
                  </a:ext>
                </a:extLst>
              </a:tr>
              <a:tr h="370840">
                <a:tc>
                  <a:txBody>
                    <a:bodyPr/>
                    <a:lstStyle/>
                    <a:p>
                      <a:r>
                        <a:rPr lang="en-US" sz="1000" b="1"/>
                        <a:t>@FirstInsHI - 2022-07-28 15:31:46</a:t>
                      </a:r>
                      <a:r>
                        <a:rPr lang="en-US" sz="1000"/>
                        <a:t>
 Attention Maui drivers: Scammers are posing as insurance agents and selling fake insurance cards, leaving victims to pay for damages out of pocket. Mahalo to @kitv4 for helping us alert local drivers. For more information, see https://t.co/LGn0u7TIPj.  #MauiNews #InsuranceFraud https://t.co/F1UuQOpaIa</a:t>
                      </a:r>
                    </a:p>
                  </a:txBody>
                  <a:tcPr/>
                </a:tc>
                <a:tc>
                  <a:txBody>
                    <a:bodyPr/>
                    <a:lstStyle/>
                    <a:p>
                      <a:r>
                        <a:rPr lang="en-US" sz="1000"/>
                        <a:t>07/29/2022 14:06:53</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0.1664 %</a:t>
                      </a:r>
                    </a:p>
                  </a:txBody>
                  <a:tcPr/>
                </a:tc>
                <a:extLst>
                  <a:ext uri="{0D108BD9-81ED-4DB2-BD59-A6C34878D82A}">
                    <a16:rowId xmlns:a16="http://schemas.microsoft.com/office/drawing/2014/main" val="639924942"/>
                  </a:ext>
                </a:extLst>
              </a:tr>
              <a:tr h="370840">
                <a:tc>
                  <a:txBody>
                    <a:bodyPr/>
                    <a:lstStyle/>
                    <a:p>
                      <a:r>
                        <a:rPr lang="en-US" sz="1000" b="1"/>
                        <a:t>@FirstInsHI - 2022-07-05 18:01:11</a:t>
                      </a:r>
                      <a:r>
                        <a:rPr lang="en-US" sz="1000"/>
                        <a:t>
 It's time to kick off week 7 of our 11 weeks of giveaways! Enter to win a  gift card to Foodland by heading to our Instagram (@firstinshi). https://t.co/gV8674O20M</a:t>
                      </a:r>
                    </a:p>
                  </a:txBody>
                  <a:tcPr/>
                </a:tc>
                <a:tc>
                  <a:txBody>
                    <a:bodyPr/>
                    <a:lstStyle/>
                    <a:p>
                      <a:r>
                        <a:rPr lang="en-US" sz="1000"/>
                        <a:t>07/26/2022 08:06:44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0.0833 %</a:t>
                      </a:r>
                    </a:p>
                  </a:txBody>
                  <a:tcPr/>
                </a:tc>
                <a:extLst>
                  <a:ext uri="{0D108BD9-81ED-4DB2-BD59-A6C34878D82A}">
                    <a16:rowId xmlns:a16="http://schemas.microsoft.com/office/drawing/2014/main" val="73956768"/>
                  </a:ext>
                </a:extLst>
              </a:tr>
              <a:tr h="370840">
                <a:tc>
                  <a:txBody>
                    <a:bodyPr/>
                    <a:lstStyle/>
                    <a:p>
                      <a:r>
                        <a:rPr lang="en-US" sz="1000" b="1"/>
                        <a:t>@FirstInsHI - 2022-07-11 18:01:24</a:t>
                      </a:r>
                      <a:r>
                        <a:rPr lang="en-US" sz="1000"/>
                        <a:t>
 Welcome to week 8 of our 11 weeks of giveaways! Enter to win a  gift card to Ubae Hawaii by heading to our Instagram (@firstinhi) https://t.co/XhXDzKKbPL</a:t>
                      </a:r>
                    </a:p>
                  </a:txBody>
                  <a:tcPr/>
                </a:tc>
                <a:tc>
                  <a:txBody>
                    <a:bodyPr/>
                    <a:lstStyle/>
                    <a:p>
                      <a:r>
                        <a:rPr lang="en-US" sz="1000"/>
                        <a:t>07/26/2022 08:06:44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0.0833 %</a:t>
                      </a:r>
                    </a:p>
                  </a:txBody>
                  <a:tcPr/>
                </a:tc>
                <a:extLst>
                  <a:ext uri="{0D108BD9-81ED-4DB2-BD59-A6C34878D82A}">
                    <a16:rowId xmlns:a16="http://schemas.microsoft.com/office/drawing/2014/main" val="383927366"/>
                  </a:ext>
                </a:extLst>
              </a:tr>
            </a:tbl>
          </a:graphicData>
        </a:graphic>
      </p:graphicFrame>
      <p:sp>
        <p:nvSpPr>
          <p:cNvPr id="4" name="Text Placeholder 3">
            <a:extLst>
              <a:ext uri="{FF2B5EF4-FFF2-40B4-BE49-F238E27FC236}">
                <a16:creationId xmlns:a16="http://schemas.microsoft.com/office/drawing/2014/main" id="{E178B5CA-D923-40E1-B0BC-984B9126AFD4}"/>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805751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2FB5A-3C15-4B37-BBC3-85F4967BFDC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BA539FA-C693-45E3-867D-22E90B6EF239}"/>
              </a:ext>
            </a:extLst>
          </p:cNvPr>
          <p:cNvGraphicFramePr>
            <a:graphicFrameLocks noGrp="1"/>
          </p:cNvGraphicFramePr>
          <p:nvPr>
            <p:ph type="tbl" sz="quarter" idx="13"/>
            <p:extLst>
              <p:ext uri="{D42A27DB-BD31-4B8C-83A1-F6EECF244321}">
                <p14:modId xmlns:p14="http://schemas.microsoft.com/office/powerpoint/2010/main" val="156053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58138008"/>
                    </a:ext>
                  </a:extLst>
                </a:gridCol>
                <a:gridCol w="576072">
                  <a:extLst>
                    <a:ext uri="{9D8B030D-6E8A-4147-A177-3AD203B41FA5}">
                      <a16:colId xmlns:a16="http://schemas.microsoft.com/office/drawing/2014/main" val="1881002082"/>
                    </a:ext>
                  </a:extLst>
                </a:gridCol>
                <a:gridCol w="576072">
                  <a:extLst>
                    <a:ext uri="{9D8B030D-6E8A-4147-A177-3AD203B41FA5}">
                      <a16:colId xmlns:a16="http://schemas.microsoft.com/office/drawing/2014/main" val="4196171105"/>
                    </a:ext>
                  </a:extLst>
                </a:gridCol>
                <a:gridCol w="576072">
                  <a:extLst>
                    <a:ext uri="{9D8B030D-6E8A-4147-A177-3AD203B41FA5}">
                      <a16:colId xmlns:a16="http://schemas.microsoft.com/office/drawing/2014/main" val="620242156"/>
                    </a:ext>
                  </a:extLst>
                </a:gridCol>
                <a:gridCol w="576072">
                  <a:extLst>
                    <a:ext uri="{9D8B030D-6E8A-4147-A177-3AD203B41FA5}">
                      <a16:colId xmlns:a16="http://schemas.microsoft.com/office/drawing/2014/main" val="2031949127"/>
                    </a:ext>
                  </a:extLst>
                </a:gridCol>
                <a:gridCol w="576072">
                  <a:extLst>
                    <a:ext uri="{9D8B030D-6E8A-4147-A177-3AD203B41FA5}">
                      <a16:colId xmlns:a16="http://schemas.microsoft.com/office/drawing/2014/main" val="3667849952"/>
                    </a:ext>
                  </a:extLst>
                </a:gridCol>
                <a:gridCol w="576072">
                  <a:extLst>
                    <a:ext uri="{9D8B030D-6E8A-4147-A177-3AD203B41FA5}">
                      <a16:colId xmlns:a16="http://schemas.microsoft.com/office/drawing/2014/main" val="321258000"/>
                    </a:ext>
                  </a:extLst>
                </a:gridCol>
                <a:gridCol w="576072">
                  <a:extLst>
                    <a:ext uri="{9D8B030D-6E8A-4147-A177-3AD203B41FA5}">
                      <a16:colId xmlns:a16="http://schemas.microsoft.com/office/drawing/2014/main" val="158285311"/>
                    </a:ext>
                  </a:extLst>
                </a:gridCol>
                <a:gridCol w="576072">
                  <a:extLst>
                    <a:ext uri="{9D8B030D-6E8A-4147-A177-3AD203B41FA5}">
                      <a16:colId xmlns:a16="http://schemas.microsoft.com/office/drawing/2014/main" val="443155838"/>
                    </a:ext>
                  </a:extLst>
                </a:gridCol>
                <a:gridCol w="576072">
                  <a:extLst>
                    <a:ext uri="{9D8B030D-6E8A-4147-A177-3AD203B41FA5}">
                      <a16:colId xmlns:a16="http://schemas.microsoft.com/office/drawing/2014/main" val="174197167"/>
                    </a:ext>
                  </a:extLst>
                </a:gridCol>
                <a:gridCol w="576072">
                  <a:extLst>
                    <a:ext uri="{9D8B030D-6E8A-4147-A177-3AD203B41FA5}">
                      <a16:colId xmlns:a16="http://schemas.microsoft.com/office/drawing/2014/main" val="3680990939"/>
                    </a:ext>
                  </a:extLst>
                </a:gridCol>
                <a:gridCol w="576072">
                  <a:extLst>
                    <a:ext uri="{9D8B030D-6E8A-4147-A177-3AD203B41FA5}">
                      <a16:colId xmlns:a16="http://schemas.microsoft.com/office/drawing/2014/main" val="2748334193"/>
                    </a:ext>
                  </a:extLst>
                </a:gridCol>
                <a:gridCol w="576072">
                  <a:extLst>
                    <a:ext uri="{9D8B030D-6E8A-4147-A177-3AD203B41FA5}">
                      <a16:colId xmlns:a16="http://schemas.microsoft.com/office/drawing/2014/main" val="265281451"/>
                    </a:ext>
                  </a:extLst>
                </a:gridCol>
                <a:gridCol w="576072">
                  <a:extLst>
                    <a:ext uri="{9D8B030D-6E8A-4147-A177-3AD203B41FA5}">
                      <a16:colId xmlns:a16="http://schemas.microsoft.com/office/drawing/2014/main" val="321662835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984045110"/>
                  </a:ext>
                </a:extLst>
              </a:tr>
              <a:tr h="370840">
                <a:tc>
                  <a:txBody>
                    <a:bodyPr/>
                    <a:lstStyle/>
                    <a:p>
                      <a:r>
                        <a:rPr lang="en-US" sz="1000"/>
                        <a:t>3706</a:t>
                      </a:r>
                    </a:p>
                  </a:txBody>
                  <a:tcPr/>
                </a:tc>
                <a:tc>
                  <a:txBody>
                    <a:bodyPr/>
                    <a:lstStyle/>
                    <a:p>
                      <a:r>
                        <a:rPr lang="en-US" sz="1000"/>
                        <a:t>44</a:t>
                      </a:r>
                    </a:p>
                  </a:txBody>
                  <a:tcPr/>
                </a:tc>
                <a:tc>
                  <a:txBody>
                    <a:bodyPr/>
                    <a:lstStyle/>
                    <a:p>
                      <a:r>
                        <a:rPr lang="en-US" sz="1000"/>
                        <a:t>12</a:t>
                      </a:r>
                    </a:p>
                  </a:txBody>
                  <a:tcPr/>
                </a:tc>
                <a:tc>
                  <a:txBody>
                    <a:bodyPr/>
                    <a:lstStyle/>
                    <a:p>
                      <a:r>
                        <a:rPr lang="en-US" sz="1000"/>
                        <a:t>343</a:t>
                      </a:r>
                    </a:p>
                  </a:txBody>
                  <a:tcPr/>
                </a:tc>
                <a:tc>
                  <a:txBody>
                    <a:bodyPr/>
                    <a:lstStyle/>
                    <a:p>
                      <a:r>
                        <a:rPr lang="en-US" sz="1000"/>
                        <a:t>28.583333333333</a:t>
                      </a:r>
                    </a:p>
                  </a:txBody>
                  <a:tcPr/>
                </a:tc>
                <a:tc>
                  <a:txBody>
                    <a:bodyPr/>
                    <a:lstStyle/>
                    <a:p>
                      <a:r>
                        <a:rPr lang="en-US" sz="1000"/>
                        <a:t>1</a:t>
                      </a:r>
                    </a:p>
                  </a:txBody>
                  <a:tcPr/>
                </a:tc>
                <a:tc>
                  <a:txBody>
                    <a:bodyPr/>
                    <a:lstStyle/>
                    <a:p>
                      <a:r>
                        <a:rPr lang="en-US" sz="1000"/>
                        <a:t>2</a:t>
                      </a:r>
                    </a:p>
                  </a:txBody>
                  <a:tcPr/>
                </a:tc>
                <a:tc>
                  <a:txBody>
                    <a:bodyPr/>
                    <a:lstStyle/>
                    <a:p>
                      <a:r>
                        <a:rPr lang="en-US" sz="1000"/>
                        <a:t>0.16666666666667</a:t>
                      </a:r>
                    </a:p>
                  </a:txBody>
                  <a:tcPr/>
                </a:tc>
                <a:tc>
                  <a:txBody>
                    <a:bodyPr/>
                    <a:lstStyle/>
                    <a:p>
                      <a:r>
                        <a:rPr lang="en-US" sz="1000"/>
                        <a:t>2035</a:t>
                      </a:r>
                    </a:p>
                  </a:txBody>
                  <a:tcPr/>
                </a:tc>
                <a:tc>
                  <a:txBody>
                    <a:bodyPr/>
                    <a:lstStyle/>
                    <a:p>
                      <a:r>
                        <a:rPr lang="en-US" sz="1000"/>
                        <a:t>169.58333333333</a:t>
                      </a:r>
                    </a:p>
                  </a:txBody>
                  <a:tcPr/>
                </a:tc>
                <a:tc>
                  <a:txBody>
                    <a:bodyPr/>
                    <a:lstStyle/>
                    <a:p>
                      <a:r>
                        <a:rPr lang="en-US" sz="1000"/>
                        <a:t>9722</a:t>
                      </a:r>
                    </a:p>
                  </a:txBody>
                  <a:tcPr/>
                </a:tc>
                <a:tc>
                  <a:txBody>
                    <a:bodyPr/>
                    <a:lstStyle/>
                    <a:p>
                      <a:r>
                        <a:rPr lang="en-US" sz="1000"/>
                        <a:t>810.16666666667</a:t>
                      </a:r>
                    </a:p>
                  </a:txBody>
                  <a:tcPr/>
                </a:tc>
                <a:tc>
                  <a:txBody>
                    <a:bodyPr/>
                    <a:lstStyle/>
                    <a:p>
                      <a:r>
                        <a:rPr lang="en-US" sz="1000"/>
                        <a:t>13.583537397928 %</a:t>
                      </a:r>
                    </a:p>
                  </a:txBody>
                  <a:tcPr/>
                </a:tc>
                <a:tc>
                  <a:txBody>
                    <a:bodyPr/>
                    <a:lstStyle/>
                    <a:p>
                      <a:r>
                        <a:rPr lang="en-US" sz="1000"/>
                        <a:t>0</a:t>
                      </a:r>
                    </a:p>
                  </a:txBody>
                  <a:tcPr/>
                </a:tc>
                <a:extLst>
                  <a:ext uri="{0D108BD9-81ED-4DB2-BD59-A6C34878D82A}">
                    <a16:rowId xmlns:a16="http://schemas.microsoft.com/office/drawing/2014/main" val="520473101"/>
                  </a:ext>
                </a:extLst>
              </a:tr>
            </a:tbl>
          </a:graphicData>
        </a:graphic>
      </p:graphicFrame>
      <p:sp>
        <p:nvSpPr>
          <p:cNvPr id="4" name="Text Placeholder 3">
            <a:extLst>
              <a:ext uri="{FF2B5EF4-FFF2-40B4-BE49-F238E27FC236}">
                <a16:creationId xmlns:a16="http://schemas.microsoft.com/office/drawing/2014/main" id="{6BA90996-FD5B-4E12-BBB2-41C9433D93E9}"/>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4229910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1F53-F86D-42D1-864D-8B134085BC1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7C8EB9DD-20BA-419E-836A-422474A7DA0F}"/>
              </a:ext>
            </a:extLst>
          </p:cNvPr>
          <p:cNvGraphicFramePr>
            <a:graphicFrameLocks noGrp="1"/>
          </p:cNvGraphicFramePr>
          <p:nvPr>
            <p:ph type="chart" sz="quarter" idx="13"/>
            <p:extLst>
              <p:ext uri="{D42A27DB-BD31-4B8C-83A1-F6EECF244321}">
                <p14:modId xmlns:p14="http://schemas.microsoft.com/office/powerpoint/2010/main" val="2015188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9C7F20-ED98-46E9-BF6F-A22CB6E9B48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FCFB08C-F9D3-4959-A465-59D4BF09E5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8546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4CA8-97E6-4AC7-B327-5E87BE56748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137E854-6C70-48F3-9B6E-DF378C15AB0D}"/>
              </a:ext>
            </a:extLst>
          </p:cNvPr>
          <p:cNvGraphicFramePr>
            <a:graphicFrameLocks noGrp="1"/>
          </p:cNvGraphicFramePr>
          <p:nvPr>
            <p:ph type="chart" sz="quarter" idx="13"/>
            <p:extLst>
              <p:ext uri="{D42A27DB-BD31-4B8C-83A1-F6EECF244321}">
                <p14:modId xmlns:p14="http://schemas.microsoft.com/office/powerpoint/2010/main" val="3470006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8FFE0F-CBF4-4C4B-BD55-E3928C05FE3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23483C1-DBFE-4DF7-A8C1-0A3EC5C1E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2984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48197-0552-4F5A-BB34-98CB7349BB3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C39C55A4-1B1D-4EE4-8531-687C7CFED129}"/>
              </a:ext>
            </a:extLst>
          </p:cNvPr>
          <p:cNvGraphicFramePr>
            <a:graphicFrameLocks noGrp="1"/>
          </p:cNvGraphicFramePr>
          <p:nvPr>
            <p:ph type="chart" sz="quarter" idx="13"/>
            <p:extLst>
              <p:ext uri="{D42A27DB-BD31-4B8C-83A1-F6EECF244321}">
                <p14:modId xmlns:p14="http://schemas.microsoft.com/office/powerpoint/2010/main" val="3122191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5F668-0EE9-4F9F-843C-171E102903F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6E44A22-96CB-4862-BEE4-1998DAFADB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3631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D45C2-83EA-435B-BBEC-DA17C5432A7F}"/>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46298E96-9A2C-49E7-8F1D-8743FF5F3830}"/>
              </a:ext>
            </a:extLst>
          </p:cNvPr>
          <p:cNvGraphicFramePr>
            <a:graphicFrameLocks noGrp="1"/>
          </p:cNvGraphicFramePr>
          <p:nvPr>
            <p:ph type="chart" sz="quarter" idx="13"/>
            <p:extLst>
              <p:ext uri="{D42A27DB-BD31-4B8C-83A1-F6EECF244321}">
                <p14:modId xmlns:p14="http://schemas.microsoft.com/office/powerpoint/2010/main" val="982326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8BA365-F9C6-4CE8-95DB-80068EDB1F2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C3EEAFE-01F3-4F69-8C58-0E05B82186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3741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3D5B5-68BA-48BF-ACA8-7F2B751F7CAC}"/>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C568BFD4-4284-4B60-9DA2-A24BEDCE7781}"/>
              </a:ext>
            </a:extLst>
          </p:cNvPr>
          <p:cNvGraphicFramePr>
            <a:graphicFrameLocks noGrp="1"/>
          </p:cNvGraphicFramePr>
          <p:nvPr>
            <p:ph type="tbl" sz="quarter" idx="13"/>
            <p:extLst>
              <p:ext uri="{D42A27DB-BD31-4B8C-83A1-F6EECF244321}">
                <p14:modId xmlns:p14="http://schemas.microsoft.com/office/powerpoint/2010/main" val="2113077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77857631"/>
                    </a:ext>
                  </a:extLst>
                </a:gridCol>
                <a:gridCol w="740664">
                  <a:extLst>
                    <a:ext uri="{9D8B030D-6E8A-4147-A177-3AD203B41FA5}">
                      <a16:colId xmlns:a16="http://schemas.microsoft.com/office/drawing/2014/main" val="759394578"/>
                    </a:ext>
                  </a:extLst>
                </a:gridCol>
                <a:gridCol w="740664">
                  <a:extLst>
                    <a:ext uri="{9D8B030D-6E8A-4147-A177-3AD203B41FA5}">
                      <a16:colId xmlns:a16="http://schemas.microsoft.com/office/drawing/2014/main" val="2282440745"/>
                    </a:ext>
                  </a:extLst>
                </a:gridCol>
                <a:gridCol w="740664">
                  <a:extLst>
                    <a:ext uri="{9D8B030D-6E8A-4147-A177-3AD203B41FA5}">
                      <a16:colId xmlns:a16="http://schemas.microsoft.com/office/drawing/2014/main" val="2352089214"/>
                    </a:ext>
                  </a:extLst>
                </a:gridCol>
                <a:gridCol w="740664">
                  <a:extLst>
                    <a:ext uri="{9D8B030D-6E8A-4147-A177-3AD203B41FA5}">
                      <a16:colId xmlns:a16="http://schemas.microsoft.com/office/drawing/2014/main" val="1104046581"/>
                    </a:ext>
                  </a:extLst>
                </a:gridCol>
                <a:gridCol w="740664">
                  <a:extLst>
                    <a:ext uri="{9D8B030D-6E8A-4147-A177-3AD203B41FA5}">
                      <a16:colId xmlns:a16="http://schemas.microsoft.com/office/drawing/2014/main" val="2572441119"/>
                    </a:ext>
                  </a:extLst>
                </a:gridCol>
                <a:gridCol w="740664">
                  <a:extLst>
                    <a:ext uri="{9D8B030D-6E8A-4147-A177-3AD203B41FA5}">
                      <a16:colId xmlns:a16="http://schemas.microsoft.com/office/drawing/2014/main" val="508638367"/>
                    </a:ext>
                  </a:extLst>
                </a:gridCol>
                <a:gridCol w="740664">
                  <a:extLst>
                    <a:ext uri="{9D8B030D-6E8A-4147-A177-3AD203B41FA5}">
                      <a16:colId xmlns:a16="http://schemas.microsoft.com/office/drawing/2014/main" val="3270598082"/>
                    </a:ext>
                  </a:extLst>
                </a:gridCol>
                <a:gridCol w="740664">
                  <a:extLst>
                    <a:ext uri="{9D8B030D-6E8A-4147-A177-3AD203B41FA5}">
                      <a16:colId xmlns:a16="http://schemas.microsoft.com/office/drawing/2014/main" val="3932239076"/>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471778506"/>
                  </a:ext>
                </a:extLst>
              </a:tr>
              <a:tr h="370840">
                <a:tc>
                  <a:txBody>
                    <a:bodyPr/>
                    <a:lstStyle/>
                    <a:p>
                      <a:r>
                        <a:rPr lang="en-US" sz="1000" b="1"/>
                        <a:t>First Insurance Company of Hawaii - 2022-07-15 15:06:51</a:t>
                      </a:r>
                      <a:r>
                        <a:rPr lang="en-US" sz="1000"/>
                        <a:t>
 We're still riding high from our Agency Appreciation Golf Tournament last week. For the first time in three years, we reunited with our valued agency partners for a friendly game of golf at Hawaii Prince Golf Club. We enjoyed seeing smiling faces, making new friends and celebrating our 111th anniversary by giving away special prizes. #TeamFICOH #FICOH111 #CelebratingtheGoodOnes</a:t>
                      </a:r>
                    </a:p>
                  </a:txBody>
                  <a:tcPr/>
                </a:tc>
                <a:tc>
                  <a:txBody>
                    <a:bodyPr/>
                    <a:lstStyle/>
                    <a:p>
                      <a:r>
                        <a:rPr lang="en-US" sz="1000"/>
                        <a:t>Image</a:t>
                      </a:r>
                    </a:p>
                  </a:txBody>
                  <a:tcPr/>
                </a:tc>
                <a:tc>
                  <a:txBody>
                    <a:bodyPr/>
                    <a:lstStyle/>
                    <a:p>
                      <a:r>
                        <a:rPr lang="en-US" sz="1000"/>
                        <a:t>83</a:t>
                      </a:r>
                    </a:p>
                  </a:txBody>
                  <a:tcPr/>
                </a:tc>
                <a:tc>
                  <a:txBody>
                    <a:bodyPr/>
                    <a:lstStyle/>
                    <a:p>
                      <a:r>
                        <a:rPr lang="en-US" sz="1000"/>
                        <a:t>1</a:t>
                      </a:r>
                    </a:p>
                  </a:txBody>
                  <a:tcPr/>
                </a:tc>
                <a:tc>
                  <a:txBody>
                    <a:bodyPr/>
                    <a:lstStyle/>
                    <a:p>
                      <a:r>
                        <a:rPr lang="en-US" sz="1000"/>
                        <a:t>0</a:t>
                      </a:r>
                    </a:p>
                  </a:txBody>
                  <a:tcPr/>
                </a:tc>
                <a:tc>
                  <a:txBody>
                    <a:bodyPr/>
                    <a:lstStyle/>
                    <a:p>
                      <a:r>
                        <a:rPr lang="en-US" sz="1000"/>
                        <a:t>1316</a:t>
                      </a:r>
                    </a:p>
                  </a:txBody>
                  <a:tcPr/>
                </a:tc>
                <a:tc>
                  <a:txBody>
                    <a:bodyPr/>
                    <a:lstStyle/>
                    <a:p>
                      <a:r>
                        <a:rPr lang="en-US" sz="1000"/>
                        <a:t>45.510735198439</a:t>
                      </a:r>
                    </a:p>
                  </a:txBody>
                  <a:tcPr/>
                </a:tc>
                <a:tc>
                  <a:txBody>
                    <a:bodyPr/>
                    <a:lstStyle/>
                    <a:p>
                      <a:r>
                        <a:rPr lang="en-US" sz="1000"/>
                        <a:t>3074</a:t>
                      </a:r>
                    </a:p>
                  </a:txBody>
                  <a:tcPr/>
                </a:tc>
                <a:tc>
                  <a:txBody>
                    <a:bodyPr/>
                    <a:lstStyle/>
                    <a:p>
                      <a:r>
                        <a:rPr lang="en-US" sz="1000"/>
                        <a:t>n/a</a:t>
                      </a:r>
                    </a:p>
                  </a:txBody>
                  <a:tcPr/>
                </a:tc>
                <a:extLst>
                  <a:ext uri="{0D108BD9-81ED-4DB2-BD59-A6C34878D82A}">
                    <a16:rowId xmlns:a16="http://schemas.microsoft.com/office/drawing/2014/main" val="1988112329"/>
                  </a:ext>
                </a:extLst>
              </a:tr>
              <a:tr h="370840">
                <a:tc>
                  <a:txBody>
                    <a:bodyPr/>
                    <a:lstStyle/>
                    <a:p>
                      <a:r>
                        <a:rPr lang="en-US" sz="1000" b="1"/>
                        <a:t>First Insurance Company of Hawaii - 2022-07-13 18:14:50</a:t>
                      </a:r>
                      <a:r>
                        <a:rPr lang="en-US" sz="1000"/>
                        <a:t>
 👏👏👏
https://lnkd.in/dCeCDgki</a:t>
                      </a:r>
                    </a:p>
                  </a:txBody>
                  <a:tcPr/>
                </a:tc>
                <a:tc>
                  <a:txBody>
                    <a:bodyPr/>
                    <a:lstStyle/>
                    <a:p>
                      <a:r>
                        <a:rPr lang="en-US" sz="1000"/>
                        <a:t>Link</a:t>
                      </a:r>
                    </a:p>
                  </a:txBody>
                  <a:tcPr/>
                </a:tc>
                <a:tc>
                  <a:txBody>
                    <a:bodyPr/>
                    <a:lstStyle/>
                    <a:p>
                      <a:r>
                        <a:rPr lang="en-US" sz="1000"/>
                        <a:t>63</a:t>
                      </a:r>
                    </a:p>
                  </a:txBody>
                  <a:tcPr/>
                </a:tc>
                <a:tc>
                  <a:txBody>
                    <a:bodyPr/>
                    <a:lstStyle/>
                    <a:p>
                      <a:r>
                        <a:rPr lang="en-US" sz="1000"/>
                        <a:t>0</a:t>
                      </a:r>
                    </a:p>
                  </a:txBody>
                  <a:tcPr/>
                </a:tc>
                <a:tc>
                  <a:txBody>
                    <a:bodyPr/>
                    <a:lstStyle/>
                    <a:p>
                      <a:r>
                        <a:rPr lang="en-US" sz="1000"/>
                        <a:t>0</a:t>
                      </a:r>
                    </a:p>
                  </a:txBody>
                  <a:tcPr/>
                </a:tc>
                <a:tc>
                  <a:txBody>
                    <a:bodyPr/>
                    <a:lstStyle/>
                    <a:p>
                      <a:r>
                        <a:rPr lang="en-US" sz="1000"/>
                        <a:t>55</a:t>
                      </a:r>
                    </a:p>
                  </a:txBody>
                  <a:tcPr/>
                </a:tc>
                <a:tc>
                  <a:txBody>
                    <a:bodyPr/>
                    <a:lstStyle/>
                    <a:p>
                      <a:r>
                        <a:rPr lang="en-US" sz="1000"/>
                        <a:t>9.2709984152139</a:t>
                      </a:r>
                    </a:p>
                  </a:txBody>
                  <a:tcPr/>
                </a:tc>
                <a:tc>
                  <a:txBody>
                    <a:bodyPr/>
                    <a:lstStyle/>
                    <a:p>
                      <a:r>
                        <a:rPr lang="en-US" sz="1000"/>
                        <a:t>1262</a:t>
                      </a:r>
                    </a:p>
                  </a:txBody>
                  <a:tcPr/>
                </a:tc>
                <a:tc>
                  <a:txBody>
                    <a:bodyPr/>
                    <a:lstStyle/>
                    <a:p>
                      <a:r>
                        <a:rPr lang="en-US" sz="1000"/>
                        <a:t>n/a</a:t>
                      </a:r>
                    </a:p>
                  </a:txBody>
                  <a:tcPr/>
                </a:tc>
                <a:extLst>
                  <a:ext uri="{0D108BD9-81ED-4DB2-BD59-A6C34878D82A}">
                    <a16:rowId xmlns:a16="http://schemas.microsoft.com/office/drawing/2014/main" val="2496546193"/>
                  </a:ext>
                </a:extLst>
              </a:tr>
              <a:tr h="370840">
                <a:tc>
                  <a:txBody>
                    <a:bodyPr/>
                    <a:lstStyle/>
                    <a:p>
                      <a:r>
                        <a:rPr lang="en-US" sz="1000" b="1"/>
                        <a:t>First Insurance Company of Hawaii - 2022-07-08 20:37:52</a:t>
                      </a:r>
                      <a:r>
                        <a:rPr lang="en-US" sz="1000"/>
                        <a:t>
 After three long years, we reunited with our valued agency partners yesterday at our Agency Appreciation Golf Tournament at Hawaii Prince Golf Club. It being our 111th anniversary, we had extra fun "celebrating the good ones," including our 111th guest to arrive, Derek K. of Business Insurance Services, and all our agency partners who have supported us through the years. #TeamFICOH #FICOH111 #CelebratingtheGoodOnes</a:t>
                      </a:r>
                    </a:p>
                  </a:txBody>
                  <a:tcPr/>
                </a:tc>
                <a:tc>
                  <a:txBody>
                    <a:bodyPr/>
                    <a:lstStyle/>
                    <a:p>
                      <a:r>
                        <a:rPr lang="en-US" sz="1000"/>
                        <a:t>Image</a:t>
                      </a:r>
                    </a:p>
                  </a:txBody>
                  <a:tcPr/>
                </a:tc>
                <a:tc>
                  <a:txBody>
                    <a:bodyPr/>
                    <a:lstStyle/>
                    <a:p>
                      <a:r>
                        <a:rPr lang="en-US" sz="1000"/>
                        <a:t>60</a:t>
                      </a:r>
                    </a:p>
                  </a:txBody>
                  <a:tcPr/>
                </a:tc>
                <a:tc>
                  <a:txBody>
                    <a:bodyPr/>
                    <a:lstStyle/>
                    <a:p>
                      <a:r>
                        <a:rPr lang="en-US" sz="1000"/>
                        <a:t>0</a:t>
                      </a:r>
                    </a:p>
                  </a:txBody>
                  <a:tcPr/>
                </a:tc>
                <a:tc>
                  <a:txBody>
                    <a:bodyPr/>
                    <a:lstStyle/>
                    <a:p>
                      <a:r>
                        <a:rPr lang="en-US" sz="1000"/>
                        <a:t>0</a:t>
                      </a:r>
                    </a:p>
                  </a:txBody>
                  <a:tcPr/>
                </a:tc>
                <a:tc>
                  <a:txBody>
                    <a:bodyPr/>
                    <a:lstStyle/>
                    <a:p>
                      <a:r>
                        <a:rPr lang="en-US" sz="1000"/>
                        <a:t>478</a:t>
                      </a:r>
                    </a:p>
                  </a:txBody>
                  <a:tcPr/>
                </a:tc>
                <a:tc>
                  <a:txBody>
                    <a:bodyPr/>
                    <a:lstStyle/>
                    <a:p>
                      <a:r>
                        <a:rPr lang="en-US" sz="1000"/>
                        <a:t>30.044843049327</a:t>
                      </a:r>
                    </a:p>
                  </a:txBody>
                  <a:tcPr/>
                </a:tc>
                <a:tc>
                  <a:txBody>
                    <a:bodyPr/>
                    <a:lstStyle/>
                    <a:p>
                      <a:r>
                        <a:rPr lang="en-US" sz="1000"/>
                        <a:t>1784</a:t>
                      </a:r>
                    </a:p>
                  </a:txBody>
                  <a:tcPr/>
                </a:tc>
                <a:tc>
                  <a:txBody>
                    <a:bodyPr/>
                    <a:lstStyle/>
                    <a:p>
                      <a:r>
                        <a:rPr lang="en-US" sz="1000"/>
                        <a:t>n/a</a:t>
                      </a:r>
                    </a:p>
                  </a:txBody>
                  <a:tcPr/>
                </a:tc>
                <a:extLst>
                  <a:ext uri="{0D108BD9-81ED-4DB2-BD59-A6C34878D82A}">
                    <a16:rowId xmlns:a16="http://schemas.microsoft.com/office/drawing/2014/main" val="3818170000"/>
                  </a:ext>
                </a:extLst>
              </a:tr>
            </a:tbl>
          </a:graphicData>
        </a:graphic>
      </p:graphicFrame>
      <p:sp>
        <p:nvSpPr>
          <p:cNvPr id="4" name="Text Placeholder 3">
            <a:extLst>
              <a:ext uri="{FF2B5EF4-FFF2-40B4-BE49-F238E27FC236}">
                <a16:creationId xmlns:a16="http://schemas.microsoft.com/office/drawing/2014/main" id="{E6344838-5928-4BF1-A386-967422C026F5}"/>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744458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8FA4F-191B-4502-BCEE-28BCD4BC1CE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432BD50C-0FF3-4931-8D89-346393BEE70E}"/>
              </a:ext>
            </a:extLst>
          </p:cNvPr>
          <p:cNvGraphicFramePr>
            <a:graphicFrameLocks noGrp="1"/>
          </p:cNvGraphicFramePr>
          <p:nvPr>
            <p:ph type="tbl" sz="quarter" idx="13"/>
            <p:extLst>
              <p:ext uri="{D42A27DB-BD31-4B8C-83A1-F6EECF244321}">
                <p14:modId xmlns:p14="http://schemas.microsoft.com/office/powerpoint/2010/main" val="423695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2793210"/>
                    </a:ext>
                  </a:extLst>
                </a:gridCol>
                <a:gridCol w="658368">
                  <a:extLst>
                    <a:ext uri="{9D8B030D-6E8A-4147-A177-3AD203B41FA5}">
                      <a16:colId xmlns:a16="http://schemas.microsoft.com/office/drawing/2014/main" val="395812099"/>
                    </a:ext>
                  </a:extLst>
                </a:gridCol>
                <a:gridCol w="658368">
                  <a:extLst>
                    <a:ext uri="{9D8B030D-6E8A-4147-A177-3AD203B41FA5}">
                      <a16:colId xmlns:a16="http://schemas.microsoft.com/office/drawing/2014/main" val="2148367036"/>
                    </a:ext>
                  </a:extLst>
                </a:gridCol>
                <a:gridCol w="658368">
                  <a:extLst>
                    <a:ext uri="{9D8B030D-6E8A-4147-A177-3AD203B41FA5}">
                      <a16:colId xmlns:a16="http://schemas.microsoft.com/office/drawing/2014/main" val="1833451287"/>
                    </a:ext>
                  </a:extLst>
                </a:gridCol>
                <a:gridCol w="658368">
                  <a:extLst>
                    <a:ext uri="{9D8B030D-6E8A-4147-A177-3AD203B41FA5}">
                      <a16:colId xmlns:a16="http://schemas.microsoft.com/office/drawing/2014/main" val="227188526"/>
                    </a:ext>
                  </a:extLst>
                </a:gridCol>
                <a:gridCol w="658368">
                  <a:extLst>
                    <a:ext uri="{9D8B030D-6E8A-4147-A177-3AD203B41FA5}">
                      <a16:colId xmlns:a16="http://schemas.microsoft.com/office/drawing/2014/main" val="2987883331"/>
                    </a:ext>
                  </a:extLst>
                </a:gridCol>
                <a:gridCol w="658368">
                  <a:extLst>
                    <a:ext uri="{9D8B030D-6E8A-4147-A177-3AD203B41FA5}">
                      <a16:colId xmlns:a16="http://schemas.microsoft.com/office/drawing/2014/main" val="3443940485"/>
                    </a:ext>
                  </a:extLst>
                </a:gridCol>
                <a:gridCol w="658368">
                  <a:extLst>
                    <a:ext uri="{9D8B030D-6E8A-4147-A177-3AD203B41FA5}">
                      <a16:colId xmlns:a16="http://schemas.microsoft.com/office/drawing/2014/main" val="445131228"/>
                    </a:ext>
                  </a:extLst>
                </a:gridCol>
                <a:gridCol w="658368">
                  <a:extLst>
                    <a:ext uri="{9D8B030D-6E8A-4147-A177-3AD203B41FA5}">
                      <a16:colId xmlns:a16="http://schemas.microsoft.com/office/drawing/2014/main" val="829377122"/>
                    </a:ext>
                  </a:extLst>
                </a:gridCol>
                <a:gridCol w="658368">
                  <a:extLst>
                    <a:ext uri="{9D8B030D-6E8A-4147-A177-3AD203B41FA5}">
                      <a16:colId xmlns:a16="http://schemas.microsoft.com/office/drawing/2014/main" val="9888132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223849156"/>
                  </a:ext>
                </a:extLst>
              </a:tr>
              <a:tr h="370840">
                <a:tc>
                  <a:txBody>
                    <a:bodyPr/>
                    <a:lstStyle/>
                    <a:p>
                      <a:r>
                        <a:rPr lang="en-US" sz="1000"/>
                        <a:t>firstinshi</a:t>
                      </a:r>
                    </a:p>
                  </a:txBody>
                  <a:tcPr/>
                </a:tc>
                <a:tc>
                  <a:txBody>
                    <a:bodyPr/>
                    <a:lstStyle/>
                    <a:p>
                      <a:r>
                        <a:rPr lang="en-US" sz="1000"/>
                        <a:t>2744</a:t>
                      </a:r>
                    </a:p>
                  </a:txBody>
                  <a:tcPr/>
                </a:tc>
                <a:tc>
                  <a:txBody>
                    <a:bodyPr/>
                    <a:lstStyle/>
                    <a:p>
                      <a:r>
                        <a:rPr lang="en-US" sz="1000"/>
                        <a:t>12</a:t>
                      </a:r>
                    </a:p>
                  </a:txBody>
                  <a:tcPr/>
                </a:tc>
                <a:tc>
                  <a:txBody>
                    <a:bodyPr/>
                    <a:lstStyle/>
                    <a:p>
                      <a:r>
                        <a:rPr lang="en-US" sz="1000"/>
                        <a:t>8</a:t>
                      </a:r>
                    </a:p>
                  </a:txBody>
                  <a:tcPr/>
                </a:tc>
                <a:tc>
                  <a:txBody>
                    <a:bodyPr/>
                    <a:lstStyle/>
                    <a:p>
                      <a:r>
                        <a:rPr lang="en-US" sz="1000"/>
                        <a:t>8</a:t>
                      </a:r>
                    </a:p>
                  </a:txBody>
                  <a:tcPr/>
                </a:tc>
                <a:tc>
                  <a:txBody>
                    <a:bodyPr/>
                    <a:lstStyle/>
                    <a:p>
                      <a:r>
                        <a:rPr lang="en-US" sz="1000"/>
                        <a:t>2</a:t>
                      </a:r>
                    </a:p>
                  </a:txBody>
                  <a:tcPr/>
                </a:tc>
                <a:tc>
                  <a:txBody>
                    <a:bodyPr/>
                    <a:lstStyle/>
                    <a:p>
                      <a:r>
                        <a:rPr lang="en-US" sz="1000"/>
                        <a:t>1</a:t>
                      </a:r>
                    </a:p>
                  </a:txBody>
                  <a:tcPr/>
                </a:tc>
                <a:tc>
                  <a:txBody>
                    <a:bodyPr/>
                    <a:lstStyle/>
                    <a:p>
                      <a:r>
                        <a:rPr lang="en-US" sz="1000"/>
                        <a:t>19</a:t>
                      </a:r>
                    </a:p>
                  </a:txBody>
                  <a:tcPr/>
                </a:tc>
                <a:tc>
                  <a:txBody>
                    <a:bodyPr/>
                    <a:lstStyle/>
                    <a:p>
                      <a:r>
                        <a:rPr lang="en-US" sz="1000"/>
                        <a:t>568</a:t>
                      </a:r>
                    </a:p>
                  </a:txBody>
                  <a:tcPr/>
                </a:tc>
                <a:tc>
                  <a:txBody>
                    <a:bodyPr/>
                    <a:lstStyle/>
                    <a:p>
                      <a:r>
                        <a:rPr lang="en-US" sz="1000"/>
                        <a:t>1237</a:t>
                      </a:r>
                    </a:p>
                  </a:txBody>
                  <a:tcPr/>
                </a:tc>
                <a:extLst>
                  <a:ext uri="{0D108BD9-81ED-4DB2-BD59-A6C34878D82A}">
                    <a16:rowId xmlns:a16="http://schemas.microsoft.com/office/drawing/2014/main" val="738315193"/>
                  </a:ext>
                </a:extLst>
              </a:tr>
            </a:tbl>
          </a:graphicData>
        </a:graphic>
      </p:graphicFrame>
      <p:sp>
        <p:nvSpPr>
          <p:cNvPr id="4" name="Text Placeholder 3">
            <a:extLst>
              <a:ext uri="{FF2B5EF4-FFF2-40B4-BE49-F238E27FC236}">
                <a16:creationId xmlns:a16="http://schemas.microsoft.com/office/drawing/2014/main" id="{D3BA1ACE-5C4A-4050-A7AD-6D8D17E4209D}"/>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747016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7A66D-16AB-46F7-92F3-E4BB6277C19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3AC1D45A-AFE9-4D23-B090-3A13C1C523C7}"/>
              </a:ext>
            </a:extLst>
          </p:cNvPr>
          <p:cNvGraphicFramePr>
            <a:graphicFrameLocks noGrp="1"/>
          </p:cNvGraphicFramePr>
          <p:nvPr>
            <p:ph type="chart" sz="quarter" idx="13"/>
            <p:extLst>
              <p:ext uri="{D42A27DB-BD31-4B8C-83A1-F6EECF244321}">
                <p14:modId xmlns:p14="http://schemas.microsoft.com/office/powerpoint/2010/main" val="1209756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C9BE3E-929B-4858-8409-0C1F5B80955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A7D9A3E-D3EC-4D11-A056-4B6B7A464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696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848CD-C944-4F97-ABFF-204B67CDC80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8AD0078-09BC-4B44-9E03-9FA8721ED007}"/>
              </a:ext>
            </a:extLst>
          </p:cNvPr>
          <p:cNvGraphicFramePr>
            <a:graphicFrameLocks noGrp="1"/>
          </p:cNvGraphicFramePr>
          <p:nvPr>
            <p:ph type="chart" sz="quarter" idx="13"/>
            <p:extLst>
              <p:ext uri="{D42A27DB-BD31-4B8C-83A1-F6EECF244321}">
                <p14:modId xmlns:p14="http://schemas.microsoft.com/office/powerpoint/2010/main" val="1976560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EA0795-E6A3-4B4D-842C-A657ECADDA3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29C68A8-83D7-49DB-A9C8-6F6128535B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8633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D31E5-FF28-43D4-A2B8-6B2B5362C3D5}"/>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B09E7131-9873-4389-816A-A256CE3A7E6C}"/>
              </a:ext>
            </a:extLst>
          </p:cNvPr>
          <p:cNvGraphicFramePr>
            <a:graphicFrameLocks noGrp="1"/>
          </p:cNvGraphicFramePr>
          <p:nvPr>
            <p:ph type="chart" sz="quarter" idx="13"/>
            <p:extLst>
              <p:ext uri="{D42A27DB-BD31-4B8C-83A1-F6EECF244321}">
                <p14:modId xmlns:p14="http://schemas.microsoft.com/office/powerpoint/2010/main" val="1130655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ADEE8D-D597-427A-8193-E3850A6738E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DD9093E-811A-4174-8E36-AFBB0E6FE3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443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B489B-968E-4AB6-9343-49F0DB9ECB95}"/>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75C28D38-326D-43FE-AEA9-D3FE6425298C}"/>
              </a:ext>
            </a:extLst>
          </p:cNvPr>
          <p:cNvGraphicFramePr>
            <a:graphicFrameLocks noGrp="1"/>
          </p:cNvGraphicFramePr>
          <p:nvPr>
            <p:ph type="chart" sz="quarter" idx="13"/>
            <p:extLst>
              <p:ext uri="{D42A27DB-BD31-4B8C-83A1-F6EECF244321}">
                <p14:modId xmlns:p14="http://schemas.microsoft.com/office/powerpoint/2010/main" val="2643334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9695D5-2DA7-49A6-BA41-9E194152B76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045C156-647C-45CA-9C46-918AE91F9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907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42BD-A4B4-43E5-9666-BAA83DEB0C9A}"/>
              </a:ext>
            </a:extLst>
          </p:cNvPr>
          <p:cNvSpPr>
            <a:spLocks noGrp="1"/>
          </p:cNvSpPr>
          <p:nvPr>
            <p:ph type="title"/>
          </p:nvPr>
        </p:nvSpPr>
        <p:spPr/>
        <p:txBody>
          <a:bodyPr/>
          <a:lstStyle/>
          <a:p>
            <a:r>
              <a:rPr lang="en-US"/>
              <a:t>Instagram Top Instagram Posts Table | FICOH - 1 of 3</a:t>
            </a:r>
          </a:p>
        </p:txBody>
      </p:sp>
      <p:graphicFrame>
        <p:nvGraphicFramePr>
          <p:cNvPr id="5" name="Table Placeholder 4">
            <a:extLst>
              <a:ext uri="{FF2B5EF4-FFF2-40B4-BE49-F238E27FC236}">
                <a16:creationId xmlns:a16="http://schemas.microsoft.com/office/drawing/2014/main" id="{21C42D61-A83E-484A-8FBC-00E7AA64FCEA}"/>
              </a:ext>
            </a:extLst>
          </p:cNvPr>
          <p:cNvGraphicFramePr>
            <a:graphicFrameLocks noGrp="1"/>
          </p:cNvGraphicFramePr>
          <p:nvPr>
            <p:ph type="tbl" sz="quarter" idx="13"/>
            <p:extLst>
              <p:ext uri="{D42A27DB-BD31-4B8C-83A1-F6EECF244321}">
                <p14:modId xmlns:p14="http://schemas.microsoft.com/office/powerpoint/2010/main" val="3853033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0045901"/>
                    </a:ext>
                  </a:extLst>
                </a:gridCol>
                <a:gridCol w="987552">
                  <a:extLst>
                    <a:ext uri="{9D8B030D-6E8A-4147-A177-3AD203B41FA5}">
                      <a16:colId xmlns:a16="http://schemas.microsoft.com/office/drawing/2014/main" val="88370138"/>
                    </a:ext>
                  </a:extLst>
                </a:gridCol>
                <a:gridCol w="987552">
                  <a:extLst>
                    <a:ext uri="{9D8B030D-6E8A-4147-A177-3AD203B41FA5}">
                      <a16:colId xmlns:a16="http://schemas.microsoft.com/office/drawing/2014/main" val="2930482091"/>
                    </a:ext>
                  </a:extLst>
                </a:gridCol>
                <a:gridCol w="987552">
                  <a:extLst>
                    <a:ext uri="{9D8B030D-6E8A-4147-A177-3AD203B41FA5}">
                      <a16:colId xmlns:a16="http://schemas.microsoft.com/office/drawing/2014/main" val="3059312904"/>
                    </a:ext>
                  </a:extLst>
                </a:gridCol>
                <a:gridCol w="987552">
                  <a:extLst>
                    <a:ext uri="{9D8B030D-6E8A-4147-A177-3AD203B41FA5}">
                      <a16:colId xmlns:a16="http://schemas.microsoft.com/office/drawing/2014/main" val="228823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041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- 2022-07-05 18:00:26</a:t>
                      </a:r>
                      <a:r>
                        <a:rPr kumimoji="0" lang="en-US" sz="1000" b="0" i="0" u="none" strike="noStrike" kern="1200" cap="none" spc="0" normalizeH="0" baseline="0" noProof="0">
                          <a:ln>
                            <a:noFill/>
                          </a:ln>
                          <a:solidFill>
                            <a:prstClr val="black"/>
                          </a:solidFill>
                          <a:effectLst/>
                          <a:uLnTx/>
                          <a:uFillTx/>
                          <a:latin typeface="+mn-lt"/>
                          <a:ea typeface="+mn-ea"/>
                          <a:cs typeface="+mn-cs"/>
                        </a:rPr>
                        <a:t>
 *WEEK 7 GIVEAWAY CLOSED* Congratulations to our winner, munkeymum
It's time to kick off week 7 of our 11 weeks of giveaways!
This week’s giveaway is a  gift card to foodlandhi. Shop online at www.foodland.com.
HERE’S HOW TO ENTER: 
1) Like this post
2) Follow firstinshi &amp; foodlandhi
3) Tag a friend in the comments
We will randomly select our winner on Monday, July 11, 2022. The winner will be contacted via Direct Message and have 48 hours to claim their prize. Multiple entries are welcomed, limit one tag per comment.
Click on the link in our profile for complete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8334923"/>
                  </a:ext>
                </a:extLst>
              </a:tr>
            </a:tbl>
          </a:graphicData>
        </a:graphic>
      </p:graphicFrame>
      <p:sp>
        <p:nvSpPr>
          <p:cNvPr id="4" name="Text Placeholder 3">
            <a:extLst>
              <a:ext uri="{FF2B5EF4-FFF2-40B4-BE49-F238E27FC236}">
                <a16:creationId xmlns:a16="http://schemas.microsoft.com/office/drawing/2014/main" id="{D8F2BE68-3796-44EE-80E7-B907C74ADA32}"/>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646929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FA440-B61F-43FE-82C8-51FF25FF4924}"/>
              </a:ext>
            </a:extLst>
          </p:cNvPr>
          <p:cNvSpPr>
            <a:spLocks noGrp="1"/>
          </p:cNvSpPr>
          <p:nvPr>
            <p:ph type="title"/>
          </p:nvPr>
        </p:nvSpPr>
        <p:spPr/>
        <p:txBody>
          <a:bodyPr/>
          <a:lstStyle/>
          <a:p>
            <a:r>
              <a:rPr lang="en-US"/>
              <a:t>Instagram Top Instagram Posts Table | FICOH - 2 of 3</a:t>
            </a:r>
          </a:p>
        </p:txBody>
      </p:sp>
      <p:graphicFrame>
        <p:nvGraphicFramePr>
          <p:cNvPr id="5" name="Table Placeholder 4">
            <a:extLst>
              <a:ext uri="{FF2B5EF4-FFF2-40B4-BE49-F238E27FC236}">
                <a16:creationId xmlns:a16="http://schemas.microsoft.com/office/drawing/2014/main" id="{0EFCDBC9-37B3-4D2A-88EF-0204A6B9C98A}"/>
              </a:ext>
            </a:extLst>
          </p:cNvPr>
          <p:cNvGraphicFramePr>
            <a:graphicFrameLocks noGrp="1"/>
          </p:cNvGraphicFramePr>
          <p:nvPr>
            <p:ph type="tbl" sz="quarter" idx="13"/>
            <p:extLst>
              <p:ext uri="{D42A27DB-BD31-4B8C-83A1-F6EECF244321}">
                <p14:modId xmlns:p14="http://schemas.microsoft.com/office/powerpoint/2010/main" val="52058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10592814"/>
                    </a:ext>
                  </a:extLst>
                </a:gridCol>
                <a:gridCol w="987552">
                  <a:extLst>
                    <a:ext uri="{9D8B030D-6E8A-4147-A177-3AD203B41FA5}">
                      <a16:colId xmlns:a16="http://schemas.microsoft.com/office/drawing/2014/main" val="3180987097"/>
                    </a:ext>
                  </a:extLst>
                </a:gridCol>
                <a:gridCol w="987552">
                  <a:extLst>
                    <a:ext uri="{9D8B030D-6E8A-4147-A177-3AD203B41FA5}">
                      <a16:colId xmlns:a16="http://schemas.microsoft.com/office/drawing/2014/main" val="781725691"/>
                    </a:ext>
                  </a:extLst>
                </a:gridCol>
                <a:gridCol w="987552">
                  <a:extLst>
                    <a:ext uri="{9D8B030D-6E8A-4147-A177-3AD203B41FA5}">
                      <a16:colId xmlns:a16="http://schemas.microsoft.com/office/drawing/2014/main" val="1477224931"/>
                    </a:ext>
                  </a:extLst>
                </a:gridCol>
                <a:gridCol w="987552">
                  <a:extLst>
                    <a:ext uri="{9D8B030D-6E8A-4147-A177-3AD203B41FA5}">
                      <a16:colId xmlns:a16="http://schemas.microsoft.com/office/drawing/2014/main" val="2905013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733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- 2022-07-25 18:00:38</a:t>
                      </a:r>
                      <a:r>
                        <a:rPr kumimoji="0" lang="en-US" sz="1000" b="0" i="0" u="none" strike="noStrike" kern="1200" cap="none" spc="0" normalizeH="0" baseline="0" noProof="0">
                          <a:ln>
                            <a:noFill/>
                          </a:ln>
                          <a:solidFill>
                            <a:prstClr val="black"/>
                          </a:solidFill>
                          <a:effectLst/>
                          <a:uLnTx/>
                          <a:uFillTx/>
                          <a:latin typeface="+mn-lt"/>
                          <a:ea typeface="+mn-ea"/>
                          <a:cs typeface="+mn-cs"/>
                        </a:rPr>
                        <a:t>
 Celebrate week 10 of our 11 weeks of giveaways!
This week’s giveaway is a  gift card to tamurasmarket. Shop online at tamurasmarket.com .
HERE’S HOW TO ENTER: 
1) Like this post
2) Follow firstinshi &amp; tamurasmarket
3) Tag a friend in the comments
We will randomly select our winner on Monday, August 1, 2022. The winner will be contacted via Direct Message and have 48 hours to claim their prize. Multiple entries are welcomed, limit one tag per comment.
Click on the link in our profile for complete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7939081"/>
                  </a:ext>
                </a:extLst>
              </a:tr>
            </a:tbl>
          </a:graphicData>
        </a:graphic>
      </p:graphicFrame>
      <p:sp>
        <p:nvSpPr>
          <p:cNvPr id="4" name="Text Placeholder 3">
            <a:extLst>
              <a:ext uri="{FF2B5EF4-FFF2-40B4-BE49-F238E27FC236}">
                <a16:creationId xmlns:a16="http://schemas.microsoft.com/office/drawing/2014/main" id="{6CEC3CDA-F76B-4849-8D10-C0823BFA28B0}"/>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2785434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6D97E-0D56-4765-B11E-C1F9D78F64A3}"/>
              </a:ext>
            </a:extLst>
          </p:cNvPr>
          <p:cNvSpPr>
            <a:spLocks noGrp="1"/>
          </p:cNvSpPr>
          <p:nvPr>
            <p:ph type="title"/>
          </p:nvPr>
        </p:nvSpPr>
        <p:spPr/>
        <p:txBody>
          <a:bodyPr/>
          <a:lstStyle/>
          <a:p>
            <a:r>
              <a:rPr lang="en-US"/>
              <a:t>Instagram Top Instagram Posts Table | FICOH - 3 of 3</a:t>
            </a:r>
          </a:p>
        </p:txBody>
      </p:sp>
      <p:graphicFrame>
        <p:nvGraphicFramePr>
          <p:cNvPr id="5" name="Table Placeholder 4">
            <a:extLst>
              <a:ext uri="{FF2B5EF4-FFF2-40B4-BE49-F238E27FC236}">
                <a16:creationId xmlns:a16="http://schemas.microsoft.com/office/drawing/2014/main" id="{A7D0CD9B-BBAA-464D-A44E-276540998441}"/>
              </a:ext>
            </a:extLst>
          </p:cNvPr>
          <p:cNvGraphicFramePr>
            <a:graphicFrameLocks noGrp="1"/>
          </p:cNvGraphicFramePr>
          <p:nvPr>
            <p:ph type="tbl" sz="quarter" idx="13"/>
            <p:extLst>
              <p:ext uri="{D42A27DB-BD31-4B8C-83A1-F6EECF244321}">
                <p14:modId xmlns:p14="http://schemas.microsoft.com/office/powerpoint/2010/main" val="126101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55207096"/>
                    </a:ext>
                  </a:extLst>
                </a:gridCol>
                <a:gridCol w="987552">
                  <a:extLst>
                    <a:ext uri="{9D8B030D-6E8A-4147-A177-3AD203B41FA5}">
                      <a16:colId xmlns:a16="http://schemas.microsoft.com/office/drawing/2014/main" val="4119948209"/>
                    </a:ext>
                  </a:extLst>
                </a:gridCol>
                <a:gridCol w="987552">
                  <a:extLst>
                    <a:ext uri="{9D8B030D-6E8A-4147-A177-3AD203B41FA5}">
                      <a16:colId xmlns:a16="http://schemas.microsoft.com/office/drawing/2014/main" val="886644452"/>
                    </a:ext>
                  </a:extLst>
                </a:gridCol>
                <a:gridCol w="987552">
                  <a:extLst>
                    <a:ext uri="{9D8B030D-6E8A-4147-A177-3AD203B41FA5}">
                      <a16:colId xmlns:a16="http://schemas.microsoft.com/office/drawing/2014/main" val="3484057157"/>
                    </a:ext>
                  </a:extLst>
                </a:gridCol>
                <a:gridCol w="987552">
                  <a:extLst>
                    <a:ext uri="{9D8B030D-6E8A-4147-A177-3AD203B41FA5}">
                      <a16:colId xmlns:a16="http://schemas.microsoft.com/office/drawing/2014/main" val="599765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84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- 2022-07-18 18:00:34</a:t>
                      </a:r>
                      <a:r>
                        <a:rPr kumimoji="0" lang="en-US" sz="1000" b="0" i="0" u="none" strike="noStrike" kern="1200" cap="none" spc="0" normalizeH="0" baseline="0" noProof="0">
                          <a:ln>
                            <a:noFill/>
                          </a:ln>
                          <a:solidFill>
                            <a:prstClr val="black"/>
                          </a:solidFill>
                          <a:effectLst/>
                          <a:uLnTx/>
                          <a:uFillTx/>
                          <a:latin typeface="+mn-lt"/>
                          <a:ea typeface="+mn-ea"/>
                          <a:cs typeface="+mn-cs"/>
                        </a:rPr>
                        <a:t>
 It's week 9 of our 11 weeks of giveaways!
This week’s giveaway is a  gift card to sugoibento. Check out their menu at sugoihawaii.com
HERE’S HOW TO ENTER: 
1) Like this post
2) Follow firstinshi &amp; sugoibento
3) Tag a friend in the comments
We will randomly select our winner on Monday, July 25, 2022. The winner will be contacted via Direct Message and have 48 hours to claim their prize. Multiple entries are welcomed, limit one tag per comment.
Click on the link in our profile for complete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420510"/>
                  </a:ext>
                </a:extLst>
              </a:tr>
            </a:tbl>
          </a:graphicData>
        </a:graphic>
      </p:graphicFrame>
      <p:sp>
        <p:nvSpPr>
          <p:cNvPr id="4" name="Text Placeholder 3">
            <a:extLst>
              <a:ext uri="{FF2B5EF4-FFF2-40B4-BE49-F238E27FC236}">
                <a16:creationId xmlns:a16="http://schemas.microsoft.com/office/drawing/2014/main" id="{29B6A081-E60B-47B9-BAD3-F34FECC5AA58}"/>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774251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1E3F3-4259-43D4-B4D6-0EEE7704CF43}"/>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9D962DFE-EC4E-45FF-8160-BD871865E1B9}"/>
              </a:ext>
            </a:extLst>
          </p:cNvPr>
          <p:cNvGraphicFramePr>
            <a:graphicFrameLocks noGrp="1"/>
          </p:cNvGraphicFramePr>
          <p:nvPr>
            <p:ph type="tbl" sz="quarter" idx="13"/>
            <p:extLst>
              <p:ext uri="{D42A27DB-BD31-4B8C-83A1-F6EECF244321}">
                <p14:modId xmlns:p14="http://schemas.microsoft.com/office/powerpoint/2010/main" val="3558721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4341130"/>
                    </a:ext>
                  </a:extLst>
                </a:gridCol>
                <a:gridCol w="1069848">
                  <a:extLst>
                    <a:ext uri="{9D8B030D-6E8A-4147-A177-3AD203B41FA5}">
                      <a16:colId xmlns:a16="http://schemas.microsoft.com/office/drawing/2014/main" val="576818825"/>
                    </a:ext>
                  </a:extLst>
                </a:gridCol>
                <a:gridCol w="493776">
                  <a:extLst>
                    <a:ext uri="{9D8B030D-6E8A-4147-A177-3AD203B41FA5}">
                      <a16:colId xmlns:a16="http://schemas.microsoft.com/office/drawing/2014/main" val="1602660515"/>
                    </a:ext>
                  </a:extLst>
                </a:gridCol>
                <a:gridCol w="1069848">
                  <a:extLst>
                    <a:ext uri="{9D8B030D-6E8A-4147-A177-3AD203B41FA5}">
                      <a16:colId xmlns:a16="http://schemas.microsoft.com/office/drawing/2014/main" val="3794298030"/>
                    </a:ext>
                  </a:extLst>
                </a:gridCol>
                <a:gridCol w="1069848">
                  <a:extLst>
                    <a:ext uri="{9D8B030D-6E8A-4147-A177-3AD203B41FA5}">
                      <a16:colId xmlns:a16="http://schemas.microsoft.com/office/drawing/2014/main" val="987723370"/>
                    </a:ext>
                  </a:extLst>
                </a:gridCol>
                <a:gridCol w="1069848">
                  <a:extLst>
                    <a:ext uri="{9D8B030D-6E8A-4147-A177-3AD203B41FA5}">
                      <a16:colId xmlns:a16="http://schemas.microsoft.com/office/drawing/2014/main" val="1505589924"/>
                    </a:ext>
                  </a:extLst>
                </a:gridCol>
                <a:gridCol w="1069848">
                  <a:extLst>
                    <a:ext uri="{9D8B030D-6E8A-4147-A177-3AD203B41FA5}">
                      <a16:colId xmlns:a16="http://schemas.microsoft.com/office/drawing/2014/main" val="170515774"/>
                    </a:ext>
                  </a:extLst>
                </a:gridCol>
                <a:gridCol w="1069848">
                  <a:extLst>
                    <a:ext uri="{9D8B030D-6E8A-4147-A177-3AD203B41FA5}">
                      <a16:colId xmlns:a16="http://schemas.microsoft.com/office/drawing/2014/main" val="16604510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41617269"/>
                  </a:ext>
                </a:extLst>
              </a:tr>
              <a:tr h="370840">
                <a:tc>
                  <a:txBody>
                    <a:bodyPr/>
                    <a:lstStyle/>
                    <a:p>
                      <a:r>
                        <a:rPr lang="en-US" sz="1000"/>
                        <a:t>156</a:t>
                      </a:r>
                    </a:p>
                  </a:txBody>
                  <a:tcPr/>
                </a:tc>
                <a:tc>
                  <a:txBody>
                    <a:bodyPr/>
                    <a:lstStyle/>
                    <a:p>
                      <a:r>
                        <a:rPr lang="en-US" sz="1000"/>
                        <a:t>0.7510 %</a:t>
                      </a:r>
                    </a:p>
                  </a:txBody>
                  <a:tcPr/>
                </a:tc>
                <a:tc>
                  <a:txBody>
                    <a:bodyPr/>
                    <a:lstStyle/>
                    <a:p>
                      <a:r>
                        <a:rPr lang="en-US" sz="1000"/>
                        <a:t>0.20</a:t>
                      </a:r>
                    </a:p>
                  </a:txBody>
                  <a:tcPr/>
                </a:tc>
                <a:tc>
                  <a:txBody>
                    <a:bodyPr/>
                    <a:lstStyle/>
                    <a:p>
                      <a:r>
                        <a:rPr lang="en-US" sz="1000"/>
                        <a:t>75.61</a:t>
                      </a:r>
                    </a:p>
                  </a:txBody>
                  <a:tcPr/>
                </a:tc>
                <a:tc>
                  <a:txBody>
                    <a:bodyPr/>
                    <a:lstStyle/>
                    <a:p>
                      <a:r>
                        <a:rPr lang="en-US" sz="1000"/>
                        <a:t>74.75</a:t>
                      </a:r>
                    </a:p>
                  </a:txBody>
                  <a:tcPr/>
                </a:tc>
                <a:tc>
                  <a:txBody>
                    <a:bodyPr/>
                    <a:lstStyle/>
                    <a:p>
                      <a:r>
                        <a:rPr lang="en-US" sz="1000"/>
                        <a:t>55.54</a:t>
                      </a:r>
                    </a:p>
                  </a:txBody>
                  <a:tcPr/>
                </a:tc>
                <a:tc>
                  <a:txBody>
                    <a:bodyPr/>
                    <a:lstStyle/>
                    <a:p>
                      <a:r>
                        <a:rPr lang="en-US" sz="1000"/>
                        <a:t>11795</a:t>
                      </a:r>
                    </a:p>
                  </a:txBody>
                  <a:tcPr/>
                </a:tc>
                <a:tc>
                  <a:txBody>
                    <a:bodyPr/>
                    <a:lstStyle/>
                    <a:p>
                      <a:r>
                        <a:rPr lang="en-US" sz="1000"/>
                        <a:t>8665</a:t>
                      </a:r>
                    </a:p>
                  </a:txBody>
                  <a:tcPr/>
                </a:tc>
                <a:extLst>
                  <a:ext uri="{0D108BD9-81ED-4DB2-BD59-A6C34878D82A}">
                    <a16:rowId xmlns:a16="http://schemas.microsoft.com/office/drawing/2014/main" val="2469098483"/>
                  </a:ext>
                </a:extLst>
              </a:tr>
            </a:tbl>
          </a:graphicData>
        </a:graphic>
      </p:graphicFrame>
      <p:sp>
        <p:nvSpPr>
          <p:cNvPr id="4" name="Text Placeholder 3">
            <a:extLst>
              <a:ext uri="{FF2B5EF4-FFF2-40B4-BE49-F238E27FC236}">
                <a16:creationId xmlns:a16="http://schemas.microsoft.com/office/drawing/2014/main" id="{887CC544-B0B3-4484-A3EC-D2FA641BFCB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535337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F623E-4FDD-4BD2-B76F-DD4B627BD687}"/>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25442163-256C-4409-B3A7-A69739F360FC}"/>
              </a:ext>
            </a:extLst>
          </p:cNvPr>
          <p:cNvGraphicFramePr>
            <a:graphicFrameLocks noGrp="1"/>
          </p:cNvGraphicFramePr>
          <p:nvPr>
            <p:ph type="tbl" sz="quarter" idx="13"/>
            <p:extLst>
              <p:ext uri="{D42A27DB-BD31-4B8C-83A1-F6EECF244321}">
                <p14:modId xmlns:p14="http://schemas.microsoft.com/office/powerpoint/2010/main" val="347781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81369440"/>
                    </a:ext>
                  </a:extLst>
                </a:gridCol>
                <a:gridCol w="905256">
                  <a:extLst>
                    <a:ext uri="{9D8B030D-6E8A-4147-A177-3AD203B41FA5}">
                      <a16:colId xmlns:a16="http://schemas.microsoft.com/office/drawing/2014/main" val="577208154"/>
                    </a:ext>
                  </a:extLst>
                </a:gridCol>
                <a:gridCol w="411480">
                  <a:extLst>
                    <a:ext uri="{9D8B030D-6E8A-4147-A177-3AD203B41FA5}">
                      <a16:colId xmlns:a16="http://schemas.microsoft.com/office/drawing/2014/main" val="730524644"/>
                    </a:ext>
                  </a:extLst>
                </a:gridCol>
                <a:gridCol w="905256">
                  <a:extLst>
                    <a:ext uri="{9D8B030D-6E8A-4147-A177-3AD203B41FA5}">
                      <a16:colId xmlns:a16="http://schemas.microsoft.com/office/drawing/2014/main" val="2749269527"/>
                    </a:ext>
                  </a:extLst>
                </a:gridCol>
                <a:gridCol w="905256">
                  <a:extLst>
                    <a:ext uri="{9D8B030D-6E8A-4147-A177-3AD203B41FA5}">
                      <a16:colId xmlns:a16="http://schemas.microsoft.com/office/drawing/2014/main" val="2211558765"/>
                    </a:ext>
                  </a:extLst>
                </a:gridCol>
                <a:gridCol w="905256">
                  <a:extLst>
                    <a:ext uri="{9D8B030D-6E8A-4147-A177-3AD203B41FA5}">
                      <a16:colId xmlns:a16="http://schemas.microsoft.com/office/drawing/2014/main" val="628459527"/>
                    </a:ext>
                  </a:extLst>
                </a:gridCol>
                <a:gridCol w="905256">
                  <a:extLst>
                    <a:ext uri="{9D8B030D-6E8A-4147-A177-3AD203B41FA5}">
                      <a16:colId xmlns:a16="http://schemas.microsoft.com/office/drawing/2014/main" val="1833508735"/>
                    </a:ext>
                  </a:extLst>
                </a:gridCol>
                <a:gridCol w="905256">
                  <a:extLst>
                    <a:ext uri="{9D8B030D-6E8A-4147-A177-3AD203B41FA5}">
                      <a16:colId xmlns:a16="http://schemas.microsoft.com/office/drawing/2014/main" val="1269408747"/>
                    </a:ext>
                  </a:extLst>
                </a:gridCol>
                <a:gridCol w="905256">
                  <a:extLst>
                    <a:ext uri="{9D8B030D-6E8A-4147-A177-3AD203B41FA5}">
                      <a16:colId xmlns:a16="http://schemas.microsoft.com/office/drawing/2014/main" val="189013479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189584721"/>
                  </a:ext>
                </a:extLst>
              </a:tr>
              <a:tr h="370840">
                <a:tc>
                  <a:txBody>
                    <a:bodyPr/>
                    <a:lstStyle/>
                    <a:p>
                      <a:r>
                        <a:rPr lang="en-US" sz="1000"/>
                        <a:t>17</a:t>
                      </a:r>
                    </a:p>
                  </a:txBody>
                  <a:tcPr/>
                </a:tc>
                <a:tc>
                  <a:txBody>
                    <a:bodyPr/>
                    <a:lstStyle/>
                    <a:p>
                      <a:r>
                        <a:rPr lang="en-US" sz="1000"/>
                        <a:t>0.6779 %</a:t>
                      </a:r>
                    </a:p>
                  </a:txBody>
                  <a:tcPr/>
                </a:tc>
                <a:tc>
                  <a:txBody>
                    <a:bodyPr/>
                    <a:lstStyle/>
                    <a:p>
                      <a:r>
                        <a:rPr lang="en-US" sz="1000"/>
                        <a:t>0.29</a:t>
                      </a:r>
                    </a:p>
                  </a:txBody>
                  <a:tcPr/>
                </a:tc>
                <a:tc>
                  <a:txBody>
                    <a:bodyPr/>
                    <a:lstStyle/>
                    <a:p>
                      <a:r>
                        <a:rPr lang="en-US" sz="1000"/>
                        <a:t>83.76</a:t>
                      </a:r>
                    </a:p>
                  </a:txBody>
                  <a:tcPr/>
                </a:tc>
                <a:tc>
                  <a:txBody>
                    <a:bodyPr/>
                    <a:lstStyle/>
                    <a:p>
                      <a:r>
                        <a:rPr lang="en-US" sz="1000"/>
                        <a:t>82.35</a:t>
                      </a:r>
                    </a:p>
                  </a:txBody>
                  <a:tcPr/>
                </a:tc>
                <a:tc>
                  <a:txBody>
                    <a:bodyPr/>
                    <a:lstStyle/>
                    <a:p>
                      <a:r>
                        <a:rPr lang="en-US" sz="1000"/>
                        <a:t>58.35</a:t>
                      </a:r>
                    </a:p>
                  </a:txBody>
                  <a:tcPr/>
                </a:tc>
                <a:tc>
                  <a:txBody>
                    <a:bodyPr/>
                    <a:lstStyle/>
                    <a:p>
                      <a:r>
                        <a:rPr lang="en-US" sz="1000"/>
                        <a:t>58.06</a:t>
                      </a:r>
                    </a:p>
                  </a:txBody>
                  <a:tcPr/>
                </a:tc>
                <a:tc>
                  <a:txBody>
                    <a:bodyPr/>
                    <a:lstStyle/>
                    <a:p>
                      <a:r>
                        <a:rPr lang="en-US" sz="1000"/>
                        <a:t>1424</a:t>
                      </a:r>
                    </a:p>
                  </a:txBody>
                  <a:tcPr/>
                </a:tc>
                <a:tc>
                  <a:txBody>
                    <a:bodyPr/>
                    <a:lstStyle/>
                    <a:p>
                      <a:r>
                        <a:rPr lang="en-US" sz="1000"/>
                        <a:t>992</a:t>
                      </a:r>
                    </a:p>
                  </a:txBody>
                  <a:tcPr/>
                </a:tc>
                <a:extLst>
                  <a:ext uri="{0D108BD9-81ED-4DB2-BD59-A6C34878D82A}">
                    <a16:rowId xmlns:a16="http://schemas.microsoft.com/office/drawing/2014/main" val="1938815977"/>
                  </a:ext>
                </a:extLst>
              </a:tr>
            </a:tbl>
          </a:graphicData>
        </a:graphic>
      </p:graphicFrame>
      <p:sp>
        <p:nvSpPr>
          <p:cNvPr id="4" name="Text Placeholder 3">
            <a:extLst>
              <a:ext uri="{FF2B5EF4-FFF2-40B4-BE49-F238E27FC236}">
                <a16:creationId xmlns:a16="http://schemas.microsoft.com/office/drawing/2014/main" id="{91338743-7C1E-4059-B166-112E2D118501}"/>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9559436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D5382-9965-4929-ABCF-BDB45704887B}"/>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F23A81AF-7E83-4AF1-9B1D-DF476F69F59E}"/>
              </a:ext>
            </a:extLst>
          </p:cNvPr>
          <p:cNvGraphicFramePr>
            <a:graphicFrameLocks noGrp="1"/>
          </p:cNvGraphicFramePr>
          <p:nvPr>
            <p:ph type="tbl" sz="quarter" idx="13"/>
            <p:extLst>
              <p:ext uri="{D42A27DB-BD31-4B8C-83A1-F6EECF244321}">
                <p14:modId xmlns:p14="http://schemas.microsoft.com/office/powerpoint/2010/main" val="2082678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76847236"/>
                    </a:ext>
                  </a:extLst>
                </a:gridCol>
                <a:gridCol w="1316736">
                  <a:extLst>
                    <a:ext uri="{9D8B030D-6E8A-4147-A177-3AD203B41FA5}">
                      <a16:colId xmlns:a16="http://schemas.microsoft.com/office/drawing/2014/main" val="1630908793"/>
                    </a:ext>
                  </a:extLst>
                </a:gridCol>
                <a:gridCol w="658368">
                  <a:extLst>
                    <a:ext uri="{9D8B030D-6E8A-4147-A177-3AD203B41FA5}">
                      <a16:colId xmlns:a16="http://schemas.microsoft.com/office/drawing/2014/main" val="2341636786"/>
                    </a:ext>
                  </a:extLst>
                </a:gridCol>
                <a:gridCol w="658368">
                  <a:extLst>
                    <a:ext uri="{9D8B030D-6E8A-4147-A177-3AD203B41FA5}">
                      <a16:colId xmlns:a16="http://schemas.microsoft.com/office/drawing/2014/main" val="4120537459"/>
                    </a:ext>
                  </a:extLst>
                </a:gridCol>
                <a:gridCol w="658368">
                  <a:extLst>
                    <a:ext uri="{9D8B030D-6E8A-4147-A177-3AD203B41FA5}">
                      <a16:colId xmlns:a16="http://schemas.microsoft.com/office/drawing/2014/main" val="2507690911"/>
                    </a:ext>
                  </a:extLst>
                </a:gridCol>
                <a:gridCol w="658368">
                  <a:extLst>
                    <a:ext uri="{9D8B030D-6E8A-4147-A177-3AD203B41FA5}">
                      <a16:colId xmlns:a16="http://schemas.microsoft.com/office/drawing/2014/main" val="3398901959"/>
                    </a:ext>
                  </a:extLst>
                </a:gridCol>
                <a:gridCol w="658368">
                  <a:extLst>
                    <a:ext uri="{9D8B030D-6E8A-4147-A177-3AD203B41FA5}">
                      <a16:colId xmlns:a16="http://schemas.microsoft.com/office/drawing/2014/main" val="3242603751"/>
                    </a:ext>
                  </a:extLst>
                </a:gridCol>
                <a:gridCol w="658368">
                  <a:extLst>
                    <a:ext uri="{9D8B030D-6E8A-4147-A177-3AD203B41FA5}">
                      <a16:colId xmlns:a16="http://schemas.microsoft.com/office/drawing/2014/main" val="948432205"/>
                    </a:ext>
                  </a:extLst>
                </a:gridCol>
                <a:gridCol w="658368">
                  <a:extLst>
                    <a:ext uri="{9D8B030D-6E8A-4147-A177-3AD203B41FA5}">
                      <a16:colId xmlns:a16="http://schemas.microsoft.com/office/drawing/2014/main" val="249519640"/>
                    </a:ext>
                  </a:extLst>
                </a:gridCol>
                <a:gridCol w="658368">
                  <a:extLst>
                    <a:ext uri="{9D8B030D-6E8A-4147-A177-3AD203B41FA5}">
                      <a16:colId xmlns:a16="http://schemas.microsoft.com/office/drawing/2014/main" val="3975356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0381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- 2022-07-29 18:54:11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https://quintly-image-storage.s3.amazonaws.com/42a5b893a9726451877e4ab7634db126/ffc906ecc741608e00f3e2c9b974d179.jpg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07/30/2022 18:36:03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921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- 2022-07-28 19:16:22</a:t>
                      </a:r>
                      <a:r>
                        <a:rPr kumimoji="0" lang="en-US" sz="1000" b="0" i="0" u="none" strike="noStrike" kern="1200" cap="none" spc="0" normalizeH="0" baseline="0" noProof="0">
                          <a:ln>
                            <a:noFill/>
                          </a:ln>
                          <a:solidFill>
                            <a:prstClr val="black"/>
                          </a:solidFill>
                          <a:effectLst/>
                          <a:uLnTx/>
                          <a:uFillTx/>
                          <a:latin typeface="+mn-lt"/>
                          <a:ea typeface="+mn-ea"/>
                          <a:cs typeface="+mn-cs"/>
                        </a:rPr>
                        <a:t>
 @grandmagsonogrindz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https://quintly-image-storage.s3.amazonaws.com/42a5b893a9726451877e4ab7634db126/e9df3fd59c617b997d3c7812bb40a97a.jpg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07/29/2022 19:06:16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9113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- 2022-07-28 18:54:42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https://quintly-image-storage.s3.amazonaws.com/42a5b893a9726451877e4ab7634db126/bae9b3162bf1ac15c2758b45268a3205.jpg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07/29/2022 18:36:03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646803210"/>
                  </a:ext>
                </a:extLst>
              </a:tr>
            </a:tbl>
          </a:graphicData>
        </a:graphic>
      </p:graphicFrame>
      <p:sp>
        <p:nvSpPr>
          <p:cNvPr id="4" name="Text Placeholder 3">
            <a:extLst>
              <a:ext uri="{FF2B5EF4-FFF2-40B4-BE49-F238E27FC236}">
                <a16:creationId xmlns:a16="http://schemas.microsoft.com/office/drawing/2014/main" id="{099973F9-98E1-4594-84AA-B7BB2F150FE7}"/>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363538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C6726-CB89-41F6-8C5D-1618F785BFD2}"/>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12F5782A-6387-41FA-ADB6-D702EE5697E0}"/>
              </a:ext>
            </a:extLst>
          </p:cNvPr>
          <p:cNvGraphicFramePr>
            <a:graphicFrameLocks noGrp="1"/>
          </p:cNvGraphicFramePr>
          <p:nvPr>
            <p:ph type="tbl" sz="quarter" idx="13"/>
            <p:extLst>
              <p:ext uri="{D42A27DB-BD31-4B8C-83A1-F6EECF244321}">
                <p14:modId xmlns:p14="http://schemas.microsoft.com/office/powerpoint/2010/main" val="4168884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62505637"/>
                    </a:ext>
                  </a:extLst>
                </a:gridCol>
                <a:gridCol w="1316736">
                  <a:extLst>
                    <a:ext uri="{9D8B030D-6E8A-4147-A177-3AD203B41FA5}">
                      <a16:colId xmlns:a16="http://schemas.microsoft.com/office/drawing/2014/main" val="2156346200"/>
                    </a:ext>
                  </a:extLst>
                </a:gridCol>
                <a:gridCol w="658368">
                  <a:extLst>
                    <a:ext uri="{9D8B030D-6E8A-4147-A177-3AD203B41FA5}">
                      <a16:colId xmlns:a16="http://schemas.microsoft.com/office/drawing/2014/main" val="1450819623"/>
                    </a:ext>
                  </a:extLst>
                </a:gridCol>
                <a:gridCol w="658368">
                  <a:extLst>
                    <a:ext uri="{9D8B030D-6E8A-4147-A177-3AD203B41FA5}">
                      <a16:colId xmlns:a16="http://schemas.microsoft.com/office/drawing/2014/main" val="1717407819"/>
                    </a:ext>
                  </a:extLst>
                </a:gridCol>
                <a:gridCol w="658368">
                  <a:extLst>
                    <a:ext uri="{9D8B030D-6E8A-4147-A177-3AD203B41FA5}">
                      <a16:colId xmlns:a16="http://schemas.microsoft.com/office/drawing/2014/main" val="335843209"/>
                    </a:ext>
                  </a:extLst>
                </a:gridCol>
                <a:gridCol w="658368">
                  <a:extLst>
                    <a:ext uri="{9D8B030D-6E8A-4147-A177-3AD203B41FA5}">
                      <a16:colId xmlns:a16="http://schemas.microsoft.com/office/drawing/2014/main" val="1123767036"/>
                    </a:ext>
                  </a:extLst>
                </a:gridCol>
                <a:gridCol w="658368">
                  <a:extLst>
                    <a:ext uri="{9D8B030D-6E8A-4147-A177-3AD203B41FA5}">
                      <a16:colId xmlns:a16="http://schemas.microsoft.com/office/drawing/2014/main" val="984809122"/>
                    </a:ext>
                  </a:extLst>
                </a:gridCol>
                <a:gridCol w="658368">
                  <a:extLst>
                    <a:ext uri="{9D8B030D-6E8A-4147-A177-3AD203B41FA5}">
                      <a16:colId xmlns:a16="http://schemas.microsoft.com/office/drawing/2014/main" val="1442349316"/>
                    </a:ext>
                  </a:extLst>
                </a:gridCol>
                <a:gridCol w="658368">
                  <a:extLst>
                    <a:ext uri="{9D8B030D-6E8A-4147-A177-3AD203B41FA5}">
                      <a16:colId xmlns:a16="http://schemas.microsoft.com/office/drawing/2014/main" val="682164550"/>
                    </a:ext>
                  </a:extLst>
                </a:gridCol>
                <a:gridCol w="658368">
                  <a:extLst>
                    <a:ext uri="{9D8B030D-6E8A-4147-A177-3AD203B41FA5}">
                      <a16:colId xmlns:a16="http://schemas.microsoft.com/office/drawing/2014/main" val="1094445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0352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- 2022-07-28 18:27:33</a:t>
                      </a:r>
                      <a:r>
                        <a:rPr kumimoji="0" lang="en-US" sz="1000" b="0" i="0" u="none" strike="noStrike" kern="1200" cap="none" spc="0" normalizeH="0" baseline="0" noProof="0">
                          <a:ln>
                            <a:noFill/>
                          </a:ln>
                          <a:solidFill>
                            <a:prstClr val="black"/>
                          </a:solidFill>
                          <a:effectLst/>
                          <a:uLnTx/>
                          <a:uFillTx/>
                          <a:latin typeface="+mn-lt"/>
                          <a:ea typeface="+mn-ea"/>
                          <a:cs typeface="+mn-cs"/>
                        </a:rPr>
                        <a:t>
 Meet another superstar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https://quintly-image-storage.s3.amazonaws.com/42a5b893a9726451877e4ab7634db126/15dbec374adda27f722e230d8bd0366e.jpg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07/29/2022 18:06:20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65854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- 2022-07-27 18:35:27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https://quintly-image-storage.s3.amazonaws.com/42a5b893a9726451877e4ab7634db126/46ea89fdc2b10a359ef82da3a1a64cfd.jpg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07/28/2022 18:06:17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70392011"/>
                  </a:ext>
                </a:extLst>
              </a:tr>
            </a:tbl>
          </a:graphicData>
        </a:graphic>
      </p:graphicFrame>
      <p:sp>
        <p:nvSpPr>
          <p:cNvPr id="4" name="Text Placeholder 3">
            <a:extLst>
              <a:ext uri="{FF2B5EF4-FFF2-40B4-BE49-F238E27FC236}">
                <a16:creationId xmlns:a16="http://schemas.microsoft.com/office/drawing/2014/main" id="{43644A22-EE69-4E6C-8380-D8A34C406170}"/>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5949056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1160</Words>
  <Application>Microsoft Office PowerPoint</Application>
  <PresentationFormat>On-screen Show (4:3)</PresentationFormat>
  <Paragraphs>493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3</vt:lpstr>
      <vt:lpstr>Instagram Top Instagram Posts Table | FICOH - 2 of 3</vt:lpstr>
      <vt:lpstr>Instagram Top Instagram Posts Table | FICOH - 3 of 3</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2022-08-04T19:49:12Z</dcterms:created>
  <dcterms:modified xsi:type="dcterms:W3CDTF">2022-08-04T19:50:28Z</dcterms:modified>
</cp:coreProperties>
</file>