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44621</c:v>
                </c:pt>
              </c:numCache>
            </c:numRef>
          </c:cat>
          <c:val>
            <c:numRef>
              <c:f>Sheet1!$B$2</c:f>
              <c:numCache>
                <c:formatCode>General</c:formatCode>
                <c:ptCount val="1"/>
                <c:pt idx="0">
                  <c:v>149</c:v>
                </c:pt>
              </c:numCache>
            </c:numRef>
          </c:val>
          <c:extLst>
            <c:ext xmlns:c16="http://schemas.microsoft.com/office/drawing/2014/chart" uri="{C3380CC4-5D6E-409C-BE32-E72D297353CC}">
              <c16:uniqueId val="{00000000-CCB5-48DD-94C2-4A4886A8F9D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44621</c:v>
                </c:pt>
              </c:numCache>
            </c:numRef>
          </c:cat>
          <c:val>
            <c:numRef>
              <c:f>Sheet1!$C$2</c:f>
              <c:numCache>
                <c:formatCode>General</c:formatCode>
                <c:ptCount val="1"/>
                <c:pt idx="0">
                  <c:v>496</c:v>
                </c:pt>
              </c:numCache>
            </c:numRef>
          </c:val>
          <c:extLst>
            <c:ext xmlns:c16="http://schemas.microsoft.com/office/drawing/2014/chart" uri="{C3380CC4-5D6E-409C-BE32-E72D297353CC}">
              <c16:uniqueId val="{00000001-CCB5-48DD-94C2-4A4886A8F9D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44621</c:v>
                </c:pt>
              </c:numCache>
            </c:numRef>
          </c:cat>
          <c:val>
            <c:numRef>
              <c:f>Sheet1!$D$2</c:f>
              <c:numCache>
                <c:formatCode>General</c:formatCode>
                <c:ptCount val="1"/>
                <c:pt idx="0">
                  <c:v>7387</c:v>
                </c:pt>
              </c:numCache>
            </c:numRef>
          </c:val>
          <c:extLst>
            <c:ext xmlns:c16="http://schemas.microsoft.com/office/drawing/2014/chart" uri="{C3380CC4-5D6E-409C-BE32-E72D297353CC}">
              <c16:uniqueId val="{00000002-CCB5-48DD-94C2-4A4886A8F9D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44621</c:v>
                </c:pt>
              </c:numCache>
            </c:numRef>
          </c:cat>
          <c:val>
            <c:numRef>
              <c:f>Sheet1!$E$2</c:f>
              <c:numCache>
                <c:formatCode>General</c:formatCode>
                <c:ptCount val="1"/>
                <c:pt idx="0">
                  <c:v>182</c:v>
                </c:pt>
              </c:numCache>
            </c:numRef>
          </c:val>
          <c:extLst>
            <c:ext xmlns:c16="http://schemas.microsoft.com/office/drawing/2014/chart" uri="{C3380CC4-5D6E-409C-BE32-E72D297353CC}">
              <c16:uniqueId val="{00000003-CCB5-48DD-94C2-4A4886A8F9D7}"/>
            </c:ext>
          </c:extLst>
        </c:ser>
        <c:dLbls>
          <c:showLegendKey val="0"/>
          <c:showVal val="0"/>
          <c:showCatName val="0"/>
          <c:showSerName val="0"/>
          <c:showPercent val="0"/>
          <c:showBubbleSize val="0"/>
        </c:dLbls>
        <c:gapWidth val="219"/>
        <c:overlap val="-27"/>
        <c:axId val="388078520"/>
        <c:axId val="334325640"/>
      </c:barChart>
      <c:dateAx>
        <c:axId val="38807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25640"/>
        <c:crosses val="autoZero"/>
        <c:auto val="1"/>
        <c:lblOffset val="100"/>
        <c:baseTimeUnit val="days"/>
      </c:dateAx>
      <c:valAx>
        <c:axId val="3343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7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-1</c:v>
                </c:pt>
                <c:pt idx="3">
                  <c:v>0</c:v>
                </c:pt>
              </c:numCache>
            </c:numRef>
          </c:val>
          <c:extLst>
            <c:ext xmlns:c16="http://schemas.microsoft.com/office/drawing/2014/chart" uri="{C3380CC4-5D6E-409C-BE32-E72D297353CC}">
              <c16:uniqueId val="{00000000-EB13-4B4D-B48C-802B62060A5B}"/>
            </c:ext>
          </c:extLst>
        </c:ser>
        <c:dLbls>
          <c:showLegendKey val="0"/>
          <c:showVal val="0"/>
          <c:showCatName val="0"/>
          <c:showSerName val="0"/>
          <c:showPercent val="0"/>
          <c:showBubbleSize val="0"/>
        </c:dLbls>
        <c:gapWidth val="219"/>
        <c:overlap val="-27"/>
        <c:axId val="400809720"/>
        <c:axId val="400807096"/>
      </c:barChart>
      <c:dateAx>
        <c:axId val="40080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07096"/>
        <c:crosses val="autoZero"/>
        <c:auto val="1"/>
        <c:lblOffset val="100"/>
        <c:baseTimeUnit val="months"/>
      </c:dateAx>
      <c:valAx>
        <c:axId val="40080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0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5</c:v>
                </c:pt>
                <c:pt idx="2">
                  <c:v>4</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003-4B6A-AF6F-D2B95FEE71B3}"/>
            </c:ext>
          </c:extLst>
        </c:ser>
        <c:dLbls>
          <c:showLegendKey val="0"/>
          <c:showVal val="0"/>
          <c:showCatName val="0"/>
          <c:showSerName val="0"/>
          <c:showPercent val="0"/>
          <c:showBubbleSize val="0"/>
        </c:dLbls>
        <c:gapWidth val="219"/>
        <c:overlap val="-27"/>
        <c:axId val="399069736"/>
        <c:axId val="399074000"/>
      </c:barChart>
      <c:dateAx>
        <c:axId val="39906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74000"/>
        <c:crosses val="autoZero"/>
        <c:auto val="1"/>
        <c:lblOffset val="100"/>
        <c:baseTimeUnit val="months"/>
      </c:dateAx>
      <c:valAx>
        <c:axId val="39907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6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18</c:v>
                </c:pt>
                <c:pt idx="1">
                  <c:v>52</c:v>
                </c:pt>
                <c:pt idx="2">
                  <c:v>38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9C6-436C-8093-58C1012D5563}"/>
            </c:ext>
          </c:extLst>
        </c:ser>
        <c:dLbls>
          <c:showLegendKey val="0"/>
          <c:showVal val="0"/>
          <c:showCatName val="0"/>
          <c:showSerName val="0"/>
          <c:showPercent val="0"/>
          <c:showBubbleSize val="0"/>
        </c:dLbls>
        <c:gapWidth val="219"/>
        <c:overlap val="-27"/>
        <c:axId val="388077864"/>
        <c:axId val="401953808"/>
      </c:barChart>
      <c:catAx>
        <c:axId val="38807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53808"/>
        <c:crosses val="autoZero"/>
        <c:auto val="1"/>
        <c:lblAlgn val="ctr"/>
        <c:lblOffset val="100"/>
        <c:noMultiLvlLbl val="0"/>
      </c:catAx>
      <c:valAx>
        <c:axId val="40195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7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1">
                  <c:v>810</c:v>
                </c:pt>
                <c:pt idx="2">
                  <c:v>435</c:v>
                </c:pt>
                <c:pt idx="3">
                  <c:v>117</c:v>
                </c:pt>
              </c:numCache>
            </c:numRef>
          </c:val>
          <c:extLst>
            <c:ext xmlns:c16="http://schemas.microsoft.com/office/drawing/2014/chart" uri="{C3380CC4-5D6E-409C-BE32-E72D297353CC}">
              <c16:uniqueId val="{00000000-DED7-4CE8-B0E1-670130973915}"/>
            </c:ext>
          </c:extLst>
        </c:ser>
        <c:dLbls>
          <c:showLegendKey val="0"/>
          <c:showVal val="0"/>
          <c:showCatName val="0"/>
          <c:showSerName val="0"/>
          <c:showPercent val="0"/>
          <c:showBubbleSize val="0"/>
        </c:dLbls>
        <c:gapWidth val="219"/>
        <c:overlap val="-27"/>
        <c:axId val="401948232"/>
        <c:axId val="401952824"/>
      </c:barChart>
      <c:dateAx>
        <c:axId val="40194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52824"/>
        <c:crosses val="autoZero"/>
        <c:auto val="1"/>
        <c:lblOffset val="100"/>
        <c:baseTimeUnit val="months"/>
      </c:dateAx>
      <c:valAx>
        <c:axId val="40195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4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-1</c:v>
                </c:pt>
                <c:pt idx="3">
                  <c:v>0</c:v>
                </c:pt>
              </c:numCache>
            </c:numRef>
          </c:val>
          <c:extLst>
            <c:ext xmlns:c16="http://schemas.microsoft.com/office/drawing/2014/chart" uri="{C3380CC4-5D6E-409C-BE32-E72D297353CC}">
              <c16:uniqueId val="{00000000-2CCF-4ED5-8423-2185631065B5}"/>
            </c:ext>
          </c:extLst>
        </c:ser>
        <c:dLbls>
          <c:showLegendKey val="0"/>
          <c:showVal val="0"/>
          <c:showCatName val="0"/>
          <c:showSerName val="0"/>
          <c:showPercent val="0"/>
          <c:showBubbleSize val="0"/>
        </c:dLbls>
        <c:gapWidth val="219"/>
        <c:overlap val="-27"/>
        <c:axId val="424161856"/>
        <c:axId val="424164480"/>
      </c:barChart>
      <c:dateAx>
        <c:axId val="42416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64480"/>
        <c:crosses val="autoZero"/>
        <c:auto val="1"/>
        <c:lblOffset val="100"/>
        <c:baseTimeUnit val="months"/>
      </c:dateAx>
      <c:valAx>
        <c:axId val="42416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6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7D3-4758-B2EC-A3DFEF858637}"/>
            </c:ext>
          </c:extLst>
        </c:ser>
        <c:dLbls>
          <c:showLegendKey val="0"/>
          <c:showVal val="0"/>
          <c:showCatName val="0"/>
          <c:showSerName val="0"/>
          <c:showPercent val="0"/>
          <c:showBubbleSize val="0"/>
        </c:dLbls>
        <c:gapWidth val="219"/>
        <c:overlap val="-27"/>
        <c:axId val="424168088"/>
        <c:axId val="424172352"/>
      </c:barChart>
      <c:dateAx>
        <c:axId val="42416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72352"/>
        <c:crosses val="autoZero"/>
        <c:auto val="1"/>
        <c:lblOffset val="100"/>
        <c:baseTimeUnit val="months"/>
      </c:dateAx>
      <c:valAx>
        <c:axId val="42417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6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c:v>
                </c:pt>
                <c:pt idx="1">
                  <c:v>10</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4D0-415A-A97D-94EF97BC9306}"/>
            </c:ext>
          </c:extLst>
        </c:ser>
        <c:dLbls>
          <c:showLegendKey val="0"/>
          <c:showVal val="0"/>
          <c:showCatName val="0"/>
          <c:showSerName val="0"/>
          <c:showPercent val="0"/>
          <c:showBubbleSize val="0"/>
        </c:dLbls>
        <c:gapWidth val="219"/>
        <c:overlap val="-27"/>
        <c:axId val="424143160"/>
        <c:axId val="424149720"/>
      </c:barChart>
      <c:catAx>
        <c:axId val="42414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49720"/>
        <c:crosses val="autoZero"/>
        <c:auto val="1"/>
        <c:lblAlgn val="ctr"/>
        <c:lblOffset val="100"/>
        <c:noMultiLvlLbl val="0"/>
      </c:catAx>
      <c:valAx>
        <c:axId val="42414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4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232</c:v>
                </c:pt>
                <c:pt idx="1">
                  <c:v>191</c:v>
                </c:pt>
                <c:pt idx="2">
                  <c:v>261</c:v>
                </c:pt>
                <c:pt idx="3">
                  <c:v>12</c:v>
                </c:pt>
              </c:numCache>
            </c:numRef>
          </c:val>
          <c:extLst>
            <c:ext xmlns:c16="http://schemas.microsoft.com/office/drawing/2014/chart" uri="{C3380CC4-5D6E-409C-BE32-E72D297353CC}">
              <c16:uniqueId val="{00000000-C61E-4DC3-88D5-50E7965DC2B1}"/>
            </c:ext>
          </c:extLst>
        </c:ser>
        <c:dLbls>
          <c:showLegendKey val="0"/>
          <c:showVal val="0"/>
          <c:showCatName val="0"/>
          <c:showSerName val="0"/>
          <c:showPercent val="0"/>
          <c:showBubbleSize val="0"/>
        </c:dLbls>
        <c:gapWidth val="219"/>
        <c:overlap val="-27"/>
        <c:axId val="467099112"/>
        <c:axId val="467102392"/>
      </c:barChart>
      <c:dateAx>
        <c:axId val="46709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02392"/>
        <c:crosses val="autoZero"/>
        <c:auto val="1"/>
        <c:lblOffset val="100"/>
        <c:baseTimeUnit val="months"/>
      </c:dateAx>
      <c:valAx>
        <c:axId val="46710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9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2022-01</c:v>
                </c:pt>
                <c:pt idx="1">
                  <c:v>2022-02</c:v>
                </c:pt>
                <c:pt idx="2">
                  <c:v>2022-03</c:v>
                </c:pt>
              </c:strCache>
            </c:strRef>
          </c:cat>
          <c:val>
            <c:numRef>
              <c:f>Sheet1!$B$2:$B$4</c:f>
              <c:numCache>
                <c:formatCode>General</c:formatCode>
                <c:ptCount val="3"/>
                <c:pt idx="0">
                  <c:v>32</c:v>
                </c:pt>
                <c:pt idx="1">
                  <c:v>40</c:v>
                </c:pt>
                <c:pt idx="2">
                  <c:v>34</c:v>
                </c:pt>
              </c:numCache>
            </c:numRef>
          </c:val>
          <c:extLst>
            <c:ext xmlns:c16="http://schemas.microsoft.com/office/drawing/2014/chart" uri="{C3380CC4-5D6E-409C-BE32-E72D297353CC}">
              <c16:uniqueId val="{00000000-55B9-4165-8411-D07755E3C9B7}"/>
            </c:ext>
          </c:extLst>
        </c:ser>
        <c:dLbls>
          <c:showLegendKey val="0"/>
          <c:showVal val="0"/>
          <c:showCatName val="0"/>
          <c:showSerName val="0"/>
          <c:showPercent val="0"/>
          <c:showBubbleSize val="0"/>
        </c:dLbls>
        <c:gapWidth val="219"/>
        <c:overlap val="-27"/>
        <c:axId val="467116168"/>
        <c:axId val="467113544"/>
      </c:barChart>
      <c:catAx>
        <c:axId val="46711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13544"/>
        <c:crosses val="autoZero"/>
        <c:auto val="1"/>
        <c:lblAlgn val="ctr"/>
        <c:lblOffset val="100"/>
        <c:noMultiLvlLbl val="0"/>
      </c:catAx>
      <c:valAx>
        <c:axId val="46711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1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2022-01</c:v>
                </c:pt>
                <c:pt idx="1">
                  <c:v>2022-02</c:v>
                </c:pt>
                <c:pt idx="2">
                  <c:v>2022-03</c:v>
                </c:pt>
              </c:strCache>
            </c:strRef>
          </c:cat>
          <c:val>
            <c:numRef>
              <c:f>Sheet1!$B$2:$B$4</c:f>
              <c:numCache>
                <c:formatCode>General</c:formatCode>
                <c:ptCount val="3"/>
                <c:pt idx="0">
                  <c:v>194</c:v>
                </c:pt>
                <c:pt idx="1">
                  <c:v>362</c:v>
                </c:pt>
                <c:pt idx="2">
                  <c:v>694</c:v>
                </c:pt>
              </c:numCache>
            </c:numRef>
          </c:val>
          <c:extLst>
            <c:ext xmlns:c16="http://schemas.microsoft.com/office/drawing/2014/chart" uri="{C3380CC4-5D6E-409C-BE32-E72D297353CC}">
              <c16:uniqueId val="{00000000-5FEF-4BDB-B940-B9757493438C}"/>
            </c:ext>
          </c:extLst>
        </c:ser>
        <c:dLbls>
          <c:showLegendKey val="0"/>
          <c:showVal val="0"/>
          <c:showCatName val="0"/>
          <c:showSerName val="0"/>
          <c:showPercent val="0"/>
          <c:showBubbleSize val="0"/>
        </c:dLbls>
        <c:gapWidth val="219"/>
        <c:overlap val="-27"/>
        <c:axId val="467114528"/>
        <c:axId val="467112560"/>
      </c:barChart>
      <c:catAx>
        <c:axId val="46711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12560"/>
        <c:crosses val="autoZero"/>
        <c:auto val="1"/>
        <c:lblAlgn val="ctr"/>
        <c:lblOffset val="100"/>
        <c:noMultiLvlLbl val="0"/>
      </c:catAx>
      <c:valAx>
        <c:axId val="46711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1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1277</c:v>
                </c:pt>
                <c:pt idx="1">
                  <c:v>19166</c:v>
                </c:pt>
                <c:pt idx="2">
                  <c:v>14789</c:v>
                </c:pt>
                <c:pt idx="3">
                  <c:v>23254</c:v>
                </c:pt>
                <c:pt idx="4">
                  <c:v>580</c:v>
                </c:pt>
              </c:numCache>
            </c:numRef>
          </c:val>
          <c:extLst>
            <c:ext xmlns:c16="http://schemas.microsoft.com/office/drawing/2014/chart" uri="{C3380CC4-5D6E-409C-BE32-E72D297353CC}">
              <c16:uniqueId val="{00000000-C787-4971-92A6-5294254FF192}"/>
            </c:ext>
          </c:extLst>
        </c:ser>
        <c:dLbls>
          <c:showLegendKey val="0"/>
          <c:showVal val="0"/>
          <c:showCatName val="0"/>
          <c:showSerName val="0"/>
          <c:showPercent val="0"/>
          <c:showBubbleSize val="0"/>
        </c:dLbls>
        <c:gapWidth val="219"/>
        <c:overlap val="-27"/>
        <c:axId val="467107640"/>
        <c:axId val="467107968"/>
      </c:barChart>
      <c:catAx>
        <c:axId val="46710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07968"/>
        <c:crosses val="autoZero"/>
        <c:auto val="1"/>
        <c:lblAlgn val="ctr"/>
        <c:lblOffset val="100"/>
        <c:noMultiLvlLbl val="0"/>
      </c:catAx>
      <c:valAx>
        <c:axId val="46710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0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4</c:v>
                </c:pt>
                <c:pt idx="3">
                  <c:v>-1</c:v>
                </c:pt>
              </c:numCache>
            </c:numRef>
          </c:val>
          <c:extLst>
            <c:ext xmlns:c16="http://schemas.microsoft.com/office/drawing/2014/chart" uri="{C3380CC4-5D6E-409C-BE32-E72D297353CC}">
              <c16:uniqueId val="{00000000-EBFF-46F2-AB83-49A83F649DE3}"/>
            </c:ext>
          </c:extLst>
        </c:ser>
        <c:dLbls>
          <c:showLegendKey val="0"/>
          <c:showVal val="0"/>
          <c:showCatName val="0"/>
          <c:showSerName val="0"/>
          <c:showPercent val="0"/>
          <c:showBubbleSize val="0"/>
        </c:dLbls>
        <c:gapWidth val="219"/>
        <c:overlap val="-27"/>
        <c:axId val="472468936"/>
        <c:axId val="472470576"/>
      </c:barChart>
      <c:dateAx>
        <c:axId val="47246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70576"/>
        <c:crosses val="autoZero"/>
        <c:auto val="1"/>
        <c:lblOffset val="100"/>
        <c:baseTimeUnit val="months"/>
      </c:dateAx>
      <c:valAx>
        <c:axId val="47247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6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22</c:v>
                </c:pt>
                <c:pt idx="2">
                  <c:v>27</c:v>
                </c:pt>
                <c:pt idx="3">
                  <c:v>35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2A4-45F2-8AD5-9EB1B8248237}"/>
            </c:ext>
          </c:extLst>
        </c:ser>
        <c:dLbls>
          <c:showLegendKey val="0"/>
          <c:showVal val="0"/>
          <c:showCatName val="0"/>
          <c:showSerName val="0"/>
          <c:showPercent val="0"/>
          <c:showBubbleSize val="0"/>
        </c:dLbls>
        <c:gapWidth val="219"/>
        <c:overlap val="-27"/>
        <c:axId val="472467952"/>
        <c:axId val="472472544"/>
      </c:barChart>
      <c:dateAx>
        <c:axId val="47246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72544"/>
        <c:crosses val="autoZero"/>
        <c:auto val="1"/>
        <c:lblOffset val="100"/>
        <c:baseTimeUnit val="months"/>
      </c:dateAx>
      <c:valAx>
        <c:axId val="47247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6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50</c:v>
                </c:pt>
                <c:pt idx="1">
                  <c:v>223</c:v>
                </c:pt>
                <c:pt idx="2">
                  <c:v>217</c:v>
                </c:pt>
                <c:pt idx="3">
                  <c:v>35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98D-4BFE-BB7D-C99FFC56B3AE}"/>
            </c:ext>
          </c:extLst>
        </c:ser>
        <c:dLbls>
          <c:showLegendKey val="0"/>
          <c:showVal val="0"/>
          <c:showCatName val="0"/>
          <c:showSerName val="0"/>
          <c:showPercent val="0"/>
          <c:showBubbleSize val="0"/>
        </c:dLbls>
        <c:gapWidth val="219"/>
        <c:overlap val="-27"/>
        <c:axId val="472466968"/>
        <c:axId val="472465000"/>
      </c:barChart>
      <c:catAx>
        <c:axId val="47246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65000"/>
        <c:crosses val="autoZero"/>
        <c:auto val="1"/>
        <c:lblAlgn val="ctr"/>
        <c:lblOffset val="100"/>
        <c:noMultiLvlLbl val="0"/>
      </c:catAx>
      <c:valAx>
        <c:axId val="47246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46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36E8D-3DD1-45DB-A9B5-368E82F82EE0}"/>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E178FA26-5DEC-4859-826E-BF1FE2B0690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523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7E85-9247-42C0-8517-06E03B9A0E1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FB0E842-DA3C-4B3E-A4B9-558CA5D921BB}"/>
              </a:ext>
            </a:extLst>
          </p:cNvPr>
          <p:cNvGraphicFramePr>
            <a:graphicFrameLocks noGrp="1"/>
          </p:cNvGraphicFramePr>
          <p:nvPr>
            <p:ph type="chart" sz="quarter" idx="13"/>
            <p:extLst>
              <p:ext uri="{D42A27DB-BD31-4B8C-83A1-F6EECF244321}">
                <p14:modId xmlns:p14="http://schemas.microsoft.com/office/powerpoint/2010/main" val="3619983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FCA25-DA5B-4D03-A8C3-072E8415FE14}"/>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30F0100E-F2FA-4217-B093-F38ADAEA15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616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DC5B-F2D4-4CDE-A13A-ADF3315344E1}"/>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2A4BFE63-0D6C-4B1A-BDD1-02AE3BA0D4D9}"/>
              </a:ext>
            </a:extLst>
          </p:cNvPr>
          <p:cNvGraphicFramePr>
            <a:graphicFrameLocks noGrp="1"/>
          </p:cNvGraphicFramePr>
          <p:nvPr>
            <p:ph type="tbl" sz="quarter" idx="13"/>
            <p:extLst>
              <p:ext uri="{D42A27DB-BD31-4B8C-83A1-F6EECF244321}">
                <p14:modId xmlns:p14="http://schemas.microsoft.com/office/powerpoint/2010/main" val="290741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14075201"/>
                    </a:ext>
                  </a:extLst>
                </a:gridCol>
                <a:gridCol w="905256">
                  <a:extLst>
                    <a:ext uri="{9D8B030D-6E8A-4147-A177-3AD203B41FA5}">
                      <a16:colId xmlns:a16="http://schemas.microsoft.com/office/drawing/2014/main" val="330115355"/>
                    </a:ext>
                  </a:extLst>
                </a:gridCol>
                <a:gridCol w="905256">
                  <a:extLst>
                    <a:ext uri="{9D8B030D-6E8A-4147-A177-3AD203B41FA5}">
                      <a16:colId xmlns:a16="http://schemas.microsoft.com/office/drawing/2014/main" val="2480555135"/>
                    </a:ext>
                  </a:extLst>
                </a:gridCol>
                <a:gridCol w="905256">
                  <a:extLst>
                    <a:ext uri="{9D8B030D-6E8A-4147-A177-3AD203B41FA5}">
                      <a16:colId xmlns:a16="http://schemas.microsoft.com/office/drawing/2014/main" val="1755364921"/>
                    </a:ext>
                  </a:extLst>
                </a:gridCol>
                <a:gridCol w="905256">
                  <a:extLst>
                    <a:ext uri="{9D8B030D-6E8A-4147-A177-3AD203B41FA5}">
                      <a16:colId xmlns:a16="http://schemas.microsoft.com/office/drawing/2014/main" val="2673684278"/>
                    </a:ext>
                  </a:extLst>
                </a:gridCol>
                <a:gridCol w="905256">
                  <a:extLst>
                    <a:ext uri="{9D8B030D-6E8A-4147-A177-3AD203B41FA5}">
                      <a16:colId xmlns:a16="http://schemas.microsoft.com/office/drawing/2014/main" val="3220138407"/>
                    </a:ext>
                  </a:extLst>
                </a:gridCol>
                <a:gridCol w="905256">
                  <a:extLst>
                    <a:ext uri="{9D8B030D-6E8A-4147-A177-3AD203B41FA5}">
                      <a16:colId xmlns:a16="http://schemas.microsoft.com/office/drawing/2014/main" val="4181173369"/>
                    </a:ext>
                  </a:extLst>
                </a:gridCol>
                <a:gridCol w="905256">
                  <a:extLst>
                    <a:ext uri="{9D8B030D-6E8A-4147-A177-3AD203B41FA5}">
                      <a16:colId xmlns:a16="http://schemas.microsoft.com/office/drawing/2014/main" val="2712585200"/>
                    </a:ext>
                  </a:extLst>
                </a:gridCol>
                <a:gridCol w="905256">
                  <a:extLst>
                    <a:ext uri="{9D8B030D-6E8A-4147-A177-3AD203B41FA5}">
                      <a16:colId xmlns:a16="http://schemas.microsoft.com/office/drawing/2014/main" val="268333499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24736328"/>
                  </a:ext>
                </a:extLst>
              </a:tr>
              <a:tr h="370840">
                <a:tc>
                  <a:txBody>
                    <a:bodyPr/>
                    <a:lstStyle/>
                    <a:p>
                      <a:r>
                        <a:rPr lang="en-US" sz="1000"/>
                        <a:t>149</a:t>
                      </a:r>
                    </a:p>
                  </a:txBody>
                  <a:tcPr/>
                </a:tc>
                <a:tc>
                  <a:txBody>
                    <a:bodyPr/>
                    <a:lstStyle/>
                    <a:p>
                      <a:r>
                        <a:rPr lang="en-US" sz="1000"/>
                        <a:t>2</a:t>
                      </a:r>
                    </a:p>
                  </a:txBody>
                  <a:tcPr/>
                </a:tc>
                <a:tc>
                  <a:txBody>
                    <a:bodyPr/>
                    <a:lstStyle/>
                    <a:p>
                      <a:r>
                        <a:rPr lang="en-US" sz="1000"/>
                        <a:t>23</a:t>
                      </a:r>
                    </a:p>
                  </a:txBody>
                  <a:tcPr/>
                </a:tc>
                <a:tc>
                  <a:txBody>
                    <a:bodyPr/>
                    <a:lstStyle/>
                    <a:p>
                      <a:r>
                        <a:rPr lang="en-US" sz="1000"/>
                        <a:t>111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3.3784 %</a:t>
                      </a:r>
                    </a:p>
                  </a:txBody>
                  <a:tcPr/>
                </a:tc>
                <a:tc>
                  <a:txBody>
                    <a:bodyPr/>
                    <a:lstStyle/>
                    <a:p>
                      <a:r>
                        <a:rPr lang="en-US" sz="1000"/>
                        <a:t>0.0 %</a:t>
                      </a:r>
                    </a:p>
                  </a:txBody>
                  <a:tcPr/>
                </a:tc>
                <a:extLst>
                  <a:ext uri="{0D108BD9-81ED-4DB2-BD59-A6C34878D82A}">
                    <a16:rowId xmlns:a16="http://schemas.microsoft.com/office/drawing/2014/main" val="3182702604"/>
                  </a:ext>
                </a:extLst>
              </a:tr>
            </a:tbl>
          </a:graphicData>
        </a:graphic>
      </p:graphicFrame>
      <p:sp>
        <p:nvSpPr>
          <p:cNvPr id="4" name="Text Placeholder 3">
            <a:extLst>
              <a:ext uri="{FF2B5EF4-FFF2-40B4-BE49-F238E27FC236}">
                <a16:creationId xmlns:a16="http://schemas.microsoft.com/office/drawing/2014/main" id="{5412B920-EF9F-4E80-8BC6-ADE33911DE8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06110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98A6-2E24-45B6-BDC2-C5882F6E247A}"/>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AAF91B8D-C63D-4D6F-9A7C-6E40E9E0667A}"/>
              </a:ext>
            </a:extLst>
          </p:cNvPr>
          <p:cNvGraphicFramePr>
            <a:graphicFrameLocks noGrp="1"/>
          </p:cNvGraphicFramePr>
          <p:nvPr>
            <p:ph type="chart" sz="quarter" idx="13"/>
            <p:extLst>
              <p:ext uri="{D42A27DB-BD31-4B8C-83A1-F6EECF244321}">
                <p14:modId xmlns:p14="http://schemas.microsoft.com/office/powerpoint/2010/main" val="700634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DE4BE-D8FB-4F5B-9B69-CB1DFD68A14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E0EBB50-5229-4E99-B95A-C4D61106D4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372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461B0-A2D9-4CE3-A5DC-EEC91A9B9E77}"/>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9A6D49E4-A8F7-41C7-9FA6-8AB5C2F872F1}"/>
              </a:ext>
            </a:extLst>
          </p:cNvPr>
          <p:cNvGraphicFramePr>
            <a:graphicFrameLocks noGrp="1"/>
          </p:cNvGraphicFramePr>
          <p:nvPr>
            <p:ph type="chart" sz="quarter" idx="13"/>
            <p:extLst>
              <p:ext uri="{D42A27DB-BD31-4B8C-83A1-F6EECF244321}">
                <p14:modId xmlns:p14="http://schemas.microsoft.com/office/powerpoint/2010/main" val="203000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B91AF-3C3A-4F3F-93E0-5186A597E6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12D43ED-AC54-41AA-87B3-B6FA1744D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8065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AD43-D9DF-4150-8DCB-ED02140E480A}"/>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AAFDA851-882E-4B87-867C-3AC77E4A456C}"/>
              </a:ext>
            </a:extLst>
          </p:cNvPr>
          <p:cNvGraphicFramePr>
            <a:graphicFrameLocks noGrp="1"/>
          </p:cNvGraphicFramePr>
          <p:nvPr>
            <p:ph type="chart" sz="quarter" idx="13"/>
            <p:extLst>
              <p:ext uri="{D42A27DB-BD31-4B8C-83A1-F6EECF244321}">
                <p14:modId xmlns:p14="http://schemas.microsoft.com/office/powerpoint/2010/main" val="1506733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817CB5-2690-46A6-9A9C-1F84E1A8A71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52BA3C9-4FA1-4195-ABD3-B3D0C3532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6139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E7AEE-3052-425E-A380-7A9CEA7782B3}"/>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95D63887-3408-41DC-A15D-9F1FC8E38B7D}"/>
              </a:ext>
            </a:extLst>
          </p:cNvPr>
          <p:cNvGraphicFramePr>
            <a:graphicFrameLocks noGrp="1"/>
          </p:cNvGraphicFramePr>
          <p:nvPr>
            <p:ph type="chart" sz="quarter" idx="13"/>
            <p:extLst>
              <p:ext uri="{D42A27DB-BD31-4B8C-83A1-F6EECF244321}">
                <p14:modId xmlns:p14="http://schemas.microsoft.com/office/powerpoint/2010/main" val="3845124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B5561-3CDB-4E5B-80C3-42C8A42803D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73619E7-85E9-4E93-88BF-29D69A11B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61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CA3CE-584C-4AD6-855F-52F4B08CC470}"/>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0D81CD2B-9636-4A34-8435-FFAF4D124A23}"/>
              </a:ext>
            </a:extLst>
          </p:cNvPr>
          <p:cNvGraphicFramePr>
            <a:graphicFrameLocks noGrp="1"/>
          </p:cNvGraphicFramePr>
          <p:nvPr>
            <p:ph type="tbl" sz="quarter" idx="13"/>
            <p:extLst>
              <p:ext uri="{D42A27DB-BD31-4B8C-83A1-F6EECF244321}">
                <p14:modId xmlns:p14="http://schemas.microsoft.com/office/powerpoint/2010/main" val="3631060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2241509"/>
                    </a:ext>
                  </a:extLst>
                </a:gridCol>
                <a:gridCol w="822960">
                  <a:extLst>
                    <a:ext uri="{9D8B030D-6E8A-4147-A177-3AD203B41FA5}">
                      <a16:colId xmlns:a16="http://schemas.microsoft.com/office/drawing/2014/main" val="3420492401"/>
                    </a:ext>
                  </a:extLst>
                </a:gridCol>
                <a:gridCol w="822960">
                  <a:extLst>
                    <a:ext uri="{9D8B030D-6E8A-4147-A177-3AD203B41FA5}">
                      <a16:colId xmlns:a16="http://schemas.microsoft.com/office/drawing/2014/main" val="274006977"/>
                    </a:ext>
                  </a:extLst>
                </a:gridCol>
                <a:gridCol w="822960">
                  <a:extLst>
                    <a:ext uri="{9D8B030D-6E8A-4147-A177-3AD203B41FA5}">
                      <a16:colId xmlns:a16="http://schemas.microsoft.com/office/drawing/2014/main" val="2204362840"/>
                    </a:ext>
                  </a:extLst>
                </a:gridCol>
                <a:gridCol w="822960">
                  <a:extLst>
                    <a:ext uri="{9D8B030D-6E8A-4147-A177-3AD203B41FA5}">
                      <a16:colId xmlns:a16="http://schemas.microsoft.com/office/drawing/2014/main" val="3896394028"/>
                    </a:ext>
                  </a:extLst>
                </a:gridCol>
                <a:gridCol w="822960">
                  <a:extLst>
                    <a:ext uri="{9D8B030D-6E8A-4147-A177-3AD203B41FA5}">
                      <a16:colId xmlns:a16="http://schemas.microsoft.com/office/drawing/2014/main" val="9480573"/>
                    </a:ext>
                  </a:extLst>
                </a:gridCol>
                <a:gridCol w="822960">
                  <a:extLst>
                    <a:ext uri="{9D8B030D-6E8A-4147-A177-3AD203B41FA5}">
                      <a16:colId xmlns:a16="http://schemas.microsoft.com/office/drawing/2014/main" val="345171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98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1124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90470592"/>
                  </a:ext>
                </a:extLst>
              </a:tr>
            </a:tbl>
          </a:graphicData>
        </a:graphic>
      </p:graphicFrame>
      <p:sp>
        <p:nvSpPr>
          <p:cNvPr id="4" name="Text Placeholder 3">
            <a:extLst>
              <a:ext uri="{FF2B5EF4-FFF2-40B4-BE49-F238E27FC236}">
                <a16:creationId xmlns:a16="http://schemas.microsoft.com/office/drawing/2014/main" id="{CE93BC76-FBE9-469A-9250-3C01766F77C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37929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B202E-F9CB-4745-8024-90FAD9CBE84E}"/>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B92D4946-840F-4CBC-BB1C-878779515CDE}"/>
              </a:ext>
            </a:extLst>
          </p:cNvPr>
          <p:cNvGraphicFramePr>
            <a:graphicFrameLocks noGrp="1"/>
          </p:cNvGraphicFramePr>
          <p:nvPr>
            <p:ph type="tbl" sz="quarter" idx="13"/>
            <p:extLst>
              <p:ext uri="{D42A27DB-BD31-4B8C-83A1-F6EECF244321}">
                <p14:modId xmlns:p14="http://schemas.microsoft.com/office/powerpoint/2010/main" val="1620062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7504827"/>
                    </a:ext>
                  </a:extLst>
                </a:gridCol>
                <a:gridCol w="822960">
                  <a:extLst>
                    <a:ext uri="{9D8B030D-6E8A-4147-A177-3AD203B41FA5}">
                      <a16:colId xmlns:a16="http://schemas.microsoft.com/office/drawing/2014/main" val="614559404"/>
                    </a:ext>
                  </a:extLst>
                </a:gridCol>
                <a:gridCol w="822960">
                  <a:extLst>
                    <a:ext uri="{9D8B030D-6E8A-4147-A177-3AD203B41FA5}">
                      <a16:colId xmlns:a16="http://schemas.microsoft.com/office/drawing/2014/main" val="532212433"/>
                    </a:ext>
                  </a:extLst>
                </a:gridCol>
                <a:gridCol w="822960">
                  <a:extLst>
                    <a:ext uri="{9D8B030D-6E8A-4147-A177-3AD203B41FA5}">
                      <a16:colId xmlns:a16="http://schemas.microsoft.com/office/drawing/2014/main" val="171027982"/>
                    </a:ext>
                  </a:extLst>
                </a:gridCol>
                <a:gridCol w="822960">
                  <a:extLst>
                    <a:ext uri="{9D8B030D-6E8A-4147-A177-3AD203B41FA5}">
                      <a16:colId xmlns:a16="http://schemas.microsoft.com/office/drawing/2014/main" val="3145833888"/>
                    </a:ext>
                  </a:extLst>
                </a:gridCol>
                <a:gridCol w="822960">
                  <a:extLst>
                    <a:ext uri="{9D8B030D-6E8A-4147-A177-3AD203B41FA5}">
                      <a16:colId xmlns:a16="http://schemas.microsoft.com/office/drawing/2014/main" val="1393367282"/>
                    </a:ext>
                  </a:extLst>
                </a:gridCol>
                <a:gridCol w="822960">
                  <a:extLst>
                    <a:ext uri="{9D8B030D-6E8A-4147-A177-3AD203B41FA5}">
                      <a16:colId xmlns:a16="http://schemas.microsoft.com/office/drawing/2014/main" val="571380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756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78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8217093"/>
                  </a:ext>
                </a:extLst>
              </a:tr>
            </a:tbl>
          </a:graphicData>
        </a:graphic>
      </p:graphicFrame>
      <p:sp>
        <p:nvSpPr>
          <p:cNvPr id="4" name="Text Placeholder 3">
            <a:extLst>
              <a:ext uri="{FF2B5EF4-FFF2-40B4-BE49-F238E27FC236}">
                <a16:creationId xmlns:a16="http://schemas.microsoft.com/office/drawing/2014/main" id="{A4102F55-5520-4AB6-81EA-51D4E7723E1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8576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6987-8D89-40C3-8EF2-E0551D614ADF}"/>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FEED6183-EE58-4743-BD2F-F584C462E1A5}"/>
              </a:ext>
            </a:extLst>
          </p:cNvPr>
          <p:cNvGraphicFramePr>
            <a:graphicFrameLocks noGrp="1"/>
          </p:cNvGraphicFramePr>
          <p:nvPr>
            <p:ph type="tbl" sz="quarter" idx="13"/>
            <p:extLst>
              <p:ext uri="{D42A27DB-BD31-4B8C-83A1-F6EECF244321}">
                <p14:modId xmlns:p14="http://schemas.microsoft.com/office/powerpoint/2010/main" val="347017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7114899"/>
                    </a:ext>
                  </a:extLst>
                </a:gridCol>
                <a:gridCol w="822960">
                  <a:extLst>
                    <a:ext uri="{9D8B030D-6E8A-4147-A177-3AD203B41FA5}">
                      <a16:colId xmlns:a16="http://schemas.microsoft.com/office/drawing/2014/main" val="3752243002"/>
                    </a:ext>
                  </a:extLst>
                </a:gridCol>
                <a:gridCol w="822960">
                  <a:extLst>
                    <a:ext uri="{9D8B030D-6E8A-4147-A177-3AD203B41FA5}">
                      <a16:colId xmlns:a16="http://schemas.microsoft.com/office/drawing/2014/main" val="1063572641"/>
                    </a:ext>
                  </a:extLst>
                </a:gridCol>
                <a:gridCol w="822960">
                  <a:extLst>
                    <a:ext uri="{9D8B030D-6E8A-4147-A177-3AD203B41FA5}">
                      <a16:colId xmlns:a16="http://schemas.microsoft.com/office/drawing/2014/main" val="3053184333"/>
                    </a:ext>
                  </a:extLst>
                </a:gridCol>
                <a:gridCol w="822960">
                  <a:extLst>
                    <a:ext uri="{9D8B030D-6E8A-4147-A177-3AD203B41FA5}">
                      <a16:colId xmlns:a16="http://schemas.microsoft.com/office/drawing/2014/main" val="3567023447"/>
                    </a:ext>
                  </a:extLst>
                </a:gridCol>
                <a:gridCol w="822960">
                  <a:extLst>
                    <a:ext uri="{9D8B030D-6E8A-4147-A177-3AD203B41FA5}">
                      <a16:colId xmlns:a16="http://schemas.microsoft.com/office/drawing/2014/main" val="1554688226"/>
                    </a:ext>
                  </a:extLst>
                </a:gridCol>
                <a:gridCol w="822960">
                  <a:extLst>
                    <a:ext uri="{9D8B030D-6E8A-4147-A177-3AD203B41FA5}">
                      <a16:colId xmlns:a16="http://schemas.microsoft.com/office/drawing/2014/main" val="17267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746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065811"/>
                  </a:ext>
                </a:extLst>
              </a:tr>
            </a:tbl>
          </a:graphicData>
        </a:graphic>
      </p:graphicFrame>
      <p:sp>
        <p:nvSpPr>
          <p:cNvPr id="4" name="Text Placeholder 3">
            <a:extLst>
              <a:ext uri="{FF2B5EF4-FFF2-40B4-BE49-F238E27FC236}">
                <a16:creationId xmlns:a16="http://schemas.microsoft.com/office/drawing/2014/main" id="{5102C188-A2D9-4FB4-8039-DF7F8902EF1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58422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77796-C526-42C4-B162-309F8F975405}"/>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2E5C02E5-D591-4F46-A6F0-A713539B6A89}"/>
              </a:ext>
            </a:extLst>
          </p:cNvPr>
          <p:cNvGraphicFramePr>
            <a:graphicFrameLocks noGrp="1"/>
          </p:cNvGraphicFramePr>
          <p:nvPr>
            <p:ph type="tbl" sz="quarter" idx="13"/>
            <p:extLst>
              <p:ext uri="{D42A27DB-BD31-4B8C-83A1-F6EECF244321}">
                <p14:modId xmlns:p14="http://schemas.microsoft.com/office/powerpoint/2010/main" val="94255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24632993"/>
                    </a:ext>
                  </a:extLst>
                </a:gridCol>
                <a:gridCol w="576072">
                  <a:extLst>
                    <a:ext uri="{9D8B030D-6E8A-4147-A177-3AD203B41FA5}">
                      <a16:colId xmlns:a16="http://schemas.microsoft.com/office/drawing/2014/main" val="194424042"/>
                    </a:ext>
                  </a:extLst>
                </a:gridCol>
                <a:gridCol w="576072">
                  <a:extLst>
                    <a:ext uri="{9D8B030D-6E8A-4147-A177-3AD203B41FA5}">
                      <a16:colId xmlns:a16="http://schemas.microsoft.com/office/drawing/2014/main" val="1446401819"/>
                    </a:ext>
                  </a:extLst>
                </a:gridCol>
                <a:gridCol w="576072">
                  <a:extLst>
                    <a:ext uri="{9D8B030D-6E8A-4147-A177-3AD203B41FA5}">
                      <a16:colId xmlns:a16="http://schemas.microsoft.com/office/drawing/2014/main" val="2194283684"/>
                    </a:ext>
                  </a:extLst>
                </a:gridCol>
                <a:gridCol w="576072">
                  <a:extLst>
                    <a:ext uri="{9D8B030D-6E8A-4147-A177-3AD203B41FA5}">
                      <a16:colId xmlns:a16="http://schemas.microsoft.com/office/drawing/2014/main" val="1018202763"/>
                    </a:ext>
                  </a:extLst>
                </a:gridCol>
                <a:gridCol w="576072">
                  <a:extLst>
                    <a:ext uri="{9D8B030D-6E8A-4147-A177-3AD203B41FA5}">
                      <a16:colId xmlns:a16="http://schemas.microsoft.com/office/drawing/2014/main" val="324880499"/>
                    </a:ext>
                  </a:extLst>
                </a:gridCol>
                <a:gridCol w="576072">
                  <a:extLst>
                    <a:ext uri="{9D8B030D-6E8A-4147-A177-3AD203B41FA5}">
                      <a16:colId xmlns:a16="http://schemas.microsoft.com/office/drawing/2014/main" val="3790055860"/>
                    </a:ext>
                  </a:extLst>
                </a:gridCol>
                <a:gridCol w="576072">
                  <a:extLst>
                    <a:ext uri="{9D8B030D-6E8A-4147-A177-3AD203B41FA5}">
                      <a16:colId xmlns:a16="http://schemas.microsoft.com/office/drawing/2014/main" val="4052507206"/>
                    </a:ext>
                  </a:extLst>
                </a:gridCol>
                <a:gridCol w="576072">
                  <a:extLst>
                    <a:ext uri="{9D8B030D-6E8A-4147-A177-3AD203B41FA5}">
                      <a16:colId xmlns:a16="http://schemas.microsoft.com/office/drawing/2014/main" val="651485470"/>
                    </a:ext>
                  </a:extLst>
                </a:gridCol>
                <a:gridCol w="576072">
                  <a:extLst>
                    <a:ext uri="{9D8B030D-6E8A-4147-A177-3AD203B41FA5}">
                      <a16:colId xmlns:a16="http://schemas.microsoft.com/office/drawing/2014/main" val="4177279907"/>
                    </a:ext>
                  </a:extLst>
                </a:gridCol>
                <a:gridCol w="576072">
                  <a:extLst>
                    <a:ext uri="{9D8B030D-6E8A-4147-A177-3AD203B41FA5}">
                      <a16:colId xmlns:a16="http://schemas.microsoft.com/office/drawing/2014/main" val="961721084"/>
                    </a:ext>
                  </a:extLst>
                </a:gridCol>
                <a:gridCol w="576072">
                  <a:extLst>
                    <a:ext uri="{9D8B030D-6E8A-4147-A177-3AD203B41FA5}">
                      <a16:colId xmlns:a16="http://schemas.microsoft.com/office/drawing/2014/main" val="1415525783"/>
                    </a:ext>
                  </a:extLst>
                </a:gridCol>
                <a:gridCol w="576072">
                  <a:extLst>
                    <a:ext uri="{9D8B030D-6E8A-4147-A177-3AD203B41FA5}">
                      <a16:colId xmlns:a16="http://schemas.microsoft.com/office/drawing/2014/main" val="293160492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1779843"/>
                  </a:ext>
                </a:extLst>
              </a:tr>
              <a:tr h="370840">
                <a:tc>
                  <a:txBody>
                    <a:bodyPr/>
                    <a:lstStyle/>
                    <a:p>
                      <a:r>
                        <a:rPr lang="en-US" sz="1000"/>
                        <a:t>182</a:t>
                      </a:r>
                    </a:p>
                  </a:txBody>
                  <a:tcPr/>
                </a:tc>
                <a:tc>
                  <a:txBody>
                    <a:bodyPr/>
                    <a:lstStyle/>
                    <a:p>
                      <a:r>
                        <a:rPr lang="en-US" sz="1000"/>
                        <a:t>-2</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14</a:t>
                      </a:r>
                    </a:p>
                  </a:txBody>
                  <a:tcPr/>
                </a:tc>
                <a:tc>
                  <a:txBody>
                    <a:bodyPr/>
                    <a:lstStyle/>
                    <a:p>
                      <a:r>
                        <a:rPr lang="en-US" sz="1000"/>
                        <a:t>0</a:t>
                      </a:r>
                    </a:p>
                  </a:txBody>
                  <a:tcPr/>
                </a:tc>
                <a:tc>
                  <a:txBody>
                    <a:bodyPr/>
                    <a:lstStyle/>
                    <a:p>
                      <a:r>
                        <a:rPr lang="en-US" sz="1000"/>
                        <a:t>3</a:t>
                      </a:r>
                    </a:p>
                  </a:txBody>
                  <a:tcPr/>
                </a:tc>
                <a:tc>
                  <a:txBody>
                    <a:bodyPr/>
                    <a:lstStyle/>
                    <a:p>
                      <a:r>
                        <a:rPr lang="en-US" sz="1000"/>
                        <a:t>0.4098 %</a:t>
                      </a:r>
                    </a:p>
                  </a:txBody>
                  <a:tcPr/>
                </a:tc>
                <a:tc>
                  <a:txBody>
                    <a:bodyPr/>
                    <a:lstStyle/>
                    <a:p>
                      <a:r>
                        <a:rPr lang="en-US" sz="1000"/>
                        <a:t>0.0 %</a:t>
                      </a:r>
                    </a:p>
                  </a:txBody>
                  <a:tcPr/>
                </a:tc>
                <a:extLst>
                  <a:ext uri="{0D108BD9-81ED-4DB2-BD59-A6C34878D82A}">
                    <a16:rowId xmlns:a16="http://schemas.microsoft.com/office/drawing/2014/main" val="3765390789"/>
                  </a:ext>
                </a:extLst>
              </a:tr>
            </a:tbl>
          </a:graphicData>
        </a:graphic>
      </p:graphicFrame>
      <p:sp>
        <p:nvSpPr>
          <p:cNvPr id="4" name="Text Placeholder 3">
            <a:extLst>
              <a:ext uri="{FF2B5EF4-FFF2-40B4-BE49-F238E27FC236}">
                <a16:creationId xmlns:a16="http://schemas.microsoft.com/office/drawing/2014/main" id="{7ED4BDA2-2300-45F8-93FB-AFD5FDE2BD5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655080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A1FE3-F8C4-4712-A74E-4CBD838DA3AD}"/>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A307F139-1055-499F-BA14-053B842DC5FC}"/>
              </a:ext>
            </a:extLst>
          </p:cNvPr>
          <p:cNvGraphicFramePr>
            <a:graphicFrameLocks noGrp="1"/>
          </p:cNvGraphicFramePr>
          <p:nvPr>
            <p:ph type="chart" sz="quarter" idx="13"/>
            <p:extLst>
              <p:ext uri="{D42A27DB-BD31-4B8C-83A1-F6EECF244321}">
                <p14:modId xmlns:p14="http://schemas.microsoft.com/office/powerpoint/2010/main" val="1462615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ED4FC-7CEC-42E1-99FF-72B2D3502B1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B60B18-97F1-4B32-AE6B-1A8C9040EE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600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9A1BD-FFF6-48E9-A5C1-4443754E73C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95D36722-804C-4FDA-9951-A6E068F3A7F1}"/>
              </a:ext>
            </a:extLst>
          </p:cNvPr>
          <p:cNvGraphicFramePr>
            <a:graphicFrameLocks noGrp="1"/>
          </p:cNvGraphicFramePr>
          <p:nvPr>
            <p:ph type="chart" sz="quarter" idx="13"/>
            <p:extLst>
              <p:ext uri="{D42A27DB-BD31-4B8C-83A1-F6EECF244321}">
                <p14:modId xmlns:p14="http://schemas.microsoft.com/office/powerpoint/2010/main" val="704577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B99D6-F0D8-4B47-B529-60C6394B940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80C3D9A-8EF3-46E1-91A4-7FBAC08C90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5445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A3A4A-B873-4738-AA1D-29CF9649E08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AD9A5CDB-F6A4-4AB6-82E2-A22CD8469764}"/>
              </a:ext>
            </a:extLst>
          </p:cNvPr>
          <p:cNvGraphicFramePr>
            <a:graphicFrameLocks noGrp="1"/>
          </p:cNvGraphicFramePr>
          <p:nvPr>
            <p:ph type="chart" sz="quarter" idx="13"/>
            <p:extLst>
              <p:ext uri="{D42A27DB-BD31-4B8C-83A1-F6EECF244321}">
                <p14:modId xmlns:p14="http://schemas.microsoft.com/office/powerpoint/2010/main" val="1205199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C3014-B9D5-46E6-A414-B51930AD9F1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791E0FC-D15B-4910-8B87-3F4F53115A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222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3FF3F-B209-48F9-929A-608A856E050B}"/>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0AC3533E-44C8-469B-A1CC-FC645B21A3A2}"/>
              </a:ext>
            </a:extLst>
          </p:cNvPr>
          <p:cNvGraphicFramePr>
            <a:graphicFrameLocks noGrp="1"/>
          </p:cNvGraphicFramePr>
          <p:nvPr>
            <p:ph type="tbl" sz="quarter" idx="13"/>
            <p:extLst>
              <p:ext uri="{D42A27DB-BD31-4B8C-83A1-F6EECF244321}">
                <p14:modId xmlns:p14="http://schemas.microsoft.com/office/powerpoint/2010/main" val="186704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91830555"/>
                    </a:ext>
                  </a:extLst>
                </a:gridCol>
                <a:gridCol w="1152144">
                  <a:extLst>
                    <a:ext uri="{9D8B030D-6E8A-4147-A177-3AD203B41FA5}">
                      <a16:colId xmlns:a16="http://schemas.microsoft.com/office/drawing/2014/main" val="721472716"/>
                    </a:ext>
                  </a:extLst>
                </a:gridCol>
                <a:gridCol w="1152144">
                  <a:extLst>
                    <a:ext uri="{9D8B030D-6E8A-4147-A177-3AD203B41FA5}">
                      <a16:colId xmlns:a16="http://schemas.microsoft.com/office/drawing/2014/main" val="3267683104"/>
                    </a:ext>
                  </a:extLst>
                </a:gridCol>
                <a:gridCol w="1152144">
                  <a:extLst>
                    <a:ext uri="{9D8B030D-6E8A-4147-A177-3AD203B41FA5}">
                      <a16:colId xmlns:a16="http://schemas.microsoft.com/office/drawing/2014/main" val="1814262431"/>
                    </a:ext>
                  </a:extLst>
                </a:gridCol>
                <a:gridCol w="1152144">
                  <a:extLst>
                    <a:ext uri="{9D8B030D-6E8A-4147-A177-3AD203B41FA5}">
                      <a16:colId xmlns:a16="http://schemas.microsoft.com/office/drawing/2014/main" val="884321555"/>
                    </a:ext>
                  </a:extLst>
                </a:gridCol>
                <a:gridCol w="1152144">
                  <a:extLst>
                    <a:ext uri="{9D8B030D-6E8A-4147-A177-3AD203B41FA5}">
                      <a16:colId xmlns:a16="http://schemas.microsoft.com/office/drawing/2014/main" val="639686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2664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409855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1214425625"/>
                  </a:ext>
                </a:extLst>
              </a:tr>
            </a:tbl>
          </a:graphicData>
        </a:graphic>
      </p:graphicFrame>
      <p:sp>
        <p:nvSpPr>
          <p:cNvPr id="4" name="Text Placeholder 3">
            <a:extLst>
              <a:ext uri="{FF2B5EF4-FFF2-40B4-BE49-F238E27FC236}">
                <a16:creationId xmlns:a16="http://schemas.microsoft.com/office/drawing/2014/main" id="{F40D7FBC-1FEF-4FAA-87F6-B5C9FF20534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682439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8E56-1C04-44C7-9610-17C585708F2F}"/>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804CA58A-EBED-479E-A7AE-FA9B0B49107C}"/>
              </a:ext>
            </a:extLst>
          </p:cNvPr>
          <p:cNvGraphicFramePr>
            <a:graphicFrameLocks noGrp="1"/>
          </p:cNvGraphicFramePr>
          <p:nvPr>
            <p:ph type="tbl" sz="quarter" idx="13"/>
            <p:extLst>
              <p:ext uri="{D42A27DB-BD31-4B8C-83A1-F6EECF244321}">
                <p14:modId xmlns:p14="http://schemas.microsoft.com/office/powerpoint/2010/main" val="109017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8455842"/>
                    </a:ext>
                  </a:extLst>
                </a:gridCol>
                <a:gridCol w="1152144">
                  <a:extLst>
                    <a:ext uri="{9D8B030D-6E8A-4147-A177-3AD203B41FA5}">
                      <a16:colId xmlns:a16="http://schemas.microsoft.com/office/drawing/2014/main" val="1172164919"/>
                    </a:ext>
                  </a:extLst>
                </a:gridCol>
                <a:gridCol w="1152144">
                  <a:extLst>
                    <a:ext uri="{9D8B030D-6E8A-4147-A177-3AD203B41FA5}">
                      <a16:colId xmlns:a16="http://schemas.microsoft.com/office/drawing/2014/main" val="774364397"/>
                    </a:ext>
                  </a:extLst>
                </a:gridCol>
                <a:gridCol w="1152144">
                  <a:extLst>
                    <a:ext uri="{9D8B030D-6E8A-4147-A177-3AD203B41FA5}">
                      <a16:colId xmlns:a16="http://schemas.microsoft.com/office/drawing/2014/main" val="2671342098"/>
                    </a:ext>
                  </a:extLst>
                </a:gridCol>
                <a:gridCol w="1152144">
                  <a:extLst>
                    <a:ext uri="{9D8B030D-6E8A-4147-A177-3AD203B41FA5}">
                      <a16:colId xmlns:a16="http://schemas.microsoft.com/office/drawing/2014/main" val="2249021257"/>
                    </a:ext>
                  </a:extLst>
                </a:gridCol>
                <a:gridCol w="1152144">
                  <a:extLst>
                    <a:ext uri="{9D8B030D-6E8A-4147-A177-3AD203B41FA5}">
                      <a16:colId xmlns:a16="http://schemas.microsoft.com/office/drawing/2014/main" val="267780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7687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295653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3545954758"/>
                  </a:ext>
                </a:extLst>
              </a:tr>
            </a:tbl>
          </a:graphicData>
        </a:graphic>
      </p:graphicFrame>
      <p:sp>
        <p:nvSpPr>
          <p:cNvPr id="4" name="Text Placeholder 3">
            <a:extLst>
              <a:ext uri="{FF2B5EF4-FFF2-40B4-BE49-F238E27FC236}">
                <a16:creationId xmlns:a16="http://schemas.microsoft.com/office/drawing/2014/main" id="{309A31A0-FDD6-4B30-ACFB-2DEE437B8C9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50711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8A5D3-8921-4A0F-8ACF-EE1E7C2BA22A}"/>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DC1C930E-09CA-4570-BDA2-3A152B9987F0}"/>
              </a:ext>
            </a:extLst>
          </p:cNvPr>
          <p:cNvGraphicFramePr>
            <a:graphicFrameLocks noGrp="1"/>
          </p:cNvGraphicFramePr>
          <p:nvPr>
            <p:ph type="tbl" sz="quarter" idx="13"/>
            <p:extLst>
              <p:ext uri="{D42A27DB-BD31-4B8C-83A1-F6EECF244321}">
                <p14:modId xmlns:p14="http://schemas.microsoft.com/office/powerpoint/2010/main" val="350411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38911000"/>
                    </a:ext>
                  </a:extLst>
                </a:gridCol>
                <a:gridCol w="1152144">
                  <a:extLst>
                    <a:ext uri="{9D8B030D-6E8A-4147-A177-3AD203B41FA5}">
                      <a16:colId xmlns:a16="http://schemas.microsoft.com/office/drawing/2014/main" val="413847810"/>
                    </a:ext>
                  </a:extLst>
                </a:gridCol>
                <a:gridCol w="1152144">
                  <a:extLst>
                    <a:ext uri="{9D8B030D-6E8A-4147-A177-3AD203B41FA5}">
                      <a16:colId xmlns:a16="http://schemas.microsoft.com/office/drawing/2014/main" val="1971370392"/>
                    </a:ext>
                  </a:extLst>
                </a:gridCol>
                <a:gridCol w="1152144">
                  <a:extLst>
                    <a:ext uri="{9D8B030D-6E8A-4147-A177-3AD203B41FA5}">
                      <a16:colId xmlns:a16="http://schemas.microsoft.com/office/drawing/2014/main" val="3575979215"/>
                    </a:ext>
                  </a:extLst>
                </a:gridCol>
                <a:gridCol w="1152144">
                  <a:extLst>
                    <a:ext uri="{9D8B030D-6E8A-4147-A177-3AD203B41FA5}">
                      <a16:colId xmlns:a16="http://schemas.microsoft.com/office/drawing/2014/main" val="273981666"/>
                    </a:ext>
                  </a:extLst>
                </a:gridCol>
                <a:gridCol w="1152144">
                  <a:extLst>
                    <a:ext uri="{9D8B030D-6E8A-4147-A177-3AD203B41FA5}">
                      <a16:colId xmlns:a16="http://schemas.microsoft.com/office/drawing/2014/main" val="298328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5172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3537896700"/>
                  </a:ext>
                </a:extLst>
              </a:tr>
            </a:tbl>
          </a:graphicData>
        </a:graphic>
      </p:graphicFrame>
      <p:sp>
        <p:nvSpPr>
          <p:cNvPr id="4" name="Text Placeholder 3">
            <a:extLst>
              <a:ext uri="{FF2B5EF4-FFF2-40B4-BE49-F238E27FC236}">
                <a16:creationId xmlns:a16="http://schemas.microsoft.com/office/drawing/2014/main" id="{5708BD96-686A-4176-A800-B39B492A61A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8793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0FE4-09D5-4B32-8016-C5E646AD136A}"/>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E7B1209A-C4D5-4242-A071-8FA7D2812AC7}"/>
              </a:ext>
            </a:extLst>
          </p:cNvPr>
          <p:cNvGraphicFramePr>
            <a:graphicFrameLocks noGrp="1"/>
          </p:cNvGraphicFramePr>
          <p:nvPr>
            <p:ph type="tbl" sz="quarter" idx="13"/>
            <p:extLst>
              <p:ext uri="{D42A27DB-BD31-4B8C-83A1-F6EECF244321}">
                <p14:modId xmlns:p14="http://schemas.microsoft.com/office/powerpoint/2010/main" val="713050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5812193"/>
                    </a:ext>
                  </a:extLst>
                </a:gridCol>
                <a:gridCol w="411480">
                  <a:extLst>
                    <a:ext uri="{9D8B030D-6E8A-4147-A177-3AD203B41FA5}">
                      <a16:colId xmlns:a16="http://schemas.microsoft.com/office/drawing/2014/main" val="3810291884"/>
                    </a:ext>
                  </a:extLst>
                </a:gridCol>
                <a:gridCol w="411480">
                  <a:extLst>
                    <a:ext uri="{9D8B030D-6E8A-4147-A177-3AD203B41FA5}">
                      <a16:colId xmlns:a16="http://schemas.microsoft.com/office/drawing/2014/main" val="216924078"/>
                    </a:ext>
                  </a:extLst>
                </a:gridCol>
                <a:gridCol w="411480">
                  <a:extLst>
                    <a:ext uri="{9D8B030D-6E8A-4147-A177-3AD203B41FA5}">
                      <a16:colId xmlns:a16="http://schemas.microsoft.com/office/drawing/2014/main" val="2504764210"/>
                    </a:ext>
                  </a:extLst>
                </a:gridCol>
                <a:gridCol w="411480">
                  <a:extLst>
                    <a:ext uri="{9D8B030D-6E8A-4147-A177-3AD203B41FA5}">
                      <a16:colId xmlns:a16="http://schemas.microsoft.com/office/drawing/2014/main" val="4029895803"/>
                    </a:ext>
                  </a:extLst>
                </a:gridCol>
                <a:gridCol w="411480">
                  <a:extLst>
                    <a:ext uri="{9D8B030D-6E8A-4147-A177-3AD203B41FA5}">
                      <a16:colId xmlns:a16="http://schemas.microsoft.com/office/drawing/2014/main" val="4240725477"/>
                    </a:ext>
                  </a:extLst>
                </a:gridCol>
                <a:gridCol w="411480">
                  <a:extLst>
                    <a:ext uri="{9D8B030D-6E8A-4147-A177-3AD203B41FA5}">
                      <a16:colId xmlns:a16="http://schemas.microsoft.com/office/drawing/2014/main" val="2102938984"/>
                    </a:ext>
                  </a:extLst>
                </a:gridCol>
                <a:gridCol w="411480">
                  <a:extLst>
                    <a:ext uri="{9D8B030D-6E8A-4147-A177-3AD203B41FA5}">
                      <a16:colId xmlns:a16="http://schemas.microsoft.com/office/drawing/2014/main" val="1869046957"/>
                    </a:ext>
                  </a:extLst>
                </a:gridCol>
                <a:gridCol w="411480">
                  <a:extLst>
                    <a:ext uri="{9D8B030D-6E8A-4147-A177-3AD203B41FA5}">
                      <a16:colId xmlns:a16="http://schemas.microsoft.com/office/drawing/2014/main" val="1113064414"/>
                    </a:ext>
                  </a:extLst>
                </a:gridCol>
                <a:gridCol w="411480">
                  <a:extLst>
                    <a:ext uri="{9D8B030D-6E8A-4147-A177-3AD203B41FA5}">
                      <a16:colId xmlns:a16="http://schemas.microsoft.com/office/drawing/2014/main" val="3083771095"/>
                    </a:ext>
                  </a:extLst>
                </a:gridCol>
                <a:gridCol w="411480">
                  <a:extLst>
                    <a:ext uri="{9D8B030D-6E8A-4147-A177-3AD203B41FA5}">
                      <a16:colId xmlns:a16="http://schemas.microsoft.com/office/drawing/2014/main" val="1165363337"/>
                    </a:ext>
                  </a:extLst>
                </a:gridCol>
                <a:gridCol w="411480">
                  <a:extLst>
                    <a:ext uri="{9D8B030D-6E8A-4147-A177-3AD203B41FA5}">
                      <a16:colId xmlns:a16="http://schemas.microsoft.com/office/drawing/2014/main" val="2576614366"/>
                    </a:ext>
                  </a:extLst>
                </a:gridCol>
                <a:gridCol w="411480">
                  <a:extLst>
                    <a:ext uri="{9D8B030D-6E8A-4147-A177-3AD203B41FA5}">
                      <a16:colId xmlns:a16="http://schemas.microsoft.com/office/drawing/2014/main" val="3111839405"/>
                    </a:ext>
                  </a:extLst>
                </a:gridCol>
                <a:gridCol w="411480">
                  <a:extLst>
                    <a:ext uri="{9D8B030D-6E8A-4147-A177-3AD203B41FA5}">
                      <a16:colId xmlns:a16="http://schemas.microsoft.com/office/drawing/2014/main" val="988479314"/>
                    </a:ext>
                  </a:extLst>
                </a:gridCol>
                <a:gridCol w="411480">
                  <a:extLst>
                    <a:ext uri="{9D8B030D-6E8A-4147-A177-3AD203B41FA5}">
                      <a16:colId xmlns:a16="http://schemas.microsoft.com/office/drawing/2014/main" val="2690124485"/>
                    </a:ext>
                  </a:extLst>
                </a:gridCol>
                <a:gridCol w="411480">
                  <a:extLst>
                    <a:ext uri="{9D8B030D-6E8A-4147-A177-3AD203B41FA5}">
                      <a16:colId xmlns:a16="http://schemas.microsoft.com/office/drawing/2014/main" val="44499580"/>
                    </a:ext>
                  </a:extLst>
                </a:gridCol>
                <a:gridCol w="411480">
                  <a:extLst>
                    <a:ext uri="{9D8B030D-6E8A-4147-A177-3AD203B41FA5}">
                      <a16:colId xmlns:a16="http://schemas.microsoft.com/office/drawing/2014/main" val="24055645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758566317"/>
                  </a:ext>
                </a:extLst>
              </a:tr>
              <a:tr h="370840">
                <a:tc>
                  <a:txBody>
                    <a:bodyPr/>
                    <a:lstStyle/>
                    <a:p>
                      <a:r>
                        <a:rPr lang="en-US" sz="1000"/>
                        <a:t>TMNA Services</a:t>
                      </a:r>
                    </a:p>
                  </a:txBody>
                  <a:tcPr/>
                </a:tc>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3060</a:t>
                      </a:r>
                    </a:p>
                  </a:txBody>
                  <a:tcPr/>
                </a:tc>
                <a:tc>
                  <a:txBody>
                    <a:bodyPr/>
                    <a:lstStyle/>
                    <a:p>
                      <a:r>
                        <a:rPr lang="en-US" sz="1000"/>
                        <a:t>39.230769230769</a:t>
                      </a:r>
                    </a:p>
                  </a:txBody>
                  <a:tcPr/>
                </a:tc>
                <a:tc>
                  <a:txBody>
                    <a:bodyPr/>
                    <a:lstStyle/>
                    <a:p>
                      <a:r>
                        <a:rPr lang="en-US" sz="1000"/>
                        <a:t>172</a:t>
                      </a:r>
                    </a:p>
                  </a:txBody>
                  <a:tcPr/>
                </a:tc>
                <a:tc>
                  <a:txBody>
                    <a:bodyPr/>
                    <a:lstStyle/>
                    <a:p>
                      <a:r>
                        <a:rPr lang="en-US" sz="1000"/>
                        <a:t>2.2051282051282</a:t>
                      </a:r>
                    </a:p>
                  </a:txBody>
                  <a:tcPr/>
                </a:tc>
                <a:tc>
                  <a:txBody>
                    <a:bodyPr/>
                    <a:lstStyle/>
                    <a:p>
                      <a:r>
                        <a:rPr lang="en-US" sz="1000"/>
                        <a:t>18</a:t>
                      </a:r>
                    </a:p>
                  </a:txBody>
                  <a:tcPr/>
                </a:tc>
                <a:tc>
                  <a:txBody>
                    <a:bodyPr/>
                    <a:lstStyle/>
                    <a:p>
                      <a:r>
                        <a:rPr lang="en-US" sz="1000"/>
                        <a:t>0.23076923076923</a:t>
                      </a:r>
                    </a:p>
                  </a:txBody>
                  <a:tcPr/>
                </a:tc>
                <a:tc>
                  <a:txBody>
                    <a:bodyPr/>
                    <a:lstStyle/>
                    <a:p>
                      <a:r>
                        <a:rPr lang="en-US" sz="1000"/>
                        <a:t>8237</a:t>
                      </a:r>
                    </a:p>
                  </a:txBody>
                  <a:tcPr/>
                </a:tc>
                <a:tc>
                  <a:txBody>
                    <a:bodyPr/>
                    <a:lstStyle/>
                    <a:p>
                      <a:r>
                        <a:rPr lang="en-US" sz="1000"/>
                        <a:t>105.60256410256</a:t>
                      </a:r>
                    </a:p>
                  </a:txBody>
                  <a:tcPr/>
                </a:tc>
                <a:tc>
                  <a:txBody>
                    <a:bodyPr/>
                    <a:lstStyle/>
                    <a:p>
                      <a:r>
                        <a:rPr lang="en-US" sz="1000"/>
                        <a:t>144928</a:t>
                      </a:r>
                    </a:p>
                  </a:txBody>
                  <a:tcPr/>
                </a:tc>
                <a:tc>
                  <a:txBody>
                    <a:bodyPr/>
                    <a:lstStyle/>
                    <a:p>
                      <a:r>
                        <a:rPr lang="en-US" sz="1000"/>
                        <a:t>1858.0512820513</a:t>
                      </a:r>
                    </a:p>
                  </a:txBody>
                  <a:tcPr/>
                </a:tc>
                <a:tc>
                  <a:txBody>
                    <a:bodyPr/>
                    <a:lstStyle/>
                    <a:p>
                      <a:r>
                        <a:rPr lang="en-US" sz="1000"/>
                        <a:t>6.3113020868115 %</a:t>
                      </a:r>
                    </a:p>
                  </a:txBody>
                  <a:tcPr/>
                </a:tc>
                <a:tc>
                  <a:txBody>
                    <a:bodyPr/>
                    <a:lstStyle/>
                    <a:p>
                      <a:r>
                        <a:rPr lang="en-US" sz="1000"/>
                        <a:t>284</a:t>
                      </a:r>
                    </a:p>
                  </a:txBody>
                  <a:tcPr/>
                </a:tc>
                <a:tc>
                  <a:txBody>
                    <a:bodyPr/>
                    <a:lstStyle/>
                    <a:p>
                      <a:r>
                        <a:rPr lang="en-US" sz="1000"/>
                        <a:t>86.085116666667</a:t>
                      </a:r>
                    </a:p>
                  </a:txBody>
                  <a:tcPr/>
                </a:tc>
                <a:extLst>
                  <a:ext uri="{0D108BD9-81ED-4DB2-BD59-A6C34878D82A}">
                    <a16:rowId xmlns:a16="http://schemas.microsoft.com/office/drawing/2014/main" val="2260505792"/>
                  </a:ext>
                </a:extLst>
              </a:tr>
            </a:tbl>
          </a:graphicData>
        </a:graphic>
      </p:graphicFrame>
      <p:sp>
        <p:nvSpPr>
          <p:cNvPr id="4" name="Text Placeholder 3">
            <a:extLst>
              <a:ext uri="{FF2B5EF4-FFF2-40B4-BE49-F238E27FC236}">
                <a16:creationId xmlns:a16="http://schemas.microsoft.com/office/drawing/2014/main" id="{0140816D-B83A-4C77-AD49-61DC75A11F1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1725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532B0-6853-4F8F-AE17-EDD8630AAE05}"/>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31030393-7A92-45E3-BFDA-DB75A711CEF7}"/>
              </a:ext>
            </a:extLst>
          </p:cNvPr>
          <p:cNvGraphicFramePr>
            <a:graphicFrameLocks noGrp="1"/>
          </p:cNvGraphicFramePr>
          <p:nvPr>
            <p:ph type="chart" sz="quarter" idx="13"/>
            <p:extLst>
              <p:ext uri="{D42A27DB-BD31-4B8C-83A1-F6EECF244321}">
                <p14:modId xmlns:p14="http://schemas.microsoft.com/office/powerpoint/2010/main" val="155206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19E6DD-ABC1-4E59-BDA5-A23D5D81052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E0E1346-A372-4885-B803-C67A5DFE2F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42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212A-02D3-4676-82D8-A5DE9BFAE956}"/>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19BE605-1986-4B2A-BAD0-0777EE091422}"/>
              </a:ext>
            </a:extLst>
          </p:cNvPr>
          <p:cNvGraphicFramePr>
            <a:graphicFrameLocks noGrp="1"/>
          </p:cNvGraphicFramePr>
          <p:nvPr>
            <p:ph type="chart" sz="quarter" idx="13"/>
            <p:extLst>
              <p:ext uri="{D42A27DB-BD31-4B8C-83A1-F6EECF244321}">
                <p14:modId xmlns:p14="http://schemas.microsoft.com/office/powerpoint/2010/main" val="286392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9C3CC3-F4E1-4DA5-87D7-304952F8170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BE48267-C03B-4040-B5DA-D6076606F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1352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E122-44FB-48BF-86AB-193B28217840}"/>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3849C66A-7E7B-473F-8506-34B60368ADCA}"/>
              </a:ext>
            </a:extLst>
          </p:cNvPr>
          <p:cNvGraphicFramePr>
            <a:graphicFrameLocks noGrp="1"/>
          </p:cNvGraphicFramePr>
          <p:nvPr>
            <p:ph type="chart" sz="quarter" idx="13"/>
            <p:extLst>
              <p:ext uri="{D42A27DB-BD31-4B8C-83A1-F6EECF244321}">
                <p14:modId xmlns:p14="http://schemas.microsoft.com/office/powerpoint/2010/main" val="75132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0EE770-052E-4903-941E-E932688D970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00539F9-9E26-4298-A935-5C9016A64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138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F046-1670-4F13-86F5-91352FC7C28F}"/>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74DF74D2-F6AC-497F-B379-2E0DC36C6F62}"/>
              </a:ext>
            </a:extLst>
          </p:cNvPr>
          <p:cNvGraphicFramePr>
            <a:graphicFrameLocks noGrp="1"/>
          </p:cNvGraphicFramePr>
          <p:nvPr>
            <p:ph type="chart" sz="quarter" idx="13"/>
            <p:extLst>
              <p:ext uri="{D42A27DB-BD31-4B8C-83A1-F6EECF244321}">
                <p14:modId xmlns:p14="http://schemas.microsoft.com/office/powerpoint/2010/main" val="2968244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482729-E277-4E48-8233-678D14069A5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9D4D43C-499C-44DB-BEF0-34AAB70575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361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1AC7B-3A0F-4D6D-8501-D2490F81C4E8}"/>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F815F59D-AD9D-4402-B957-5481FFF8A9D3}"/>
              </a:ext>
            </a:extLst>
          </p:cNvPr>
          <p:cNvGraphicFramePr>
            <a:graphicFrameLocks noGrp="1"/>
          </p:cNvGraphicFramePr>
          <p:nvPr>
            <p:ph type="tbl" sz="quarter" idx="13"/>
            <p:extLst>
              <p:ext uri="{D42A27DB-BD31-4B8C-83A1-F6EECF244321}">
                <p14:modId xmlns:p14="http://schemas.microsoft.com/office/powerpoint/2010/main" val="3649960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43780803"/>
                    </a:ext>
                  </a:extLst>
                </a:gridCol>
                <a:gridCol w="740664">
                  <a:extLst>
                    <a:ext uri="{9D8B030D-6E8A-4147-A177-3AD203B41FA5}">
                      <a16:colId xmlns:a16="http://schemas.microsoft.com/office/drawing/2014/main" val="3043380175"/>
                    </a:ext>
                  </a:extLst>
                </a:gridCol>
                <a:gridCol w="740664">
                  <a:extLst>
                    <a:ext uri="{9D8B030D-6E8A-4147-A177-3AD203B41FA5}">
                      <a16:colId xmlns:a16="http://schemas.microsoft.com/office/drawing/2014/main" val="1198897996"/>
                    </a:ext>
                  </a:extLst>
                </a:gridCol>
                <a:gridCol w="740664">
                  <a:extLst>
                    <a:ext uri="{9D8B030D-6E8A-4147-A177-3AD203B41FA5}">
                      <a16:colId xmlns:a16="http://schemas.microsoft.com/office/drawing/2014/main" val="1501866197"/>
                    </a:ext>
                  </a:extLst>
                </a:gridCol>
                <a:gridCol w="740664">
                  <a:extLst>
                    <a:ext uri="{9D8B030D-6E8A-4147-A177-3AD203B41FA5}">
                      <a16:colId xmlns:a16="http://schemas.microsoft.com/office/drawing/2014/main" val="234442867"/>
                    </a:ext>
                  </a:extLst>
                </a:gridCol>
                <a:gridCol w="740664">
                  <a:extLst>
                    <a:ext uri="{9D8B030D-6E8A-4147-A177-3AD203B41FA5}">
                      <a16:colId xmlns:a16="http://schemas.microsoft.com/office/drawing/2014/main" val="2053472304"/>
                    </a:ext>
                  </a:extLst>
                </a:gridCol>
                <a:gridCol w="740664">
                  <a:extLst>
                    <a:ext uri="{9D8B030D-6E8A-4147-A177-3AD203B41FA5}">
                      <a16:colId xmlns:a16="http://schemas.microsoft.com/office/drawing/2014/main" val="3278650451"/>
                    </a:ext>
                  </a:extLst>
                </a:gridCol>
                <a:gridCol w="740664">
                  <a:extLst>
                    <a:ext uri="{9D8B030D-6E8A-4147-A177-3AD203B41FA5}">
                      <a16:colId xmlns:a16="http://schemas.microsoft.com/office/drawing/2014/main" val="2869101615"/>
                    </a:ext>
                  </a:extLst>
                </a:gridCol>
                <a:gridCol w="740664">
                  <a:extLst>
                    <a:ext uri="{9D8B030D-6E8A-4147-A177-3AD203B41FA5}">
                      <a16:colId xmlns:a16="http://schemas.microsoft.com/office/drawing/2014/main" val="271433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9875960"/>
                  </a:ext>
                </a:extLst>
              </a:tr>
            </a:tbl>
          </a:graphicData>
        </a:graphic>
      </p:graphicFrame>
      <p:sp>
        <p:nvSpPr>
          <p:cNvPr id="4" name="Text Placeholder 3">
            <a:extLst>
              <a:ext uri="{FF2B5EF4-FFF2-40B4-BE49-F238E27FC236}">
                <a16:creationId xmlns:a16="http://schemas.microsoft.com/office/drawing/2014/main" id="{0A1C7406-6CA9-4560-A74D-74E9248C8C3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58823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DB746-4DD5-47F3-AB94-FF8550F290A6}"/>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4C496845-0406-490B-8698-13F1BEE221E9}"/>
              </a:ext>
            </a:extLst>
          </p:cNvPr>
          <p:cNvGraphicFramePr>
            <a:graphicFrameLocks noGrp="1"/>
          </p:cNvGraphicFramePr>
          <p:nvPr>
            <p:ph type="tbl" sz="quarter" idx="13"/>
            <p:extLst>
              <p:ext uri="{D42A27DB-BD31-4B8C-83A1-F6EECF244321}">
                <p14:modId xmlns:p14="http://schemas.microsoft.com/office/powerpoint/2010/main" val="2628570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17996247"/>
                    </a:ext>
                  </a:extLst>
                </a:gridCol>
                <a:gridCol w="740664">
                  <a:extLst>
                    <a:ext uri="{9D8B030D-6E8A-4147-A177-3AD203B41FA5}">
                      <a16:colId xmlns:a16="http://schemas.microsoft.com/office/drawing/2014/main" val="731666365"/>
                    </a:ext>
                  </a:extLst>
                </a:gridCol>
                <a:gridCol w="740664">
                  <a:extLst>
                    <a:ext uri="{9D8B030D-6E8A-4147-A177-3AD203B41FA5}">
                      <a16:colId xmlns:a16="http://schemas.microsoft.com/office/drawing/2014/main" val="398611337"/>
                    </a:ext>
                  </a:extLst>
                </a:gridCol>
                <a:gridCol w="740664">
                  <a:extLst>
                    <a:ext uri="{9D8B030D-6E8A-4147-A177-3AD203B41FA5}">
                      <a16:colId xmlns:a16="http://schemas.microsoft.com/office/drawing/2014/main" val="2853661607"/>
                    </a:ext>
                  </a:extLst>
                </a:gridCol>
                <a:gridCol w="740664">
                  <a:extLst>
                    <a:ext uri="{9D8B030D-6E8A-4147-A177-3AD203B41FA5}">
                      <a16:colId xmlns:a16="http://schemas.microsoft.com/office/drawing/2014/main" val="876510543"/>
                    </a:ext>
                  </a:extLst>
                </a:gridCol>
                <a:gridCol w="740664">
                  <a:extLst>
                    <a:ext uri="{9D8B030D-6E8A-4147-A177-3AD203B41FA5}">
                      <a16:colId xmlns:a16="http://schemas.microsoft.com/office/drawing/2014/main" val="1944213967"/>
                    </a:ext>
                  </a:extLst>
                </a:gridCol>
                <a:gridCol w="740664">
                  <a:extLst>
                    <a:ext uri="{9D8B030D-6E8A-4147-A177-3AD203B41FA5}">
                      <a16:colId xmlns:a16="http://schemas.microsoft.com/office/drawing/2014/main" val="3803924984"/>
                    </a:ext>
                  </a:extLst>
                </a:gridCol>
                <a:gridCol w="740664">
                  <a:extLst>
                    <a:ext uri="{9D8B030D-6E8A-4147-A177-3AD203B41FA5}">
                      <a16:colId xmlns:a16="http://schemas.microsoft.com/office/drawing/2014/main" val="2076337403"/>
                    </a:ext>
                  </a:extLst>
                </a:gridCol>
                <a:gridCol w="740664">
                  <a:extLst>
                    <a:ext uri="{9D8B030D-6E8A-4147-A177-3AD203B41FA5}">
                      <a16:colId xmlns:a16="http://schemas.microsoft.com/office/drawing/2014/main" val="2289258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9831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29.061270376616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9975459"/>
                  </a:ext>
                </a:extLst>
              </a:tr>
            </a:tbl>
          </a:graphicData>
        </a:graphic>
      </p:graphicFrame>
      <p:sp>
        <p:nvSpPr>
          <p:cNvPr id="4" name="Text Placeholder 3">
            <a:extLst>
              <a:ext uri="{FF2B5EF4-FFF2-40B4-BE49-F238E27FC236}">
                <a16:creationId xmlns:a16="http://schemas.microsoft.com/office/drawing/2014/main" id="{EC841F08-E42A-4708-BBF3-CBC1068291D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90060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74FBB-0643-467D-93E5-488C8E0FBE2C}"/>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64079AEF-D62D-46BE-9AE1-929F0F0FA35A}"/>
              </a:ext>
            </a:extLst>
          </p:cNvPr>
          <p:cNvGraphicFramePr>
            <a:graphicFrameLocks noGrp="1"/>
          </p:cNvGraphicFramePr>
          <p:nvPr>
            <p:ph type="tbl" sz="quarter" idx="13"/>
            <p:extLst>
              <p:ext uri="{D42A27DB-BD31-4B8C-83A1-F6EECF244321}">
                <p14:modId xmlns:p14="http://schemas.microsoft.com/office/powerpoint/2010/main" val="2395296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35610930"/>
                    </a:ext>
                  </a:extLst>
                </a:gridCol>
                <a:gridCol w="740664">
                  <a:extLst>
                    <a:ext uri="{9D8B030D-6E8A-4147-A177-3AD203B41FA5}">
                      <a16:colId xmlns:a16="http://schemas.microsoft.com/office/drawing/2014/main" val="1575414408"/>
                    </a:ext>
                  </a:extLst>
                </a:gridCol>
                <a:gridCol w="740664">
                  <a:extLst>
                    <a:ext uri="{9D8B030D-6E8A-4147-A177-3AD203B41FA5}">
                      <a16:colId xmlns:a16="http://schemas.microsoft.com/office/drawing/2014/main" val="1603445804"/>
                    </a:ext>
                  </a:extLst>
                </a:gridCol>
                <a:gridCol w="740664">
                  <a:extLst>
                    <a:ext uri="{9D8B030D-6E8A-4147-A177-3AD203B41FA5}">
                      <a16:colId xmlns:a16="http://schemas.microsoft.com/office/drawing/2014/main" val="3179722482"/>
                    </a:ext>
                  </a:extLst>
                </a:gridCol>
                <a:gridCol w="740664">
                  <a:extLst>
                    <a:ext uri="{9D8B030D-6E8A-4147-A177-3AD203B41FA5}">
                      <a16:colId xmlns:a16="http://schemas.microsoft.com/office/drawing/2014/main" val="3173337920"/>
                    </a:ext>
                  </a:extLst>
                </a:gridCol>
                <a:gridCol w="740664">
                  <a:extLst>
                    <a:ext uri="{9D8B030D-6E8A-4147-A177-3AD203B41FA5}">
                      <a16:colId xmlns:a16="http://schemas.microsoft.com/office/drawing/2014/main" val="3961736657"/>
                    </a:ext>
                  </a:extLst>
                </a:gridCol>
                <a:gridCol w="740664">
                  <a:extLst>
                    <a:ext uri="{9D8B030D-6E8A-4147-A177-3AD203B41FA5}">
                      <a16:colId xmlns:a16="http://schemas.microsoft.com/office/drawing/2014/main" val="1627953458"/>
                    </a:ext>
                  </a:extLst>
                </a:gridCol>
                <a:gridCol w="740664">
                  <a:extLst>
                    <a:ext uri="{9D8B030D-6E8A-4147-A177-3AD203B41FA5}">
                      <a16:colId xmlns:a16="http://schemas.microsoft.com/office/drawing/2014/main" val="939063155"/>
                    </a:ext>
                  </a:extLst>
                </a:gridCol>
                <a:gridCol w="740664">
                  <a:extLst>
                    <a:ext uri="{9D8B030D-6E8A-4147-A177-3AD203B41FA5}">
                      <a16:colId xmlns:a16="http://schemas.microsoft.com/office/drawing/2014/main" val="388624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2994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17:13:45</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20.264765784114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6790719"/>
                  </a:ext>
                </a:extLst>
              </a:tr>
            </a:tbl>
          </a:graphicData>
        </a:graphic>
      </p:graphicFrame>
      <p:sp>
        <p:nvSpPr>
          <p:cNvPr id="4" name="Text Placeholder 3">
            <a:extLst>
              <a:ext uri="{FF2B5EF4-FFF2-40B4-BE49-F238E27FC236}">
                <a16:creationId xmlns:a16="http://schemas.microsoft.com/office/drawing/2014/main" id="{36645C4D-D17B-4277-B9E3-9E93C200FB2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76886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E3F26-B64E-46F6-AE93-BF32703942D6}"/>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377B67C4-3034-4699-AD11-9FF978359807}"/>
              </a:ext>
            </a:extLst>
          </p:cNvPr>
          <p:cNvGraphicFramePr>
            <a:graphicFrameLocks noGrp="1"/>
          </p:cNvGraphicFramePr>
          <p:nvPr>
            <p:ph type="tbl" sz="quarter" idx="13"/>
            <p:extLst>
              <p:ext uri="{D42A27DB-BD31-4B8C-83A1-F6EECF244321}">
                <p14:modId xmlns:p14="http://schemas.microsoft.com/office/powerpoint/2010/main" val="361374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84767584"/>
                    </a:ext>
                  </a:extLst>
                </a:gridCol>
                <a:gridCol w="740664">
                  <a:extLst>
                    <a:ext uri="{9D8B030D-6E8A-4147-A177-3AD203B41FA5}">
                      <a16:colId xmlns:a16="http://schemas.microsoft.com/office/drawing/2014/main" val="1846711660"/>
                    </a:ext>
                  </a:extLst>
                </a:gridCol>
                <a:gridCol w="740664">
                  <a:extLst>
                    <a:ext uri="{9D8B030D-6E8A-4147-A177-3AD203B41FA5}">
                      <a16:colId xmlns:a16="http://schemas.microsoft.com/office/drawing/2014/main" val="2637695129"/>
                    </a:ext>
                  </a:extLst>
                </a:gridCol>
                <a:gridCol w="740664">
                  <a:extLst>
                    <a:ext uri="{9D8B030D-6E8A-4147-A177-3AD203B41FA5}">
                      <a16:colId xmlns:a16="http://schemas.microsoft.com/office/drawing/2014/main" val="3476571301"/>
                    </a:ext>
                  </a:extLst>
                </a:gridCol>
                <a:gridCol w="740664">
                  <a:extLst>
                    <a:ext uri="{9D8B030D-6E8A-4147-A177-3AD203B41FA5}">
                      <a16:colId xmlns:a16="http://schemas.microsoft.com/office/drawing/2014/main" val="3011872648"/>
                    </a:ext>
                  </a:extLst>
                </a:gridCol>
                <a:gridCol w="740664">
                  <a:extLst>
                    <a:ext uri="{9D8B030D-6E8A-4147-A177-3AD203B41FA5}">
                      <a16:colId xmlns:a16="http://schemas.microsoft.com/office/drawing/2014/main" val="1078004145"/>
                    </a:ext>
                  </a:extLst>
                </a:gridCol>
                <a:gridCol w="740664">
                  <a:extLst>
                    <a:ext uri="{9D8B030D-6E8A-4147-A177-3AD203B41FA5}">
                      <a16:colId xmlns:a16="http://schemas.microsoft.com/office/drawing/2014/main" val="427298887"/>
                    </a:ext>
                  </a:extLst>
                </a:gridCol>
                <a:gridCol w="740664">
                  <a:extLst>
                    <a:ext uri="{9D8B030D-6E8A-4147-A177-3AD203B41FA5}">
                      <a16:colId xmlns:a16="http://schemas.microsoft.com/office/drawing/2014/main" val="4004672950"/>
                    </a:ext>
                  </a:extLst>
                </a:gridCol>
                <a:gridCol w="740664">
                  <a:extLst>
                    <a:ext uri="{9D8B030D-6E8A-4147-A177-3AD203B41FA5}">
                      <a16:colId xmlns:a16="http://schemas.microsoft.com/office/drawing/2014/main" val="108346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3798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- 2021-12-30 12:10:59</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Philadelphia Insurance Companies.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16.041701698335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660284"/>
                  </a:ext>
                </a:extLst>
              </a:tr>
            </a:tbl>
          </a:graphicData>
        </a:graphic>
      </p:graphicFrame>
      <p:sp>
        <p:nvSpPr>
          <p:cNvPr id="4" name="Text Placeholder 3">
            <a:extLst>
              <a:ext uri="{FF2B5EF4-FFF2-40B4-BE49-F238E27FC236}">
                <a16:creationId xmlns:a16="http://schemas.microsoft.com/office/drawing/2014/main" id="{33392F10-9AD6-4310-AD0F-AC58EA34013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56397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FBE5A-7A5A-4A78-9945-3D1B46FE0C42}"/>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36284A09-0CEE-42C7-848A-E01DA4AC6125}"/>
              </a:ext>
            </a:extLst>
          </p:cNvPr>
          <p:cNvGraphicFramePr>
            <a:graphicFrameLocks noGrp="1"/>
          </p:cNvGraphicFramePr>
          <p:nvPr>
            <p:ph type="tbl" sz="quarter" idx="13"/>
            <p:extLst>
              <p:ext uri="{D42A27DB-BD31-4B8C-83A1-F6EECF244321}">
                <p14:modId xmlns:p14="http://schemas.microsoft.com/office/powerpoint/2010/main" val="291904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48791120"/>
                    </a:ext>
                  </a:extLst>
                </a:gridCol>
                <a:gridCol w="740664">
                  <a:extLst>
                    <a:ext uri="{9D8B030D-6E8A-4147-A177-3AD203B41FA5}">
                      <a16:colId xmlns:a16="http://schemas.microsoft.com/office/drawing/2014/main" val="193363289"/>
                    </a:ext>
                  </a:extLst>
                </a:gridCol>
                <a:gridCol w="740664">
                  <a:extLst>
                    <a:ext uri="{9D8B030D-6E8A-4147-A177-3AD203B41FA5}">
                      <a16:colId xmlns:a16="http://schemas.microsoft.com/office/drawing/2014/main" val="2362170813"/>
                    </a:ext>
                  </a:extLst>
                </a:gridCol>
                <a:gridCol w="740664">
                  <a:extLst>
                    <a:ext uri="{9D8B030D-6E8A-4147-A177-3AD203B41FA5}">
                      <a16:colId xmlns:a16="http://schemas.microsoft.com/office/drawing/2014/main" val="1012448365"/>
                    </a:ext>
                  </a:extLst>
                </a:gridCol>
                <a:gridCol w="740664">
                  <a:extLst>
                    <a:ext uri="{9D8B030D-6E8A-4147-A177-3AD203B41FA5}">
                      <a16:colId xmlns:a16="http://schemas.microsoft.com/office/drawing/2014/main" val="2048951922"/>
                    </a:ext>
                  </a:extLst>
                </a:gridCol>
                <a:gridCol w="740664">
                  <a:extLst>
                    <a:ext uri="{9D8B030D-6E8A-4147-A177-3AD203B41FA5}">
                      <a16:colId xmlns:a16="http://schemas.microsoft.com/office/drawing/2014/main" val="3666294878"/>
                    </a:ext>
                  </a:extLst>
                </a:gridCol>
                <a:gridCol w="740664">
                  <a:extLst>
                    <a:ext uri="{9D8B030D-6E8A-4147-A177-3AD203B41FA5}">
                      <a16:colId xmlns:a16="http://schemas.microsoft.com/office/drawing/2014/main" val="3370803527"/>
                    </a:ext>
                  </a:extLst>
                </a:gridCol>
                <a:gridCol w="740664">
                  <a:extLst>
                    <a:ext uri="{9D8B030D-6E8A-4147-A177-3AD203B41FA5}">
                      <a16:colId xmlns:a16="http://schemas.microsoft.com/office/drawing/2014/main" val="611654272"/>
                    </a:ext>
                  </a:extLst>
                </a:gridCol>
                <a:gridCol w="740664">
                  <a:extLst>
                    <a:ext uri="{9D8B030D-6E8A-4147-A177-3AD203B41FA5}">
                      <a16:colId xmlns:a16="http://schemas.microsoft.com/office/drawing/2014/main" val="191079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6530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- 2021-11-12 16:59:13</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10.392002104709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6185267"/>
                  </a:ext>
                </a:extLst>
              </a:tr>
            </a:tbl>
          </a:graphicData>
        </a:graphic>
      </p:graphicFrame>
      <p:sp>
        <p:nvSpPr>
          <p:cNvPr id="4" name="Text Placeholder 3">
            <a:extLst>
              <a:ext uri="{FF2B5EF4-FFF2-40B4-BE49-F238E27FC236}">
                <a16:creationId xmlns:a16="http://schemas.microsoft.com/office/drawing/2014/main" id="{B21AFA78-10DC-4BAE-83BB-A6817174971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72282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2EB8-DDA1-48C2-9FC2-767E878E2319}"/>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6C51B451-FCBC-4B84-BD8A-4564A04A5279}"/>
              </a:ext>
            </a:extLst>
          </p:cNvPr>
          <p:cNvGraphicFramePr>
            <a:graphicFrameLocks noGrp="1"/>
          </p:cNvGraphicFramePr>
          <p:nvPr>
            <p:ph type="tbl" sz="quarter" idx="13"/>
            <p:extLst>
              <p:ext uri="{D42A27DB-BD31-4B8C-83A1-F6EECF244321}">
                <p14:modId xmlns:p14="http://schemas.microsoft.com/office/powerpoint/2010/main" val="352222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52804956"/>
                    </a:ext>
                  </a:extLst>
                </a:gridCol>
                <a:gridCol w="740664">
                  <a:extLst>
                    <a:ext uri="{9D8B030D-6E8A-4147-A177-3AD203B41FA5}">
                      <a16:colId xmlns:a16="http://schemas.microsoft.com/office/drawing/2014/main" val="3101832356"/>
                    </a:ext>
                  </a:extLst>
                </a:gridCol>
                <a:gridCol w="740664">
                  <a:extLst>
                    <a:ext uri="{9D8B030D-6E8A-4147-A177-3AD203B41FA5}">
                      <a16:colId xmlns:a16="http://schemas.microsoft.com/office/drawing/2014/main" val="3781494881"/>
                    </a:ext>
                  </a:extLst>
                </a:gridCol>
                <a:gridCol w="740664">
                  <a:extLst>
                    <a:ext uri="{9D8B030D-6E8A-4147-A177-3AD203B41FA5}">
                      <a16:colId xmlns:a16="http://schemas.microsoft.com/office/drawing/2014/main" val="3855260548"/>
                    </a:ext>
                  </a:extLst>
                </a:gridCol>
                <a:gridCol w="740664">
                  <a:extLst>
                    <a:ext uri="{9D8B030D-6E8A-4147-A177-3AD203B41FA5}">
                      <a16:colId xmlns:a16="http://schemas.microsoft.com/office/drawing/2014/main" val="4293476555"/>
                    </a:ext>
                  </a:extLst>
                </a:gridCol>
                <a:gridCol w="740664">
                  <a:extLst>
                    <a:ext uri="{9D8B030D-6E8A-4147-A177-3AD203B41FA5}">
                      <a16:colId xmlns:a16="http://schemas.microsoft.com/office/drawing/2014/main" val="2631195566"/>
                    </a:ext>
                  </a:extLst>
                </a:gridCol>
                <a:gridCol w="740664">
                  <a:extLst>
                    <a:ext uri="{9D8B030D-6E8A-4147-A177-3AD203B41FA5}">
                      <a16:colId xmlns:a16="http://schemas.microsoft.com/office/drawing/2014/main" val="425188348"/>
                    </a:ext>
                  </a:extLst>
                </a:gridCol>
                <a:gridCol w="740664">
                  <a:extLst>
                    <a:ext uri="{9D8B030D-6E8A-4147-A177-3AD203B41FA5}">
                      <a16:colId xmlns:a16="http://schemas.microsoft.com/office/drawing/2014/main" val="544366738"/>
                    </a:ext>
                  </a:extLst>
                </a:gridCol>
                <a:gridCol w="740664">
                  <a:extLst>
                    <a:ext uri="{9D8B030D-6E8A-4147-A177-3AD203B41FA5}">
                      <a16:colId xmlns:a16="http://schemas.microsoft.com/office/drawing/2014/main" val="279886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6158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- 2021-12-21 13:25:26</a:t>
                      </a:r>
                      <a:r>
                        <a:rPr kumimoji="0" lang="en-US" sz="1000" b="0" i="0" u="none" strike="noStrike" kern="1200" cap="none" spc="0" normalizeH="0" baseline="0" noProof="0">
                          <a:ln>
                            <a:noFill/>
                          </a:ln>
                          <a:solidFill>
                            <a:prstClr val="black"/>
                          </a:solidFill>
                          <a:effectLst/>
                          <a:uLnTx/>
                          <a:uFillTx/>
                          <a:latin typeface="+mn-lt"/>
                          <a:ea typeface="+mn-ea"/>
                          <a:cs typeface="+mn-cs"/>
                        </a:rPr>
                        <a:t>
 ❄️This holiday season... we have a mystery 🕵️on our hands! TMNAS employees were tasked with decoding messages and solving puzzles in order to solve a New Orleans themed mystery. ❄️
Thanks to teambuilding.com Caryn's Holiday party was a blast🥳! Congratulations to the winning team, "Rebels without a Claus" who successfully solved the Holiday Heist mystery! 
➡️Follow us to learn more about what it's like to work for TMNAS. 
#holidayparty #2021holidays #teambuilding #teamworktuesday #happyholidays #culturematters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8.3173384516955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063402"/>
                  </a:ext>
                </a:extLst>
              </a:tr>
            </a:tbl>
          </a:graphicData>
        </a:graphic>
      </p:graphicFrame>
      <p:sp>
        <p:nvSpPr>
          <p:cNvPr id="4" name="Text Placeholder 3">
            <a:extLst>
              <a:ext uri="{FF2B5EF4-FFF2-40B4-BE49-F238E27FC236}">
                <a16:creationId xmlns:a16="http://schemas.microsoft.com/office/drawing/2014/main" id="{7D796CFA-C448-402F-A204-B12AF115C15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286310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E0A17-0B14-4CEA-9C1C-90EF778AB84E}"/>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53BB0927-F4A0-41C1-B4DC-C7BDEE3AFD12}"/>
              </a:ext>
            </a:extLst>
          </p:cNvPr>
          <p:cNvGraphicFramePr>
            <a:graphicFrameLocks noGrp="1"/>
          </p:cNvGraphicFramePr>
          <p:nvPr>
            <p:ph type="tbl" sz="quarter" idx="13"/>
            <p:extLst>
              <p:ext uri="{D42A27DB-BD31-4B8C-83A1-F6EECF244321}">
                <p14:modId xmlns:p14="http://schemas.microsoft.com/office/powerpoint/2010/main" val="387352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8044031"/>
                    </a:ext>
                  </a:extLst>
                </a:gridCol>
                <a:gridCol w="658368">
                  <a:extLst>
                    <a:ext uri="{9D8B030D-6E8A-4147-A177-3AD203B41FA5}">
                      <a16:colId xmlns:a16="http://schemas.microsoft.com/office/drawing/2014/main" val="1991933441"/>
                    </a:ext>
                  </a:extLst>
                </a:gridCol>
                <a:gridCol w="658368">
                  <a:extLst>
                    <a:ext uri="{9D8B030D-6E8A-4147-A177-3AD203B41FA5}">
                      <a16:colId xmlns:a16="http://schemas.microsoft.com/office/drawing/2014/main" val="4048096951"/>
                    </a:ext>
                  </a:extLst>
                </a:gridCol>
                <a:gridCol w="658368">
                  <a:extLst>
                    <a:ext uri="{9D8B030D-6E8A-4147-A177-3AD203B41FA5}">
                      <a16:colId xmlns:a16="http://schemas.microsoft.com/office/drawing/2014/main" val="2664459732"/>
                    </a:ext>
                  </a:extLst>
                </a:gridCol>
                <a:gridCol w="658368">
                  <a:extLst>
                    <a:ext uri="{9D8B030D-6E8A-4147-A177-3AD203B41FA5}">
                      <a16:colId xmlns:a16="http://schemas.microsoft.com/office/drawing/2014/main" val="236312373"/>
                    </a:ext>
                  </a:extLst>
                </a:gridCol>
                <a:gridCol w="658368">
                  <a:extLst>
                    <a:ext uri="{9D8B030D-6E8A-4147-A177-3AD203B41FA5}">
                      <a16:colId xmlns:a16="http://schemas.microsoft.com/office/drawing/2014/main" val="1562172223"/>
                    </a:ext>
                  </a:extLst>
                </a:gridCol>
                <a:gridCol w="658368">
                  <a:extLst>
                    <a:ext uri="{9D8B030D-6E8A-4147-A177-3AD203B41FA5}">
                      <a16:colId xmlns:a16="http://schemas.microsoft.com/office/drawing/2014/main" val="1527685069"/>
                    </a:ext>
                  </a:extLst>
                </a:gridCol>
                <a:gridCol w="658368">
                  <a:extLst>
                    <a:ext uri="{9D8B030D-6E8A-4147-A177-3AD203B41FA5}">
                      <a16:colId xmlns:a16="http://schemas.microsoft.com/office/drawing/2014/main" val="1345670232"/>
                    </a:ext>
                  </a:extLst>
                </a:gridCol>
                <a:gridCol w="658368">
                  <a:extLst>
                    <a:ext uri="{9D8B030D-6E8A-4147-A177-3AD203B41FA5}">
                      <a16:colId xmlns:a16="http://schemas.microsoft.com/office/drawing/2014/main" val="3471663683"/>
                    </a:ext>
                  </a:extLst>
                </a:gridCol>
                <a:gridCol w="658368">
                  <a:extLst>
                    <a:ext uri="{9D8B030D-6E8A-4147-A177-3AD203B41FA5}">
                      <a16:colId xmlns:a16="http://schemas.microsoft.com/office/drawing/2014/main" val="11616824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348719857"/>
                  </a:ext>
                </a:extLst>
              </a:tr>
              <a:tr h="370840">
                <a:tc>
                  <a:txBody>
                    <a:bodyPr/>
                    <a:lstStyle/>
                    <a:p>
                      <a:r>
                        <a:rPr lang="en-US" sz="1000"/>
                        <a:t>tmna_services</a:t>
                      </a:r>
                    </a:p>
                  </a:txBody>
                  <a:tcPr/>
                </a:tc>
                <a:tc>
                  <a:txBody>
                    <a:bodyPr/>
                    <a:lstStyle/>
                    <a:p>
                      <a:r>
                        <a:rPr lang="en-US" sz="1000"/>
                        <a:t>496</a:t>
                      </a:r>
                    </a:p>
                  </a:txBody>
                  <a:tcPr/>
                </a:tc>
                <a:tc>
                  <a:txBody>
                    <a:bodyPr/>
                    <a:lstStyle/>
                    <a:p>
                      <a:r>
                        <a:rPr lang="en-US" sz="1000"/>
                        <a:t>10</a:t>
                      </a:r>
                    </a:p>
                  </a:txBody>
                  <a:tcPr/>
                </a:tc>
                <a:tc>
                  <a:txBody>
                    <a:bodyPr/>
                    <a:lstStyle/>
                    <a:p>
                      <a:r>
                        <a:rPr lang="en-US" sz="1000"/>
                        <a:t>22</a:t>
                      </a:r>
                    </a:p>
                  </a:txBody>
                  <a:tcPr/>
                </a:tc>
                <a:tc>
                  <a:txBody>
                    <a:bodyPr/>
                    <a:lstStyle/>
                    <a:p>
                      <a:r>
                        <a:rPr lang="en-US" sz="1000"/>
                        <a:t>2</a:t>
                      </a:r>
                    </a:p>
                  </a:txBody>
                  <a:tcPr/>
                </a:tc>
                <a:tc>
                  <a:txBody>
                    <a:bodyPr/>
                    <a:lstStyle/>
                    <a:p>
                      <a:r>
                        <a:rPr lang="en-US" sz="1000"/>
                        <a:t>0</a:t>
                      </a:r>
                    </a:p>
                  </a:txBody>
                  <a:tcPr/>
                </a:tc>
                <a:tc>
                  <a:txBody>
                    <a:bodyPr/>
                    <a:lstStyle/>
                    <a:p>
                      <a:r>
                        <a:rPr lang="en-US" sz="1000"/>
                        <a:t>24</a:t>
                      </a:r>
                    </a:p>
                  </a:txBody>
                  <a:tcPr/>
                </a:tc>
                <a:tc>
                  <a:txBody>
                    <a:bodyPr/>
                    <a:lstStyle/>
                    <a:p>
                      <a:r>
                        <a:rPr lang="en-US" sz="1000"/>
                        <a:t>446</a:t>
                      </a:r>
                    </a:p>
                  </a:txBody>
                  <a:tcPr/>
                </a:tc>
                <a:tc>
                  <a:txBody>
                    <a:bodyPr/>
                    <a:lstStyle/>
                    <a:p>
                      <a:r>
                        <a:rPr lang="en-US" sz="1000"/>
                        <a:t>44</a:t>
                      </a:r>
                    </a:p>
                  </a:txBody>
                  <a:tcPr/>
                </a:tc>
                <a:tc>
                  <a:txBody>
                    <a:bodyPr/>
                    <a:lstStyle/>
                    <a:p>
                      <a:r>
                        <a:rPr lang="en-US" sz="1000"/>
                        <a:t>4.1582 %</a:t>
                      </a:r>
                    </a:p>
                  </a:txBody>
                  <a:tcPr/>
                </a:tc>
                <a:extLst>
                  <a:ext uri="{0D108BD9-81ED-4DB2-BD59-A6C34878D82A}">
                    <a16:rowId xmlns:a16="http://schemas.microsoft.com/office/drawing/2014/main" val="566607426"/>
                  </a:ext>
                </a:extLst>
              </a:tr>
            </a:tbl>
          </a:graphicData>
        </a:graphic>
      </p:graphicFrame>
      <p:sp>
        <p:nvSpPr>
          <p:cNvPr id="4" name="Text Placeholder 3">
            <a:extLst>
              <a:ext uri="{FF2B5EF4-FFF2-40B4-BE49-F238E27FC236}">
                <a16:creationId xmlns:a16="http://schemas.microsoft.com/office/drawing/2014/main" id="{CABDACAE-2D76-45BF-9E57-A4A157DD3DC3}"/>
              </a:ext>
            </a:extLst>
          </p:cNvPr>
          <p:cNvSpPr>
            <a:spLocks noGrp="1"/>
          </p:cNvSpPr>
          <p:nvPr>
            <p:ph type="body" sz="quarter" idx="14"/>
          </p:nvPr>
        </p:nvSpPr>
        <p:spPr/>
        <p:txBody>
          <a:bodyPr/>
          <a:lstStyle/>
          <a:p>
            <a:r>
              <a:rPr lang="en-US"/>
              <a:t>01/01/2022 - 04/03/2022</a:t>
            </a:r>
          </a:p>
        </p:txBody>
      </p:sp>
    </p:spTree>
    <p:extLst>
      <p:ext uri="{BB962C8B-B14F-4D97-AF65-F5344CB8AC3E}">
        <p14:creationId xmlns:p14="http://schemas.microsoft.com/office/powerpoint/2010/main" val="4294239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36689-2139-4D52-BB6D-571FBC01DF66}"/>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E171E289-3376-4608-BCC6-89AC8DC5BC8A}"/>
              </a:ext>
            </a:extLst>
          </p:cNvPr>
          <p:cNvGraphicFramePr>
            <a:graphicFrameLocks noGrp="1"/>
          </p:cNvGraphicFramePr>
          <p:nvPr>
            <p:ph type="chart" sz="quarter" idx="13"/>
            <p:extLst>
              <p:ext uri="{D42A27DB-BD31-4B8C-83A1-F6EECF244321}">
                <p14:modId xmlns:p14="http://schemas.microsoft.com/office/powerpoint/2010/main" val="3405096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19116-0027-410D-8A6F-C028DADC45C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2470214-C9A9-482B-83CF-6A929A329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388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5FFB-4156-4FFC-A5E1-B5543F28DFEB}"/>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6B2E59B0-340B-452D-84F5-696528DE954A}"/>
              </a:ext>
            </a:extLst>
          </p:cNvPr>
          <p:cNvGraphicFramePr>
            <a:graphicFrameLocks noGrp="1"/>
          </p:cNvGraphicFramePr>
          <p:nvPr>
            <p:ph type="chart" sz="quarter" idx="13"/>
            <p:extLst>
              <p:ext uri="{D42A27DB-BD31-4B8C-83A1-F6EECF244321}">
                <p14:modId xmlns:p14="http://schemas.microsoft.com/office/powerpoint/2010/main" val="651744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EC322-C3DE-4DD2-8158-4B34FEBF629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0A10082-5249-4643-9370-32AB887C81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1872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DEC4-90A0-4688-812A-46403391EC89}"/>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E069D258-4612-444C-833F-97F6D13BCFCB}"/>
              </a:ext>
            </a:extLst>
          </p:cNvPr>
          <p:cNvGraphicFramePr>
            <a:graphicFrameLocks noGrp="1"/>
          </p:cNvGraphicFramePr>
          <p:nvPr>
            <p:ph type="chart" sz="quarter" idx="13"/>
            <p:extLst>
              <p:ext uri="{D42A27DB-BD31-4B8C-83A1-F6EECF244321}">
                <p14:modId xmlns:p14="http://schemas.microsoft.com/office/powerpoint/2010/main" val="150862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3412D-350C-4CD4-BCC9-AC6A42C54C1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C837545-AC0D-4C7E-A751-5911BCAD40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480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A9505-2C05-4C39-9E63-DBF30067A1C8}"/>
              </a:ext>
            </a:extLst>
          </p:cNvPr>
          <p:cNvSpPr>
            <a:spLocks noGrp="1"/>
          </p:cNvSpPr>
          <p:nvPr>
            <p:ph type="title"/>
          </p:nvPr>
        </p:nvSpPr>
        <p:spPr/>
        <p:txBody>
          <a:bodyPr/>
          <a:lstStyle/>
          <a:p>
            <a:r>
              <a:rPr lang="en-US"/>
              <a:t>Instagram Instagram Top Posts | TMNAS - 1 of 4</a:t>
            </a:r>
          </a:p>
        </p:txBody>
      </p:sp>
      <p:graphicFrame>
        <p:nvGraphicFramePr>
          <p:cNvPr id="5" name="Table Placeholder 4">
            <a:extLst>
              <a:ext uri="{FF2B5EF4-FFF2-40B4-BE49-F238E27FC236}">
                <a16:creationId xmlns:a16="http://schemas.microsoft.com/office/drawing/2014/main" id="{9672A71D-405B-4441-8062-275AFC00327A}"/>
              </a:ext>
            </a:extLst>
          </p:cNvPr>
          <p:cNvGraphicFramePr>
            <a:graphicFrameLocks noGrp="1"/>
          </p:cNvGraphicFramePr>
          <p:nvPr>
            <p:ph type="tbl" sz="quarter" idx="13"/>
            <p:extLst>
              <p:ext uri="{D42A27DB-BD31-4B8C-83A1-F6EECF244321}">
                <p14:modId xmlns:p14="http://schemas.microsoft.com/office/powerpoint/2010/main" val="392060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60292171"/>
                    </a:ext>
                  </a:extLst>
                </a:gridCol>
                <a:gridCol w="1975104">
                  <a:extLst>
                    <a:ext uri="{9D8B030D-6E8A-4147-A177-3AD203B41FA5}">
                      <a16:colId xmlns:a16="http://schemas.microsoft.com/office/drawing/2014/main" val="201676922"/>
                    </a:ext>
                  </a:extLst>
                </a:gridCol>
                <a:gridCol w="905256">
                  <a:extLst>
                    <a:ext uri="{9D8B030D-6E8A-4147-A177-3AD203B41FA5}">
                      <a16:colId xmlns:a16="http://schemas.microsoft.com/office/drawing/2014/main" val="1838511974"/>
                    </a:ext>
                  </a:extLst>
                </a:gridCol>
                <a:gridCol w="905256">
                  <a:extLst>
                    <a:ext uri="{9D8B030D-6E8A-4147-A177-3AD203B41FA5}">
                      <a16:colId xmlns:a16="http://schemas.microsoft.com/office/drawing/2014/main" val="2522297847"/>
                    </a:ext>
                  </a:extLst>
                </a:gridCol>
                <a:gridCol w="905256">
                  <a:extLst>
                    <a:ext uri="{9D8B030D-6E8A-4147-A177-3AD203B41FA5}">
                      <a16:colId xmlns:a16="http://schemas.microsoft.com/office/drawing/2014/main" val="89716626"/>
                    </a:ext>
                  </a:extLst>
                </a:gridCol>
                <a:gridCol w="905256">
                  <a:extLst>
                    <a:ext uri="{9D8B030D-6E8A-4147-A177-3AD203B41FA5}">
                      <a16:colId xmlns:a16="http://schemas.microsoft.com/office/drawing/2014/main" val="4138683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94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270790914_294905432652627_5954400498316981312_n.jpg?_nc_cat=103&amp;ccb=1-5&amp;_nc_sid=8ae9d6&amp;_nc_ohc=3dZOrrTz7o0AX_npjn1&amp;_nc_ht=scontent-bos3-1.cdninstagram.com&amp;edm=AL-3X8kEAAAA&amp;oh=00_AT-MKwMNJZePjQFIeZqcQXe--JJaGlth-8dbLSzd-70jwQ&amp;oe=6250A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4322478"/>
                  </a:ext>
                </a:extLst>
              </a:tr>
            </a:tbl>
          </a:graphicData>
        </a:graphic>
      </p:graphicFrame>
      <p:sp>
        <p:nvSpPr>
          <p:cNvPr id="4" name="Text Placeholder 3">
            <a:extLst>
              <a:ext uri="{FF2B5EF4-FFF2-40B4-BE49-F238E27FC236}">
                <a16:creationId xmlns:a16="http://schemas.microsoft.com/office/drawing/2014/main" id="{CDF642DC-DEC2-46B4-8F60-9D11E672217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8952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4683-F98F-4886-A66F-21BB57C7F2D9}"/>
              </a:ext>
            </a:extLst>
          </p:cNvPr>
          <p:cNvSpPr>
            <a:spLocks noGrp="1"/>
          </p:cNvSpPr>
          <p:nvPr>
            <p:ph type="title"/>
          </p:nvPr>
        </p:nvSpPr>
        <p:spPr/>
        <p:txBody>
          <a:bodyPr/>
          <a:lstStyle/>
          <a:p>
            <a:r>
              <a:rPr lang="en-US"/>
              <a:t>Instagram Instagram Top Posts | TMNAS - 2 of 4</a:t>
            </a:r>
          </a:p>
        </p:txBody>
      </p:sp>
      <p:graphicFrame>
        <p:nvGraphicFramePr>
          <p:cNvPr id="5" name="Table Placeholder 4">
            <a:extLst>
              <a:ext uri="{FF2B5EF4-FFF2-40B4-BE49-F238E27FC236}">
                <a16:creationId xmlns:a16="http://schemas.microsoft.com/office/drawing/2014/main" id="{AF0A9936-1CA2-4D14-AFF2-702F7A7FB901}"/>
              </a:ext>
            </a:extLst>
          </p:cNvPr>
          <p:cNvGraphicFramePr>
            <a:graphicFrameLocks noGrp="1"/>
          </p:cNvGraphicFramePr>
          <p:nvPr>
            <p:ph type="tbl" sz="quarter" idx="13"/>
            <p:extLst>
              <p:ext uri="{D42A27DB-BD31-4B8C-83A1-F6EECF244321}">
                <p14:modId xmlns:p14="http://schemas.microsoft.com/office/powerpoint/2010/main" val="4178403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86304479"/>
                    </a:ext>
                  </a:extLst>
                </a:gridCol>
                <a:gridCol w="1975104">
                  <a:extLst>
                    <a:ext uri="{9D8B030D-6E8A-4147-A177-3AD203B41FA5}">
                      <a16:colId xmlns:a16="http://schemas.microsoft.com/office/drawing/2014/main" val="3951674438"/>
                    </a:ext>
                  </a:extLst>
                </a:gridCol>
                <a:gridCol w="905256">
                  <a:extLst>
                    <a:ext uri="{9D8B030D-6E8A-4147-A177-3AD203B41FA5}">
                      <a16:colId xmlns:a16="http://schemas.microsoft.com/office/drawing/2014/main" val="3243339420"/>
                    </a:ext>
                  </a:extLst>
                </a:gridCol>
                <a:gridCol w="905256">
                  <a:extLst>
                    <a:ext uri="{9D8B030D-6E8A-4147-A177-3AD203B41FA5}">
                      <a16:colId xmlns:a16="http://schemas.microsoft.com/office/drawing/2014/main" val="2060385925"/>
                    </a:ext>
                  </a:extLst>
                </a:gridCol>
                <a:gridCol w="905256">
                  <a:extLst>
                    <a:ext uri="{9D8B030D-6E8A-4147-A177-3AD203B41FA5}">
                      <a16:colId xmlns:a16="http://schemas.microsoft.com/office/drawing/2014/main" val="103082629"/>
                    </a:ext>
                  </a:extLst>
                </a:gridCol>
                <a:gridCol w="905256">
                  <a:extLst>
                    <a:ext uri="{9D8B030D-6E8A-4147-A177-3AD203B41FA5}">
                      <a16:colId xmlns:a16="http://schemas.microsoft.com/office/drawing/2014/main" val="2297102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851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247979734_421583416038773_1869600476854813945_n.jpg?_nc_cat=109&amp;ccb=1-5&amp;_nc_sid=8ae9d6&amp;_nc_ohc=WqLcACA6Zq8AX944efQ&amp;_nc_ht=scontent-bos3-1.cdninstagram.com&amp;edm=AL-3X8kEAAAA&amp;oh=00_AT8Gv8GIsKMwK1aasi6E4rrkhgBsx3yJ8jfC4fVtq1xzig&amp;oe=62510B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026247"/>
                  </a:ext>
                </a:extLst>
              </a:tr>
            </a:tbl>
          </a:graphicData>
        </a:graphic>
      </p:graphicFrame>
      <p:sp>
        <p:nvSpPr>
          <p:cNvPr id="4" name="Text Placeholder 3">
            <a:extLst>
              <a:ext uri="{FF2B5EF4-FFF2-40B4-BE49-F238E27FC236}">
                <a16:creationId xmlns:a16="http://schemas.microsoft.com/office/drawing/2014/main" id="{89E8C148-01CD-4556-975B-1C3D2464C88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950593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EF6B-4706-48CE-B865-4FC31C317BB4}"/>
              </a:ext>
            </a:extLst>
          </p:cNvPr>
          <p:cNvSpPr>
            <a:spLocks noGrp="1"/>
          </p:cNvSpPr>
          <p:nvPr>
            <p:ph type="title"/>
          </p:nvPr>
        </p:nvSpPr>
        <p:spPr/>
        <p:txBody>
          <a:bodyPr/>
          <a:lstStyle/>
          <a:p>
            <a:r>
              <a:rPr lang="en-US"/>
              <a:t>Instagram Instagram Top Posts | TMNAS - 3 of 4</a:t>
            </a:r>
          </a:p>
        </p:txBody>
      </p:sp>
      <p:graphicFrame>
        <p:nvGraphicFramePr>
          <p:cNvPr id="5" name="Table Placeholder 4">
            <a:extLst>
              <a:ext uri="{FF2B5EF4-FFF2-40B4-BE49-F238E27FC236}">
                <a16:creationId xmlns:a16="http://schemas.microsoft.com/office/drawing/2014/main" id="{73E5017F-37FB-4DD9-93F9-51EB3A1AFB5C}"/>
              </a:ext>
            </a:extLst>
          </p:cNvPr>
          <p:cNvGraphicFramePr>
            <a:graphicFrameLocks noGrp="1"/>
          </p:cNvGraphicFramePr>
          <p:nvPr>
            <p:ph type="tbl" sz="quarter" idx="13"/>
            <p:extLst>
              <p:ext uri="{D42A27DB-BD31-4B8C-83A1-F6EECF244321}">
                <p14:modId xmlns:p14="http://schemas.microsoft.com/office/powerpoint/2010/main" val="3336282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40320467"/>
                    </a:ext>
                  </a:extLst>
                </a:gridCol>
                <a:gridCol w="1975104">
                  <a:extLst>
                    <a:ext uri="{9D8B030D-6E8A-4147-A177-3AD203B41FA5}">
                      <a16:colId xmlns:a16="http://schemas.microsoft.com/office/drawing/2014/main" val="1959449056"/>
                    </a:ext>
                  </a:extLst>
                </a:gridCol>
                <a:gridCol w="905256">
                  <a:extLst>
                    <a:ext uri="{9D8B030D-6E8A-4147-A177-3AD203B41FA5}">
                      <a16:colId xmlns:a16="http://schemas.microsoft.com/office/drawing/2014/main" val="2329272727"/>
                    </a:ext>
                  </a:extLst>
                </a:gridCol>
                <a:gridCol w="905256">
                  <a:extLst>
                    <a:ext uri="{9D8B030D-6E8A-4147-A177-3AD203B41FA5}">
                      <a16:colId xmlns:a16="http://schemas.microsoft.com/office/drawing/2014/main" val="1632270805"/>
                    </a:ext>
                  </a:extLst>
                </a:gridCol>
                <a:gridCol w="905256">
                  <a:extLst>
                    <a:ext uri="{9D8B030D-6E8A-4147-A177-3AD203B41FA5}">
                      <a16:colId xmlns:a16="http://schemas.microsoft.com/office/drawing/2014/main" val="509562178"/>
                    </a:ext>
                  </a:extLst>
                </a:gridCol>
                <a:gridCol w="905256">
                  <a:extLst>
                    <a:ext uri="{9D8B030D-6E8A-4147-A177-3AD203B41FA5}">
                      <a16:colId xmlns:a16="http://schemas.microsoft.com/office/drawing/2014/main" val="46056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720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258617164_142896811420390_3226720213383315034_n.jpg?_nc_cat=111&amp;ccb=1-5&amp;_nc_sid=8ae9d6&amp;_nc_ohc=RUrHBYRXPhEAX8a9jRA&amp;_nc_oc=AQmchdOcrczzXFMyTll6NfbLqjPKBQGfsAD480_rKEl-aCK49Qv0HMeG4iu06RBRiLU&amp;_nc_ht=scontent-bos3-1.cdninstagram.com&amp;edm=AL-3X8kEAAAA&amp;oh=00_AT8kSDw1mVzddceVbIA_44LwM4sjVdCmEe63Zj5bSlJKKA&amp;oe=624F83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6483568"/>
                  </a:ext>
                </a:extLst>
              </a:tr>
            </a:tbl>
          </a:graphicData>
        </a:graphic>
      </p:graphicFrame>
      <p:sp>
        <p:nvSpPr>
          <p:cNvPr id="4" name="Text Placeholder 3">
            <a:extLst>
              <a:ext uri="{FF2B5EF4-FFF2-40B4-BE49-F238E27FC236}">
                <a16:creationId xmlns:a16="http://schemas.microsoft.com/office/drawing/2014/main" id="{689F6E4A-3923-4B3B-B0D6-96E24FE9329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79092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F4A7B-4526-4BA7-89AF-1553DABF2392}"/>
              </a:ext>
            </a:extLst>
          </p:cNvPr>
          <p:cNvSpPr>
            <a:spLocks noGrp="1"/>
          </p:cNvSpPr>
          <p:nvPr>
            <p:ph type="title"/>
          </p:nvPr>
        </p:nvSpPr>
        <p:spPr/>
        <p:txBody>
          <a:bodyPr/>
          <a:lstStyle/>
          <a:p>
            <a:r>
              <a:rPr lang="en-US"/>
              <a:t>Instagram Instagram Top Posts | TMNAS - 4 of 4</a:t>
            </a:r>
          </a:p>
        </p:txBody>
      </p:sp>
      <p:graphicFrame>
        <p:nvGraphicFramePr>
          <p:cNvPr id="5" name="Table Placeholder 4">
            <a:extLst>
              <a:ext uri="{FF2B5EF4-FFF2-40B4-BE49-F238E27FC236}">
                <a16:creationId xmlns:a16="http://schemas.microsoft.com/office/drawing/2014/main" id="{209A7BF0-57C9-4B7D-ACEE-FED163588CE4}"/>
              </a:ext>
            </a:extLst>
          </p:cNvPr>
          <p:cNvGraphicFramePr>
            <a:graphicFrameLocks noGrp="1"/>
          </p:cNvGraphicFramePr>
          <p:nvPr>
            <p:ph type="tbl" sz="quarter" idx="13"/>
            <p:extLst>
              <p:ext uri="{D42A27DB-BD31-4B8C-83A1-F6EECF244321}">
                <p14:modId xmlns:p14="http://schemas.microsoft.com/office/powerpoint/2010/main" val="184632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9403006"/>
                    </a:ext>
                  </a:extLst>
                </a:gridCol>
                <a:gridCol w="1975104">
                  <a:extLst>
                    <a:ext uri="{9D8B030D-6E8A-4147-A177-3AD203B41FA5}">
                      <a16:colId xmlns:a16="http://schemas.microsoft.com/office/drawing/2014/main" val="2043823689"/>
                    </a:ext>
                  </a:extLst>
                </a:gridCol>
                <a:gridCol w="905256">
                  <a:extLst>
                    <a:ext uri="{9D8B030D-6E8A-4147-A177-3AD203B41FA5}">
                      <a16:colId xmlns:a16="http://schemas.microsoft.com/office/drawing/2014/main" val="768897221"/>
                    </a:ext>
                  </a:extLst>
                </a:gridCol>
                <a:gridCol w="905256">
                  <a:extLst>
                    <a:ext uri="{9D8B030D-6E8A-4147-A177-3AD203B41FA5}">
                      <a16:colId xmlns:a16="http://schemas.microsoft.com/office/drawing/2014/main" val="485159986"/>
                    </a:ext>
                  </a:extLst>
                </a:gridCol>
                <a:gridCol w="905256">
                  <a:extLst>
                    <a:ext uri="{9D8B030D-6E8A-4147-A177-3AD203B41FA5}">
                      <a16:colId xmlns:a16="http://schemas.microsoft.com/office/drawing/2014/main" val="3795523932"/>
                    </a:ext>
                  </a:extLst>
                </a:gridCol>
                <a:gridCol w="905256">
                  <a:extLst>
                    <a:ext uri="{9D8B030D-6E8A-4147-A177-3AD203B41FA5}">
                      <a16:colId xmlns:a16="http://schemas.microsoft.com/office/drawing/2014/main" val="3427372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27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- 2021-12-15 10:31:28</a:t>
                      </a:r>
                      <a:r>
                        <a:rPr kumimoji="0" lang="en-US" sz="1000" b="0" i="0" u="none" strike="noStrike" kern="1200" cap="none" spc="0" normalizeH="0" baseline="0" noProof="0">
                          <a:ln>
                            <a:noFill/>
                          </a:ln>
                          <a:solidFill>
                            <a:prstClr val="black"/>
                          </a:solidFill>
                          <a:effectLst/>
                          <a:uLnTx/>
                          <a:uFillTx/>
                          <a:latin typeface="+mn-lt"/>
                          <a:ea typeface="+mn-ea"/>
                          <a:cs typeface="+mn-cs"/>
                        </a:rPr>
                        <a:t>
 ☀️Rise and shine!☀️
TMNAS employees enjoyed a complementary Tenant Holiday Breakfast in our Bala Cynwyd, PA office today. 🏢🍳
Follow us to learn more about what it's like to work for TMNAS!
#workperks #breakfast #happyholidays #followusformore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267562706_147422660947296_1212841777954033440_n.jpg?_nc_cat=108&amp;ccb=1-5&amp;_nc_sid=8ae9d6&amp;_nc_ohc=YJuPDP3wakgAX-ejmEd&amp;_nc_ht=scontent-bos3-1.cdninstagram.com&amp;edm=AL-3X8kEAAAA&amp;oh=00_AT-qVi9S9oejB8i72xlKvd3TEfEzDehA39wTe0OOR55thQ&amp;oe=6250EC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46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- 2021-10-08 08:59:02</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Hero Day! To celebrate, comment who your favorite service hero is and why! #nationalheroday #customerserviceweek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244645804_557603952007931_6082223189002149609_n.jpg?_nc_cat=109&amp;ccb=1-5&amp;_nc_sid=8ae9d6&amp;_nc_ohc=x8S3ZzQdWi4AX9R0ITu&amp;_nc_ht=scontent-iad3-1.cdninstagram.com&amp;edm=AL-3X8kEAAAA&amp;oh=00_AT8ogEkqg0EJjGJEQ-jIiR2lcyyoi37bvOHEbT_iMOI4PQ&amp;oe=622D0B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2425639"/>
                  </a:ext>
                </a:extLst>
              </a:tr>
            </a:tbl>
          </a:graphicData>
        </a:graphic>
      </p:graphicFrame>
      <p:sp>
        <p:nvSpPr>
          <p:cNvPr id="4" name="Text Placeholder 3">
            <a:extLst>
              <a:ext uri="{FF2B5EF4-FFF2-40B4-BE49-F238E27FC236}">
                <a16:creationId xmlns:a16="http://schemas.microsoft.com/office/drawing/2014/main" id="{41176890-B399-4152-8213-38D10E0A04A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668885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1314</Words>
  <Application>Microsoft Office PowerPoint</Application>
  <PresentationFormat>On-screen Show (4:3)</PresentationFormat>
  <Paragraphs>442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lpstr>Instagram Key Metrics Table | TMNAS</vt:lpstr>
      <vt:lpstr>Instagram Followers Change | TMNAS</vt:lpstr>
      <vt:lpstr>Instagram Average Interactions Per Post | TMNAS</vt:lpstr>
      <vt:lpstr>Instagram Total Interactions Per Month | TMNAS</vt:lpstr>
      <vt:lpstr>Instagram Instagram Top Posts | TMNAS - 1 of 4</vt:lpstr>
      <vt:lpstr>Instagram Instagram Top Posts | TMNAS - 2 of 4</vt:lpstr>
      <vt:lpstr>Instagram Instagram Top Posts | TMNAS - 3 of 4</vt:lpstr>
      <vt:lpstr>Instagram Instagram Top Posts | TMNAS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Administrator</dc:creator>
  <cp:lastModifiedBy>Administrator</cp:lastModifiedBy>
  <cp:revision>1</cp:revision>
  <dcterms:created xsi:type="dcterms:W3CDTF">2022-04-04T18:53:21Z</dcterms:created>
  <dcterms:modified xsi:type="dcterms:W3CDTF">2022-04-04T18:54:12Z</dcterms:modified>
</cp:coreProperties>
</file>