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1" r:id="rId15"/>
    <p:sldId id="272" r:id="rId16"/>
    <p:sldId id="273" r:id="rId17"/>
    <p:sldId id="275" r:id="rId18"/>
    <p:sldId id="276" r:id="rId19"/>
    <p:sldId id="277" r:id="rId20"/>
    <p:sldId id="278" r:id="rId21"/>
    <p:sldId id="279" r:id="rId22"/>
    <p:sldId id="280" r:id="rId23"/>
    <p:sldId id="282" r:id="rId24"/>
    <p:sldId id="283" r:id="rId25"/>
    <p:sldId id="284" r:id="rId26"/>
    <p:sldId id="285" r:id="rId27"/>
    <p:sldId id="286" r:id="rId28"/>
    <p:sldId id="287" r:id="rId29"/>
    <p:sldId id="288" r:id="rId30"/>
    <p:sldId id="289" r:id="rId31"/>
    <p:sldId id="290" r:id="rId32"/>
    <p:sldId id="292" r:id="rId33"/>
    <p:sldId id="293" r:id="rId34"/>
    <p:sldId id="294" r:id="rId35"/>
    <p:sldId id="295" r:id="rId36"/>
    <p:sldId id="296" r:id="rId37"/>
    <p:sldId id="297"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44531</c:v>
                </c:pt>
              </c:numCache>
            </c:numRef>
          </c:cat>
          <c:val>
            <c:numRef>
              <c:f>Sheet1!$B$2</c:f>
              <c:numCache>
                <c:formatCode>General</c:formatCode>
                <c:ptCount val="1"/>
                <c:pt idx="0">
                  <c:v>147</c:v>
                </c:pt>
              </c:numCache>
            </c:numRef>
          </c:val>
          <c:extLst>
            <c:ext xmlns:c16="http://schemas.microsoft.com/office/drawing/2014/chart" uri="{C3380CC4-5D6E-409C-BE32-E72D297353CC}">
              <c16:uniqueId val="{00000000-7AC1-4327-B4AF-EE69D38DBD95}"/>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44531</c:v>
                </c:pt>
              </c:numCache>
            </c:numRef>
          </c:cat>
          <c:val>
            <c:numRef>
              <c:f>Sheet1!$C$2</c:f>
              <c:numCache>
                <c:formatCode>General</c:formatCode>
                <c:ptCount val="1"/>
                <c:pt idx="0">
                  <c:v>486</c:v>
                </c:pt>
              </c:numCache>
            </c:numRef>
          </c:val>
          <c:extLst>
            <c:ext xmlns:c16="http://schemas.microsoft.com/office/drawing/2014/chart" uri="{C3380CC4-5D6E-409C-BE32-E72D297353CC}">
              <c16:uniqueId val="{00000001-7AC1-4327-B4AF-EE69D38DBD95}"/>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44531</c:v>
                </c:pt>
              </c:numCache>
            </c:numRef>
          </c:cat>
          <c:val>
            <c:numRef>
              <c:f>Sheet1!$D$2</c:f>
              <c:numCache>
                <c:formatCode>General</c:formatCode>
                <c:ptCount val="1"/>
                <c:pt idx="0">
                  <c:v>6703</c:v>
                </c:pt>
              </c:numCache>
            </c:numRef>
          </c:val>
          <c:extLst>
            <c:ext xmlns:c16="http://schemas.microsoft.com/office/drawing/2014/chart" uri="{C3380CC4-5D6E-409C-BE32-E72D297353CC}">
              <c16:uniqueId val="{00000002-7AC1-4327-B4AF-EE69D38DBD95}"/>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44531</c:v>
                </c:pt>
              </c:numCache>
            </c:numRef>
          </c:cat>
          <c:val>
            <c:numRef>
              <c:f>Sheet1!$E$2</c:f>
              <c:numCache>
                <c:formatCode>General</c:formatCode>
                <c:ptCount val="1"/>
                <c:pt idx="0">
                  <c:v>184</c:v>
                </c:pt>
              </c:numCache>
            </c:numRef>
          </c:val>
          <c:extLst>
            <c:ext xmlns:c16="http://schemas.microsoft.com/office/drawing/2014/chart" uri="{C3380CC4-5D6E-409C-BE32-E72D297353CC}">
              <c16:uniqueId val="{00000003-7AC1-4327-B4AF-EE69D38DBD95}"/>
            </c:ext>
          </c:extLst>
        </c:ser>
        <c:dLbls>
          <c:showLegendKey val="0"/>
          <c:showVal val="0"/>
          <c:showCatName val="0"/>
          <c:showSerName val="0"/>
          <c:showPercent val="0"/>
          <c:showBubbleSize val="0"/>
        </c:dLbls>
        <c:gapWidth val="219"/>
        <c:overlap val="-27"/>
        <c:axId val="398005984"/>
        <c:axId val="398004016"/>
      </c:barChart>
      <c:dateAx>
        <c:axId val="398005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004016"/>
        <c:crosses val="autoZero"/>
        <c:auto val="1"/>
        <c:lblOffset val="100"/>
        <c:baseTimeUnit val="days"/>
      </c:dateAx>
      <c:valAx>
        <c:axId val="398004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005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Sheet1!$B$2:$B$366</c:f>
              <c:numCache>
                <c:formatCode>General</c:formatCode>
                <c:ptCount val="365"/>
                <c:pt idx="0">
                  <c:v>1</c:v>
                </c:pt>
                <c:pt idx="1">
                  <c:v>0</c:v>
                </c:pt>
                <c:pt idx="2">
                  <c:v>0</c:v>
                </c:pt>
                <c:pt idx="3">
                  <c:v>1</c:v>
                </c:pt>
                <c:pt idx="4">
                  <c:v>0</c:v>
                </c:pt>
                <c:pt idx="5">
                  <c:v>0</c:v>
                </c:pt>
                <c:pt idx="6">
                  <c:v>0</c:v>
                </c:pt>
                <c:pt idx="7">
                  <c:v>0</c:v>
                </c:pt>
                <c:pt idx="8">
                  <c:v>0</c:v>
                </c:pt>
                <c:pt idx="9">
                  <c:v>0</c:v>
                </c:pt>
                <c:pt idx="10">
                  <c:v>1</c:v>
                </c:pt>
                <c:pt idx="11">
                  <c:v>1</c:v>
                </c:pt>
                <c:pt idx="12">
                  <c:v>0</c:v>
                </c:pt>
                <c:pt idx="13">
                  <c:v>0</c:v>
                </c:pt>
                <c:pt idx="14">
                  <c:v>0</c:v>
                </c:pt>
                <c:pt idx="15">
                  <c:v>0</c:v>
                </c:pt>
                <c:pt idx="16">
                  <c:v>0</c:v>
                </c:pt>
                <c:pt idx="17">
                  <c:v>0</c:v>
                </c:pt>
                <c:pt idx="18">
                  <c:v>0</c:v>
                </c:pt>
                <c:pt idx="19">
                  <c:v>1</c:v>
                </c:pt>
                <c:pt idx="20">
                  <c:v>0</c:v>
                </c:pt>
                <c:pt idx="21">
                  <c:v>0</c:v>
                </c:pt>
                <c:pt idx="22">
                  <c:v>0</c:v>
                </c:pt>
                <c:pt idx="23">
                  <c:v>0</c:v>
                </c:pt>
                <c:pt idx="24">
                  <c:v>0</c:v>
                </c:pt>
                <c:pt idx="25">
                  <c:v>0</c:v>
                </c:pt>
                <c:pt idx="26">
                  <c:v>1</c:v>
                </c:pt>
                <c:pt idx="27">
                  <c:v>0</c:v>
                </c:pt>
                <c:pt idx="28">
                  <c:v>1</c:v>
                </c:pt>
                <c:pt idx="29">
                  <c:v>0</c:v>
                </c:pt>
                <c:pt idx="30">
                  <c:v>0</c:v>
                </c:pt>
                <c:pt idx="31">
                  <c:v>0</c:v>
                </c:pt>
                <c:pt idx="32">
                  <c:v>0</c:v>
                </c:pt>
                <c:pt idx="33">
                  <c:v>0</c:v>
                </c:pt>
                <c:pt idx="34">
                  <c:v>1</c:v>
                </c:pt>
                <c:pt idx="35">
                  <c:v>1</c:v>
                </c:pt>
                <c:pt idx="36">
                  <c:v>0</c:v>
                </c:pt>
                <c:pt idx="37">
                  <c:v>0</c:v>
                </c:pt>
                <c:pt idx="38">
                  <c:v>0</c:v>
                </c:pt>
                <c:pt idx="39">
                  <c:v>0</c:v>
                </c:pt>
                <c:pt idx="40">
                  <c:v>0</c:v>
                </c:pt>
                <c:pt idx="41">
                  <c:v>0</c:v>
                </c:pt>
                <c:pt idx="42">
                  <c:v>0</c:v>
                </c:pt>
                <c:pt idx="43">
                  <c:v>0</c:v>
                </c:pt>
                <c:pt idx="44">
                  <c:v>0</c:v>
                </c:pt>
                <c:pt idx="45">
                  <c:v>1</c:v>
                </c:pt>
                <c:pt idx="46">
                  <c:v>1</c:v>
                </c:pt>
                <c:pt idx="47">
                  <c:v>0</c:v>
                </c:pt>
                <c:pt idx="48">
                  <c:v>0</c:v>
                </c:pt>
                <c:pt idx="49">
                  <c:v>0</c:v>
                </c:pt>
                <c:pt idx="50">
                  <c:v>0</c:v>
                </c:pt>
                <c:pt idx="51">
                  <c:v>0</c:v>
                </c:pt>
                <c:pt idx="52">
                  <c:v>0</c:v>
                </c:pt>
                <c:pt idx="53">
                  <c:v>0</c:v>
                </c:pt>
                <c:pt idx="54">
                  <c:v>0</c:v>
                </c:pt>
                <c:pt idx="55">
                  <c:v>0</c:v>
                </c:pt>
                <c:pt idx="56">
                  <c:v>0</c:v>
                </c:pt>
                <c:pt idx="57">
                  <c:v>0</c:v>
                </c:pt>
                <c:pt idx="58">
                  <c:v>1</c:v>
                </c:pt>
                <c:pt idx="59">
                  <c:v>0</c:v>
                </c:pt>
                <c:pt idx="60">
                  <c:v>0</c:v>
                </c:pt>
                <c:pt idx="61">
                  <c:v>0</c:v>
                </c:pt>
                <c:pt idx="62">
                  <c:v>0</c:v>
                </c:pt>
                <c:pt idx="63">
                  <c:v>0</c:v>
                </c:pt>
                <c:pt idx="64">
                  <c:v>0</c:v>
                </c:pt>
                <c:pt idx="65">
                  <c:v>0</c:v>
                </c:pt>
                <c:pt idx="66">
                  <c:v>1</c:v>
                </c:pt>
                <c:pt idx="67">
                  <c:v>0</c:v>
                </c:pt>
                <c:pt idx="68">
                  <c:v>0</c:v>
                </c:pt>
                <c:pt idx="69">
                  <c:v>1</c:v>
                </c:pt>
                <c:pt idx="70">
                  <c:v>0</c:v>
                </c:pt>
                <c:pt idx="71">
                  <c:v>1</c:v>
                </c:pt>
                <c:pt idx="72">
                  <c:v>0</c:v>
                </c:pt>
                <c:pt idx="73">
                  <c:v>1</c:v>
                </c:pt>
                <c:pt idx="74">
                  <c:v>0</c:v>
                </c:pt>
                <c:pt idx="75">
                  <c:v>0</c:v>
                </c:pt>
                <c:pt idx="76">
                  <c:v>0</c:v>
                </c:pt>
                <c:pt idx="77">
                  <c:v>0</c:v>
                </c:pt>
                <c:pt idx="78">
                  <c:v>0</c:v>
                </c:pt>
                <c:pt idx="79">
                  <c:v>0</c:v>
                </c:pt>
                <c:pt idx="80">
                  <c:v>0</c:v>
                </c:pt>
                <c:pt idx="81">
                  <c:v>1</c:v>
                </c:pt>
                <c:pt idx="82">
                  <c:v>0</c:v>
                </c:pt>
                <c:pt idx="83">
                  <c:v>0</c:v>
                </c:pt>
                <c:pt idx="84">
                  <c:v>0</c:v>
                </c:pt>
                <c:pt idx="85">
                  <c:v>0</c:v>
                </c:pt>
                <c:pt idx="86">
                  <c:v>0</c:v>
                </c:pt>
                <c:pt idx="87">
                  <c:v>0</c:v>
                </c:pt>
                <c:pt idx="88">
                  <c:v>0</c:v>
                </c:pt>
                <c:pt idx="89">
                  <c:v>1</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1</c:v>
                </c:pt>
                <c:pt idx="112">
                  <c:v>0</c:v>
                </c:pt>
                <c:pt idx="113">
                  <c:v>0</c:v>
                </c:pt>
                <c:pt idx="114">
                  <c:v>1</c:v>
                </c:pt>
                <c:pt idx="115">
                  <c:v>1</c:v>
                </c:pt>
                <c:pt idx="116">
                  <c:v>-1</c:v>
                </c:pt>
                <c:pt idx="117">
                  <c:v>0</c:v>
                </c:pt>
                <c:pt idx="118">
                  <c:v>1</c:v>
                </c:pt>
                <c:pt idx="119">
                  <c:v>0</c:v>
                </c:pt>
                <c:pt idx="120">
                  <c:v>0</c:v>
                </c:pt>
                <c:pt idx="121">
                  <c:v>0</c:v>
                </c:pt>
                <c:pt idx="122">
                  <c:v>0</c:v>
                </c:pt>
                <c:pt idx="123">
                  <c:v>0</c:v>
                </c:pt>
                <c:pt idx="124">
                  <c:v>1</c:v>
                </c:pt>
                <c:pt idx="125">
                  <c:v>1</c:v>
                </c:pt>
                <c:pt idx="126">
                  <c:v>0</c:v>
                </c:pt>
                <c:pt idx="127">
                  <c:v>0</c:v>
                </c:pt>
                <c:pt idx="128">
                  <c:v>0</c:v>
                </c:pt>
                <c:pt idx="129">
                  <c:v>0</c:v>
                </c:pt>
                <c:pt idx="130">
                  <c:v>0</c:v>
                </c:pt>
                <c:pt idx="131">
                  <c:v>0</c:v>
                </c:pt>
                <c:pt idx="132">
                  <c:v>0</c:v>
                </c:pt>
                <c:pt idx="133">
                  <c:v>0</c:v>
                </c:pt>
                <c:pt idx="134">
                  <c:v>1</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1</c:v>
                </c:pt>
                <c:pt idx="152">
                  <c:v>0</c:v>
                </c:pt>
                <c:pt idx="153">
                  <c:v>0</c:v>
                </c:pt>
                <c:pt idx="154">
                  <c:v>0</c:v>
                </c:pt>
                <c:pt idx="155">
                  <c:v>0</c:v>
                </c:pt>
                <c:pt idx="156">
                  <c:v>0</c:v>
                </c:pt>
                <c:pt idx="157">
                  <c:v>1</c:v>
                </c:pt>
                <c:pt idx="158">
                  <c:v>1</c:v>
                </c:pt>
                <c:pt idx="159">
                  <c:v>0</c:v>
                </c:pt>
                <c:pt idx="160">
                  <c:v>0</c:v>
                </c:pt>
                <c:pt idx="161">
                  <c:v>0</c:v>
                </c:pt>
                <c:pt idx="162">
                  <c:v>0</c:v>
                </c:pt>
                <c:pt idx="163">
                  <c:v>0</c:v>
                </c:pt>
                <c:pt idx="164">
                  <c:v>0</c:v>
                </c:pt>
                <c:pt idx="165">
                  <c:v>1</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1</c:v>
                </c:pt>
                <c:pt idx="184">
                  <c:v>0</c:v>
                </c:pt>
                <c:pt idx="185">
                  <c:v>1</c:v>
                </c:pt>
                <c:pt idx="186">
                  <c:v>0</c:v>
                </c:pt>
                <c:pt idx="187">
                  <c:v>0</c:v>
                </c:pt>
                <c:pt idx="188">
                  <c:v>0</c:v>
                </c:pt>
                <c:pt idx="189">
                  <c:v>1</c:v>
                </c:pt>
                <c:pt idx="190">
                  <c:v>1</c:v>
                </c:pt>
                <c:pt idx="191">
                  <c:v>0</c:v>
                </c:pt>
                <c:pt idx="192">
                  <c:v>0</c:v>
                </c:pt>
                <c:pt idx="193">
                  <c:v>1</c:v>
                </c:pt>
                <c:pt idx="194">
                  <c:v>0</c:v>
                </c:pt>
                <c:pt idx="195">
                  <c:v>0</c:v>
                </c:pt>
                <c:pt idx="196">
                  <c:v>0</c:v>
                </c:pt>
                <c:pt idx="197">
                  <c:v>0</c:v>
                </c:pt>
                <c:pt idx="198">
                  <c:v>2</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1</c:v>
                </c:pt>
                <c:pt idx="218">
                  <c:v>0</c:v>
                </c:pt>
                <c:pt idx="219">
                  <c:v>0</c:v>
                </c:pt>
                <c:pt idx="220">
                  <c:v>0</c:v>
                </c:pt>
                <c:pt idx="221">
                  <c:v>0</c:v>
                </c:pt>
                <c:pt idx="222">
                  <c:v>1</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1</c:v>
                </c:pt>
                <c:pt idx="257">
                  <c:v>0</c:v>
                </c:pt>
                <c:pt idx="258">
                  <c:v>0</c:v>
                </c:pt>
                <c:pt idx="259">
                  <c:v>0</c:v>
                </c:pt>
                <c:pt idx="260">
                  <c:v>0</c:v>
                </c:pt>
                <c:pt idx="261">
                  <c:v>0</c:v>
                </c:pt>
                <c:pt idx="262">
                  <c:v>0</c:v>
                </c:pt>
                <c:pt idx="263">
                  <c:v>0</c:v>
                </c:pt>
                <c:pt idx="264">
                  <c:v>0</c:v>
                </c:pt>
                <c:pt idx="265">
                  <c:v>0</c:v>
                </c:pt>
                <c:pt idx="266">
                  <c:v>0</c:v>
                </c:pt>
                <c:pt idx="267">
                  <c:v>1</c:v>
                </c:pt>
                <c:pt idx="268">
                  <c:v>0</c:v>
                </c:pt>
                <c:pt idx="269">
                  <c:v>0</c:v>
                </c:pt>
                <c:pt idx="270">
                  <c:v>1</c:v>
                </c:pt>
                <c:pt idx="271">
                  <c:v>0</c:v>
                </c:pt>
                <c:pt idx="272">
                  <c:v>0</c:v>
                </c:pt>
                <c:pt idx="273">
                  <c:v>0</c:v>
                </c:pt>
                <c:pt idx="274">
                  <c:v>0</c:v>
                </c:pt>
                <c:pt idx="275">
                  <c:v>0</c:v>
                </c:pt>
                <c:pt idx="276">
                  <c:v>0</c:v>
                </c:pt>
                <c:pt idx="277">
                  <c:v>0</c:v>
                </c:pt>
                <c:pt idx="278">
                  <c:v>1</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1</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0-4517-4740-8F00-DC1F59724065}"/>
            </c:ext>
          </c:extLst>
        </c:ser>
        <c:dLbls>
          <c:showLegendKey val="0"/>
          <c:showVal val="0"/>
          <c:showCatName val="0"/>
          <c:showSerName val="0"/>
          <c:showPercent val="0"/>
          <c:showBubbleSize val="0"/>
        </c:dLbls>
        <c:gapWidth val="219"/>
        <c:overlap val="-27"/>
        <c:axId val="438960000"/>
        <c:axId val="438960328"/>
      </c:barChart>
      <c:dateAx>
        <c:axId val="438960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960328"/>
        <c:crosses val="autoZero"/>
        <c:auto val="1"/>
        <c:lblOffset val="100"/>
        <c:baseTimeUnit val="days"/>
      </c:dateAx>
      <c:valAx>
        <c:axId val="438960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960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Sheet1!$B$2:$B$366</c:f>
              <c:numCache>
                <c:formatCode>General</c:formatCode>
                <c:ptCount val="36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7</c:v>
                </c:pt>
                <c:pt idx="15">
                  <c:v>0</c:v>
                </c:pt>
                <c:pt idx="16">
                  <c:v>0</c:v>
                </c:pt>
                <c:pt idx="17">
                  <c:v>0</c:v>
                </c:pt>
                <c:pt idx="18">
                  <c:v>0</c:v>
                </c:pt>
                <c:pt idx="19">
                  <c:v>0</c:v>
                </c:pt>
                <c:pt idx="20">
                  <c:v>0</c:v>
                </c:pt>
                <c:pt idx="21">
                  <c:v>10</c:v>
                </c:pt>
                <c:pt idx="22">
                  <c:v>0</c:v>
                </c:pt>
                <c:pt idx="23">
                  <c:v>0</c:v>
                </c:pt>
                <c:pt idx="24">
                  <c:v>0</c:v>
                </c:pt>
                <c:pt idx="25">
                  <c:v>0</c:v>
                </c:pt>
                <c:pt idx="26">
                  <c:v>0</c:v>
                </c:pt>
                <c:pt idx="27">
                  <c:v>4</c:v>
                </c:pt>
                <c:pt idx="28">
                  <c:v>3</c:v>
                </c:pt>
                <c:pt idx="29">
                  <c:v>0</c:v>
                </c:pt>
                <c:pt idx="30">
                  <c:v>0</c:v>
                </c:pt>
                <c:pt idx="31">
                  <c:v>0</c:v>
                </c:pt>
                <c:pt idx="32">
                  <c:v>0</c:v>
                </c:pt>
                <c:pt idx="33">
                  <c:v>0</c:v>
                </c:pt>
                <c:pt idx="34">
                  <c:v>0</c:v>
                </c:pt>
                <c:pt idx="35">
                  <c:v>0</c:v>
                </c:pt>
                <c:pt idx="36">
                  <c:v>0</c:v>
                </c:pt>
                <c:pt idx="37">
                  <c:v>0</c:v>
                </c:pt>
                <c:pt idx="38">
                  <c:v>0</c:v>
                </c:pt>
                <c:pt idx="39">
                  <c:v>3</c:v>
                </c:pt>
                <c:pt idx="40">
                  <c:v>0</c:v>
                </c:pt>
                <c:pt idx="41">
                  <c:v>0</c:v>
                </c:pt>
                <c:pt idx="42">
                  <c:v>4</c:v>
                </c:pt>
                <c:pt idx="43">
                  <c:v>0</c:v>
                </c:pt>
                <c:pt idx="44">
                  <c:v>0</c:v>
                </c:pt>
                <c:pt idx="45">
                  <c:v>0</c:v>
                </c:pt>
                <c:pt idx="46">
                  <c:v>0</c:v>
                </c:pt>
                <c:pt idx="47">
                  <c:v>0</c:v>
                </c:pt>
                <c:pt idx="48">
                  <c:v>0</c:v>
                </c:pt>
                <c:pt idx="49">
                  <c:v>8</c:v>
                </c:pt>
                <c:pt idx="50">
                  <c:v>0</c:v>
                </c:pt>
                <c:pt idx="51">
                  <c:v>0</c:v>
                </c:pt>
                <c:pt idx="52">
                  <c:v>0</c:v>
                </c:pt>
                <c:pt idx="53">
                  <c:v>0</c:v>
                </c:pt>
                <c:pt idx="54">
                  <c:v>5</c:v>
                </c:pt>
                <c:pt idx="55">
                  <c:v>0</c:v>
                </c:pt>
                <c:pt idx="56">
                  <c:v>0</c:v>
                </c:pt>
                <c:pt idx="57">
                  <c:v>0</c:v>
                </c:pt>
                <c:pt idx="58">
                  <c:v>0</c:v>
                </c:pt>
                <c:pt idx="59">
                  <c:v>0</c:v>
                </c:pt>
                <c:pt idx="60">
                  <c:v>0</c:v>
                </c:pt>
                <c:pt idx="61">
                  <c:v>0</c:v>
                </c:pt>
                <c:pt idx="62">
                  <c:v>0</c:v>
                </c:pt>
                <c:pt idx="63">
                  <c:v>8</c:v>
                </c:pt>
                <c:pt idx="64">
                  <c:v>0</c:v>
                </c:pt>
                <c:pt idx="65">
                  <c:v>0</c:v>
                </c:pt>
                <c:pt idx="66">
                  <c:v>0</c:v>
                </c:pt>
                <c:pt idx="67">
                  <c:v>0</c:v>
                </c:pt>
                <c:pt idx="68">
                  <c:v>0</c:v>
                </c:pt>
                <c:pt idx="69">
                  <c:v>0</c:v>
                </c:pt>
                <c:pt idx="70">
                  <c:v>9</c:v>
                </c:pt>
                <c:pt idx="71">
                  <c:v>0</c:v>
                </c:pt>
                <c:pt idx="72">
                  <c:v>0</c:v>
                </c:pt>
                <c:pt idx="73">
                  <c:v>0</c:v>
                </c:pt>
                <c:pt idx="74">
                  <c:v>13</c:v>
                </c:pt>
                <c:pt idx="75">
                  <c:v>8</c:v>
                </c:pt>
                <c:pt idx="76">
                  <c:v>0</c:v>
                </c:pt>
                <c:pt idx="77">
                  <c:v>0</c:v>
                </c:pt>
                <c:pt idx="78">
                  <c:v>0</c:v>
                </c:pt>
                <c:pt idx="79">
                  <c:v>0</c:v>
                </c:pt>
                <c:pt idx="80">
                  <c:v>0</c:v>
                </c:pt>
                <c:pt idx="81">
                  <c:v>11</c:v>
                </c:pt>
                <c:pt idx="82">
                  <c:v>0</c:v>
                </c:pt>
                <c:pt idx="83">
                  <c:v>0</c:v>
                </c:pt>
                <c:pt idx="84">
                  <c:v>8</c:v>
                </c:pt>
                <c:pt idx="85">
                  <c:v>0</c:v>
                </c:pt>
                <c:pt idx="86">
                  <c:v>0</c:v>
                </c:pt>
                <c:pt idx="87">
                  <c:v>0</c:v>
                </c:pt>
                <c:pt idx="88">
                  <c:v>0</c:v>
                </c:pt>
                <c:pt idx="89">
                  <c:v>8</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9</c:v>
                </c:pt>
                <c:pt idx="117">
                  <c:v>0</c:v>
                </c:pt>
                <c:pt idx="118">
                  <c:v>5</c:v>
                </c:pt>
                <c:pt idx="119">
                  <c:v>0</c:v>
                </c:pt>
                <c:pt idx="120">
                  <c:v>0</c:v>
                </c:pt>
                <c:pt idx="121">
                  <c:v>0</c:v>
                </c:pt>
                <c:pt idx="122">
                  <c:v>0</c:v>
                </c:pt>
                <c:pt idx="123">
                  <c:v>12</c:v>
                </c:pt>
                <c:pt idx="124">
                  <c:v>2</c:v>
                </c:pt>
                <c:pt idx="125">
                  <c:v>0</c:v>
                </c:pt>
                <c:pt idx="126">
                  <c:v>16</c:v>
                </c:pt>
                <c:pt idx="127">
                  <c:v>0</c:v>
                </c:pt>
                <c:pt idx="128">
                  <c:v>0</c:v>
                </c:pt>
                <c:pt idx="129">
                  <c:v>0</c:v>
                </c:pt>
                <c:pt idx="130">
                  <c:v>0</c:v>
                </c:pt>
                <c:pt idx="131">
                  <c:v>0</c:v>
                </c:pt>
                <c:pt idx="132">
                  <c:v>0</c:v>
                </c:pt>
                <c:pt idx="133">
                  <c:v>14</c:v>
                </c:pt>
                <c:pt idx="134">
                  <c:v>0</c:v>
                </c:pt>
                <c:pt idx="135">
                  <c:v>0</c:v>
                </c:pt>
                <c:pt idx="136">
                  <c:v>0</c:v>
                </c:pt>
                <c:pt idx="137">
                  <c:v>0</c:v>
                </c:pt>
                <c:pt idx="138">
                  <c:v>0</c:v>
                </c:pt>
                <c:pt idx="139">
                  <c:v>4</c:v>
                </c:pt>
                <c:pt idx="140">
                  <c:v>2</c:v>
                </c:pt>
                <c:pt idx="141">
                  <c:v>0</c:v>
                </c:pt>
                <c:pt idx="142">
                  <c:v>0</c:v>
                </c:pt>
                <c:pt idx="143">
                  <c:v>0</c:v>
                </c:pt>
                <c:pt idx="144">
                  <c:v>0</c:v>
                </c:pt>
                <c:pt idx="145">
                  <c:v>0</c:v>
                </c:pt>
                <c:pt idx="146">
                  <c:v>0</c:v>
                </c:pt>
                <c:pt idx="147">
                  <c:v>3</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14</c:v>
                </c:pt>
                <c:pt idx="174">
                  <c:v>0</c:v>
                </c:pt>
                <c:pt idx="175">
                  <c:v>0</c:v>
                </c:pt>
                <c:pt idx="176">
                  <c:v>0</c:v>
                </c:pt>
                <c:pt idx="177">
                  <c:v>0</c:v>
                </c:pt>
                <c:pt idx="178">
                  <c:v>0</c:v>
                </c:pt>
                <c:pt idx="179">
                  <c:v>0</c:v>
                </c:pt>
                <c:pt idx="180">
                  <c:v>0</c:v>
                </c:pt>
                <c:pt idx="181">
                  <c:v>9</c:v>
                </c:pt>
                <c:pt idx="182">
                  <c:v>7</c:v>
                </c:pt>
                <c:pt idx="183">
                  <c:v>0</c:v>
                </c:pt>
                <c:pt idx="184">
                  <c:v>0</c:v>
                </c:pt>
                <c:pt idx="185">
                  <c:v>0</c:v>
                </c:pt>
                <c:pt idx="186">
                  <c:v>0</c:v>
                </c:pt>
                <c:pt idx="187">
                  <c:v>0</c:v>
                </c:pt>
                <c:pt idx="188">
                  <c:v>0</c:v>
                </c:pt>
                <c:pt idx="189">
                  <c:v>0</c:v>
                </c:pt>
                <c:pt idx="190">
                  <c:v>0</c:v>
                </c:pt>
                <c:pt idx="191">
                  <c:v>0</c:v>
                </c:pt>
                <c:pt idx="192">
                  <c:v>0</c:v>
                </c:pt>
                <c:pt idx="193">
                  <c:v>0</c:v>
                </c:pt>
                <c:pt idx="194">
                  <c:v>8</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4</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3</c:v>
                </c:pt>
                <c:pt idx="242">
                  <c:v>0</c:v>
                </c:pt>
                <c:pt idx="243">
                  <c:v>0</c:v>
                </c:pt>
                <c:pt idx="244">
                  <c:v>0</c:v>
                </c:pt>
                <c:pt idx="245">
                  <c:v>3</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5</c:v>
                </c:pt>
                <c:pt idx="266">
                  <c:v>0</c:v>
                </c:pt>
                <c:pt idx="267">
                  <c:v>0</c:v>
                </c:pt>
                <c:pt idx="268">
                  <c:v>0</c:v>
                </c:pt>
                <c:pt idx="269">
                  <c:v>0</c:v>
                </c:pt>
                <c:pt idx="270">
                  <c:v>0</c:v>
                </c:pt>
                <c:pt idx="271">
                  <c:v>0</c:v>
                </c:pt>
                <c:pt idx="272">
                  <c:v>0</c:v>
                </c:pt>
                <c:pt idx="273">
                  <c:v>0</c:v>
                </c:pt>
                <c:pt idx="274">
                  <c:v>0</c:v>
                </c:pt>
                <c:pt idx="275">
                  <c:v>0</c:v>
                </c:pt>
                <c:pt idx="276">
                  <c:v>0</c:v>
                </c:pt>
                <c:pt idx="277">
                  <c:v>0</c:v>
                </c:pt>
                <c:pt idx="278">
                  <c:v>7</c:v>
                </c:pt>
                <c:pt idx="279">
                  <c:v>4</c:v>
                </c:pt>
                <c:pt idx="280">
                  <c:v>0</c:v>
                </c:pt>
                <c:pt idx="281">
                  <c:v>0</c:v>
                </c:pt>
                <c:pt idx="282">
                  <c:v>0</c:v>
                </c:pt>
                <c:pt idx="283">
                  <c:v>1</c:v>
                </c:pt>
                <c:pt idx="284">
                  <c:v>2</c:v>
                </c:pt>
                <c:pt idx="285">
                  <c:v>5</c:v>
                </c:pt>
                <c:pt idx="286">
                  <c:v>0</c:v>
                </c:pt>
                <c:pt idx="287">
                  <c:v>0</c:v>
                </c:pt>
                <c:pt idx="288">
                  <c:v>0</c:v>
                </c:pt>
                <c:pt idx="289">
                  <c:v>0</c:v>
                </c:pt>
                <c:pt idx="290">
                  <c:v>0</c:v>
                </c:pt>
                <c:pt idx="291">
                  <c:v>1</c:v>
                </c:pt>
                <c:pt idx="292">
                  <c:v>5</c:v>
                </c:pt>
                <c:pt idx="293">
                  <c:v>0</c:v>
                </c:pt>
                <c:pt idx="294">
                  <c:v>3</c:v>
                </c:pt>
                <c:pt idx="295">
                  <c:v>0</c:v>
                </c:pt>
                <c:pt idx="296">
                  <c:v>0</c:v>
                </c:pt>
                <c:pt idx="297">
                  <c:v>0</c:v>
                </c:pt>
                <c:pt idx="298">
                  <c:v>0</c:v>
                </c:pt>
                <c:pt idx="299">
                  <c:v>0</c:v>
                </c:pt>
                <c:pt idx="300">
                  <c:v>7</c:v>
                </c:pt>
                <c:pt idx="301">
                  <c:v>0</c:v>
                </c:pt>
                <c:pt idx="302">
                  <c:v>0</c:v>
                </c:pt>
                <c:pt idx="303">
                  <c:v>0</c:v>
                </c:pt>
                <c:pt idx="304">
                  <c:v>0</c:v>
                </c:pt>
                <c:pt idx="305">
                  <c:v>0</c:v>
                </c:pt>
                <c:pt idx="306">
                  <c:v>0</c:v>
                </c:pt>
                <c:pt idx="307">
                  <c:v>4</c:v>
                </c:pt>
                <c:pt idx="308">
                  <c:v>0</c:v>
                </c:pt>
                <c:pt idx="309">
                  <c:v>0</c:v>
                </c:pt>
                <c:pt idx="310">
                  <c:v>0</c:v>
                </c:pt>
                <c:pt idx="311">
                  <c:v>0</c:v>
                </c:pt>
                <c:pt idx="312">
                  <c:v>0</c:v>
                </c:pt>
                <c:pt idx="313">
                  <c:v>0</c:v>
                </c:pt>
                <c:pt idx="314">
                  <c:v>6</c:v>
                </c:pt>
                <c:pt idx="315">
                  <c:v>10</c:v>
                </c:pt>
                <c:pt idx="316">
                  <c:v>0</c:v>
                </c:pt>
                <c:pt idx="317">
                  <c:v>0</c:v>
                </c:pt>
                <c:pt idx="318">
                  <c:v>0</c:v>
                </c:pt>
                <c:pt idx="319">
                  <c:v>3</c:v>
                </c:pt>
                <c:pt idx="320">
                  <c:v>15</c:v>
                </c:pt>
                <c:pt idx="321">
                  <c:v>15</c:v>
                </c:pt>
                <c:pt idx="322">
                  <c:v>0</c:v>
                </c:pt>
                <c:pt idx="323">
                  <c:v>0</c:v>
                </c:pt>
                <c:pt idx="324">
                  <c:v>0</c:v>
                </c:pt>
                <c:pt idx="325">
                  <c:v>0</c:v>
                </c:pt>
                <c:pt idx="326">
                  <c:v>0</c:v>
                </c:pt>
                <c:pt idx="327">
                  <c:v>6</c:v>
                </c:pt>
                <c:pt idx="328">
                  <c:v>0</c:v>
                </c:pt>
                <c:pt idx="329">
                  <c:v>0</c:v>
                </c:pt>
                <c:pt idx="330">
                  <c:v>0</c:v>
                </c:pt>
                <c:pt idx="331">
                  <c:v>0</c:v>
                </c:pt>
                <c:pt idx="332">
                  <c:v>7</c:v>
                </c:pt>
                <c:pt idx="333">
                  <c:v>0</c:v>
                </c:pt>
                <c:pt idx="334">
                  <c:v>5</c:v>
                </c:pt>
                <c:pt idx="335">
                  <c:v>0</c:v>
                </c:pt>
                <c:pt idx="336">
                  <c:v>0</c:v>
                </c:pt>
                <c:pt idx="337">
                  <c:v>0</c:v>
                </c:pt>
                <c:pt idx="338">
                  <c:v>0</c:v>
                </c:pt>
                <c:pt idx="339">
                  <c:v>0</c:v>
                </c:pt>
                <c:pt idx="340">
                  <c:v>0</c:v>
                </c:pt>
                <c:pt idx="341">
                  <c:v>0</c:v>
                </c:pt>
                <c:pt idx="342">
                  <c:v>0</c:v>
                </c:pt>
                <c:pt idx="343">
                  <c:v>0</c:v>
                </c:pt>
                <c:pt idx="344">
                  <c:v>0</c:v>
                </c:pt>
                <c:pt idx="345">
                  <c:v>0</c:v>
                </c:pt>
                <c:pt idx="346">
                  <c:v>0</c:v>
                </c:pt>
                <c:pt idx="347">
                  <c:v>1</c:v>
                </c:pt>
                <c:pt idx="348">
                  <c:v>9</c:v>
                </c:pt>
                <c:pt idx="349">
                  <c:v>4</c:v>
                </c:pt>
                <c:pt idx="350">
                  <c:v>17</c:v>
                </c:pt>
                <c:pt idx="351">
                  <c:v>0</c:v>
                </c:pt>
                <c:pt idx="352">
                  <c:v>0</c:v>
                </c:pt>
                <c:pt idx="353">
                  <c:v>2</c:v>
                </c:pt>
                <c:pt idx="354">
                  <c:v>8</c:v>
                </c:pt>
                <c:pt idx="355">
                  <c:v>0</c:v>
                </c:pt>
                <c:pt idx="356">
                  <c:v>11</c:v>
                </c:pt>
                <c:pt idx="357">
                  <c:v>0</c:v>
                </c:pt>
                <c:pt idx="358">
                  <c:v>0</c:v>
                </c:pt>
                <c:pt idx="359">
                  <c:v>0</c:v>
                </c:pt>
                <c:pt idx="360">
                  <c:v>0</c:v>
                </c:pt>
                <c:pt idx="361">
                  <c:v>0</c:v>
                </c:pt>
                <c:pt idx="362">
                  <c:v>0</c:v>
                </c:pt>
                <c:pt idx="363">
                  <c:v>16</c:v>
                </c:pt>
                <c:pt idx="364">
                  <c:v>0</c:v>
                </c:pt>
              </c:numCache>
            </c:numRef>
          </c:val>
          <c:extLst>
            <c:ext xmlns:c16="http://schemas.microsoft.com/office/drawing/2014/chart" uri="{C3380CC4-5D6E-409C-BE32-E72D297353CC}">
              <c16:uniqueId val="{00000000-EB8C-4E69-A6A6-9C5D2F3C6C4B}"/>
            </c:ext>
          </c:extLst>
        </c:ser>
        <c:dLbls>
          <c:showLegendKey val="0"/>
          <c:showVal val="0"/>
          <c:showCatName val="0"/>
          <c:showSerName val="0"/>
          <c:showPercent val="0"/>
          <c:showBubbleSize val="0"/>
        </c:dLbls>
        <c:gapWidth val="219"/>
        <c:overlap val="-27"/>
        <c:axId val="438936712"/>
        <c:axId val="438931136"/>
      </c:barChart>
      <c:dateAx>
        <c:axId val="438936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931136"/>
        <c:crosses val="autoZero"/>
        <c:auto val="1"/>
        <c:lblOffset val="100"/>
        <c:baseTimeUnit val="days"/>
      </c:dateAx>
      <c:valAx>
        <c:axId val="438931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936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Selective</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0</c:v>
                </c:pt>
                <c:pt idx="1">
                  <c:v>0</c:v>
                </c:pt>
                <c:pt idx="2">
                  <c:v>33</c:v>
                </c:pt>
                <c:pt idx="3">
                  <c:v>0</c:v>
                </c:pt>
                <c:pt idx="4">
                  <c:v>27</c:v>
                </c:pt>
                <c:pt idx="5">
                  <c:v>0</c:v>
                </c:pt>
                <c:pt idx="6">
                  <c:v>0</c:v>
                </c:pt>
                <c:pt idx="7">
                  <c:v>286</c:v>
                </c:pt>
                <c:pt idx="8">
                  <c:v>9</c:v>
                </c:pt>
                <c:pt idx="9">
                  <c:v>0</c:v>
                </c:pt>
                <c:pt idx="10">
                  <c:v>349</c:v>
                </c:pt>
                <c:pt idx="11">
                  <c:v>19</c:v>
                </c:pt>
              </c:numCache>
            </c:numRef>
          </c:val>
          <c:extLst>
            <c:ext xmlns:c16="http://schemas.microsoft.com/office/drawing/2014/chart" uri="{C3380CC4-5D6E-409C-BE32-E72D297353CC}">
              <c16:uniqueId val="{00000000-88A4-4C52-AAC1-C4A0E9EEA935}"/>
            </c:ext>
          </c:extLst>
        </c:ser>
        <c:ser>
          <c:idx val="1"/>
          <c:order val="1"/>
          <c:tx>
            <c:strRef>
              <c:f>Sheet1!$C$1</c:f>
              <c:strCache>
                <c:ptCount val="1"/>
                <c:pt idx="0">
                  <c:v>Philadelphia Insurance Companies</c:v>
                </c:pt>
              </c:strCache>
            </c:strRef>
          </c:tx>
          <c:spPr>
            <a:solidFill>
              <a:schemeClr val="accent2"/>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Sheet1!$C$2:$C$13</c:f>
              <c:numCache>
                <c:formatCode>General</c:formatCode>
                <c:ptCount val="12"/>
                <c:pt idx="0">
                  <c:v>0</c:v>
                </c:pt>
                <c:pt idx="1">
                  <c:v>0</c:v>
                </c:pt>
                <c:pt idx="2">
                  <c:v>55</c:v>
                </c:pt>
                <c:pt idx="3">
                  <c:v>40</c:v>
                </c:pt>
                <c:pt idx="4">
                  <c:v>0</c:v>
                </c:pt>
                <c:pt idx="5">
                  <c:v>15</c:v>
                </c:pt>
                <c:pt idx="6">
                  <c:v>0</c:v>
                </c:pt>
                <c:pt idx="7">
                  <c:v>33</c:v>
                </c:pt>
                <c:pt idx="8">
                  <c:v>22</c:v>
                </c:pt>
                <c:pt idx="9">
                  <c:v>0</c:v>
                </c:pt>
                <c:pt idx="10">
                  <c:v>10</c:v>
                </c:pt>
                <c:pt idx="11">
                  <c:v>0</c:v>
                </c:pt>
              </c:numCache>
            </c:numRef>
          </c:val>
          <c:extLst>
            <c:ext xmlns:c16="http://schemas.microsoft.com/office/drawing/2014/chart" uri="{C3380CC4-5D6E-409C-BE32-E72D297353CC}">
              <c16:uniqueId val="{00000001-88A4-4C52-AAC1-C4A0E9EEA935}"/>
            </c:ext>
          </c:extLst>
        </c:ser>
        <c:ser>
          <c:idx val="2"/>
          <c:order val="2"/>
          <c:tx>
            <c:strRef>
              <c:f>Sheet1!$D$1</c:f>
              <c:strCache>
                <c:ptCount val="1"/>
                <c:pt idx="0">
                  <c:v>First Insurance Company of Hawaii, LTD</c:v>
                </c:pt>
              </c:strCache>
            </c:strRef>
          </c:tx>
          <c:spPr>
            <a:solidFill>
              <a:schemeClr val="accent3"/>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Sheet1!$D$2:$D$13</c:f>
              <c:numCache>
                <c:formatCode>General</c:formatCode>
                <c:ptCount val="12"/>
                <c:pt idx="0">
                  <c:v>0</c:v>
                </c:pt>
                <c:pt idx="1">
                  <c:v>0</c:v>
                </c:pt>
                <c:pt idx="2">
                  <c:v>0</c:v>
                </c:pt>
                <c:pt idx="3">
                  <c:v>21</c:v>
                </c:pt>
                <c:pt idx="4">
                  <c:v>0</c:v>
                </c:pt>
                <c:pt idx="5">
                  <c:v>0</c:v>
                </c:pt>
                <c:pt idx="6">
                  <c:v>0</c:v>
                </c:pt>
                <c:pt idx="7">
                  <c:v>0</c:v>
                </c:pt>
                <c:pt idx="8">
                  <c:v>37</c:v>
                </c:pt>
                <c:pt idx="9">
                  <c:v>0</c:v>
                </c:pt>
                <c:pt idx="10">
                  <c:v>36</c:v>
                </c:pt>
                <c:pt idx="11">
                  <c:v>0</c:v>
                </c:pt>
              </c:numCache>
            </c:numRef>
          </c:val>
          <c:extLst>
            <c:ext xmlns:c16="http://schemas.microsoft.com/office/drawing/2014/chart" uri="{C3380CC4-5D6E-409C-BE32-E72D297353CC}">
              <c16:uniqueId val="{00000002-88A4-4C52-AAC1-C4A0E9EEA935}"/>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Sheet1!$E$2:$E$13</c:f>
              <c:numCache>
                <c:formatCode>General</c:formatCode>
                <c:ptCount val="12"/>
                <c:pt idx="0">
                  <c:v>0</c:v>
                </c:pt>
                <c:pt idx="1">
                  <c:v>0</c:v>
                </c:pt>
                <c:pt idx="2">
                  <c:v>0</c:v>
                </c:pt>
                <c:pt idx="3">
                  <c:v>2</c:v>
                </c:pt>
                <c:pt idx="4">
                  <c:v>0</c:v>
                </c:pt>
                <c:pt idx="5">
                  <c:v>5</c:v>
                </c:pt>
                <c:pt idx="6">
                  <c:v>0</c:v>
                </c:pt>
                <c:pt idx="7">
                  <c:v>6</c:v>
                </c:pt>
                <c:pt idx="8">
                  <c:v>0</c:v>
                </c:pt>
                <c:pt idx="9">
                  <c:v>0</c:v>
                </c:pt>
                <c:pt idx="10">
                  <c:v>3</c:v>
                </c:pt>
                <c:pt idx="11">
                  <c:v>0</c:v>
                </c:pt>
              </c:numCache>
            </c:numRef>
          </c:val>
          <c:extLst>
            <c:ext xmlns:c16="http://schemas.microsoft.com/office/drawing/2014/chart" uri="{C3380CC4-5D6E-409C-BE32-E72D297353CC}">
              <c16:uniqueId val="{00000003-88A4-4C52-AAC1-C4A0E9EEA935}"/>
            </c:ext>
          </c:extLst>
        </c:ser>
        <c:ser>
          <c:idx val="4"/>
          <c:order val="4"/>
          <c:tx>
            <c:strRef>
              <c:f>Sheet1!$F$1</c:f>
              <c:strCache>
                <c:ptCount val="1"/>
                <c:pt idx="0">
                  <c:v>TMNAS</c:v>
                </c:pt>
              </c:strCache>
            </c:strRef>
          </c:tx>
          <c:spPr>
            <a:solidFill>
              <a:schemeClr val="accent5"/>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Sheet1!$F$2:$F$13</c:f>
              <c:numCache>
                <c:formatCode>General</c:formatCode>
                <c:ptCount val="12"/>
                <c:pt idx="0">
                  <c:v>0</c:v>
                </c:pt>
                <c:pt idx="1">
                  <c:v>0</c:v>
                </c:pt>
                <c:pt idx="2">
                  <c:v>8</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4-88A4-4C52-AAC1-C4A0E9EEA935}"/>
            </c:ext>
          </c:extLst>
        </c:ser>
        <c:dLbls>
          <c:showLegendKey val="0"/>
          <c:showVal val="0"/>
          <c:showCatName val="0"/>
          <c:showSerName val="0"/>
          <c:showPercent val="0"/>
          <c:showBubbleSize val="0"/>
        </c:dLbls>
        <c:gapWidth val="219"/>
        <c:overlap val="-27"/>
        <c:axId val="438928184"/>
        <c:axId val="438932120"/>
      </c:barChart>
      <c:catAx>
        <c:axId val="438928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932120"/>
        <c:crosses val="autoZero"/>
        <c:auto val="1"/>
        <c:lblAlgn val="ctr"/>
        <c:lblOffset val="100"/>
        <c:noMultiLvlLbl val="0"/>
      </c:catAx>
      <c:valAx>
        <c:axId val="438932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928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Sheet1!$B$2:$B$366</c:f>
              <c:numCache>
                <c:formatCode>General</c:formatCode>
                <c:ptCount val="36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0</c:v>
                </c:pt>
                <c:pt idx="17">
                  <c:v>0</c:v>
                </c:pt>
                <c:pt idx="18">
                  <c:v>0</c:v>
                </c:pt>
                <c:pt idx="19">
                  <c:v>0</c:v>
                </c:pt>
                <c:pt idx="20">
                  <c:v>0</c:v>
                </c:pt>
                <c:pt idx="21">
                  <c:v>0</c:v>
                </c:pt>
                <c:pt idx="22">
                  <c:v>-1</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1</c:v>
                </c:pt>
                <c:pt idx="39">
                  <c:v>0</c:v>
                </c:pt>
                <c:pt idx="40">
                  <c:v>0</c:v>
                </c:pt>
                <c:pt idx="41">
                  <c:v>0</c:v>
                </c:pt>
                <c:pt idx="42">
                  <c:v>0</c:v>
                </c:pt>
                <c:pt idx="43">
                  <c:v>0</c:v>
                </c:pt>
                <c:pt idx="44">
                  <c:v>0</c:v>
                </c:pt>
                <c:pt idx="45">
                  <c:v>0</c:v>
                </c:pt>
                <c:pt idx="46">
                  <c:v>0</c:v>
                </c:pt>
                <c:pt idx="47">
                  <c:v>0</c:v>
                </c:pt>
                <c:pt idx="48">
                  <c:v>0</c:v>
                </c:pt>
                <c:pt idx="49">
                  <c:v>0</c:v>
                </c:pt>
                <c:pt idx="50">
                  <c:v>0</c:v>
                </c:pt>
                <c:pt idx="51">
                  <c:v>0</c:v>
                </c:pt>
                <c:pt idx="52">
                  <c:v>1</c:v>
                </c:pt>
                <c:pt idx="53">
                  <c:v>0</c:v>
                </c:pt>
                <c:pt idx="54">
                  <c:v>0</c:v>
                </c:pt>
                <c:pt idx="55">
                  <c:v>-1</c:v>
                </c:pt>
                <c:pt idx="56">
                  <c:v>0</c:v>
                </c:pt>
                <c:pt idx="57">
                  <c:v>-1</c:v>
                </c:pt>
                <c:pt idx="58">
                  <c:v>0</c:v>
                </c:pt>
                <c:pt idx="59">
                  <c:v>0</c:v>
                </c:pt>
                <c:pt idx="60">
                  <c:v>0</c:v>
                </c:pt>
                <c:pt idx="61">
                  <c:v>0</c:v>
                </c:pt>
                <c:pt idx="62">
                  <c:v>0</c:v>
                </c:pt>
                <c:pt idx="63">
                  <c:v>0</c:v>
                </c:pt>
                <c:pt idx="64">
                  <c:v>0</c:v>
                </c:pt>
                <c:pt idx="65">
                  <c:v>0</c:v>
                </c:pt>
                <c:pt idx="66">
                  <c:v>0</c:v>
                </c:pt>
                <c:pt idx="67">
                  <c:v>0</c:v>
                </c:pt>
                <c:pt idx="68">
                  <c:v>1</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-1</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1</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-1</c:v>
                </c:pt>
                <c:pt idx="137">
                  <c:v>0</c:v>
                </c:pt>
                <c:pt idx="138">
                  <c:v>1</c:v>
                </c:pt>
                <c:pt idx="139">
                  <c:v>0</c:v>
                </c:pt>
                <c:pt idx="140">
                  <c:v>1</c:v>
                </c:pt>
                <c:pt idx="141">
                  <c:v>0</c:v>
                </c:pt>
                <c:pt idx="142">
                  <c:v>0</c:v>
                </c:pt>
                <c:pt idx="143">
                  <c:v>0</c:v>
                </c:pt>
                <c:pt idx="144">
                  <c:v>0</c:v>
                </c:pt>
                <c:pt idx="145">
                  <c:v>0</c:v>
                </c:pt>
                <c:pt idx="146">
                  <c:v>-1</c:v>
                </c:pt>
                <c:pt idx="147">
                  <c:v>-1</c:v>
                </c:pt>
                <c:pt idx="148">
                  <c:v>0</c:v>
                </c:pt>
                <c:pt idx="149">
                  <c:v>0</c:v>
                </c:pt>
                <c:pt idx="150">
                  <c:v>0</c:v>
                </c:pt>
                <c:pt idx="151">
                  <c:v>0</c:v>
                </c:pt>
                <c:pt idx="152">
                  <c:v>-2</c:v>
                </c:pt>
                <c:pt idx="153">
                  <c:v>0</c:v>
                </c:pt>
                <c:pt idx="154">
                  <c:v>0</c:v>
                </c:pt>
                <c:pt idx="155">
                  <c:v>0</c:v>
                </c:pt>
                <c:pt idx="156">
                  <c:v>0</c:v>
                </c:pt>
                <c:pt idx="157">
                  <c:v>0</c:v>
                </c:pt>
                <c:pt idx="158">
                  <c:v>0</c:v>
                </c:pt>
                <c:pt idx="159">
                  <c:v>-1</c:v>
                </c:pt>
                <c:pt idx="160">
                  <c:v>0</c:v>
                </c:pt>
                <c:pt idx="161">
                  <c:v>0</c:v>
                </c:pt>
                <c:pt idx="162">
                  <c:v>0</c:v>
                </c:pt>
                <c:pt idx="163">
                  <c:v>0</c:v>
                </c:pt>
                <c:pt idx="164">
                  <c:v>1</c:v>
                </c:pt>
                <c:pt idx="165">
                  <c:v>0</c:v>
                </c:pt>
                <c:pt idx="166">
                  <c:v>0</c:v>
                </c:pt>
                <c:pt idx="167">
                  <c:v>-1</c:v>
                </c:pt>
                <c:pt idx="168">
                  <c:v>0</c:v>
                </c:pt>
                <c:pt idx="169">
                  <c:v>0</c:v>
                </c:pt>
                <c:pt idx="170">
                  <c:v>0</c:v>
                </c:pt>
                <c:pt idx="171">
                  <c:v>0</c:v>
                </c:pt>
                <c:pt idx="172">
                  <c:v>-1</c:v>
                </c:pt>
                <c:pt idx="173">
                  <c:v>0</c:v>
                </c:pt>
                <c:pt idx="174">
                  <c:v>0</c:v>
                </c:pt>
                <c:pt idx="175">
                  <c:v>0</c:v>
                </c:pt>
                <c:pt idx="176">
                  <c:v>0</c:v>
                </c:pt>
                <c:pt idx="177">
                  <c:v>0</c:v>
                </c:pt>
                <c:pt idx="178">
                  <c:v>0</c:v>
                </c:pt>
                <c:pt idx="179">
                  <c:v>0</c:v>
                </c:pt>
                <c:pt idx="180">
                  <c:v>0</c:v>
                </c:pt>
                <c:pt idx="181">
                  <c:v>0</c:v>
                </c:pt>
                <c:pt idx="182">
                  <c:v>1</c:v>
                </c:pt>
                <c:pt idx="183">
                  <c:v>0</c:v>
                </c:pt>
                <c:pt idx="184">
                  <c:v>1</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-1</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1</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-1</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1</c:v>
                </c:pt>
                <c:pt idx="347">
                  <c:v>0</c:v>
                </c:pt>
                <c:pt idx="348">
                  <c:v>0</c:v>
                </c:pt>
                <c:pt idx="349">
                  <c:v>0</c:v>
                </c:pt>
                <c:pt idx="350">
                  <c:v>0</c:v>
                </c:pt>
                <c:pt idx="351">
                  <c:v>0</c:v>
                </c:pt>
                <c:pt idx="352">
                  <c:v>0</c:v>
                </c:pt>
                <c:pt idx="353">
                  <c:v>0</c:v>
                </c:pt>
                <c:pt idx="354">
                  <c:v>1</c:v>
                </c:pt>
                <c:pt idx="355">
                  <c:v>0</c:v>
                </c:pt>
                <c:pt idx="356">
                  <c:v>0</c:v>
                </c:pt>
                <c:pt idx="357">
                  <c:v>0</c:v>
                </c:pt>
                <c:pt idx="358">
                  <c:v>0</c:v>
                </c:pt>
                <c:pt idx="359">
                  <c:v>0</c:v>
                </c:pt>
                <c:pt idx="360">
                  <c:v>0</c:v>
                </c:pt>
                <c:pt idx="361">
                  <c:v>0</c:v>
                </c:pt>
                <c:pt idx="362">
                  <c:v>0</c:v>
                </c:pt>
                <c:pt idx="363">
                  <c:v>1</c:v>
                </c:pt>
                <c:pt idx="364">
                  <c:v>0</c:v>
                </c:pt>
              </c:numCache>
            </c:numRef>
          </c:val>
          <c:extLst>
            <c:ext xmlns:c16="http://schemas.microsoft.com/office/drawing/2014/chart" uri="{C3380CC4-5D6E-409C-BE32-E72D297353CC}">
              <c16:uniqueId val="{00000000-1CAC-4127-91B4-BAC2E9D82F84}"/>
            </c:ext>
          </c:extLst>
        </c:ser>
        <c:dLbls>
          <c:showLegendKey val="0"/>
          <c:showVal val="0"/>
          <c:showCatName val="0"/>
          <c:showSerName val="0"/>
          <c:showPercent val="0"/>
          <c:showBubbleSize val="0"/>
        </c:dLbls>
        <c:gapWidth val="219"/>
        <c:overlap val="-27"/>
        <c:axId val="396161632"/>
        <c:axId val="396167536"/>
      </c:barChart>
      <c:dateAx>
        <c:axId val="396161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167536"/>
        <c:crosses val="autoZero"/>
        <c:auto val="1"/>
        <c:lblOffset val="100"/>
        <c:baseTimeUnit val="days"/>
      </c:dateAx>
      <c:valAx>
        <c:axId val="396167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161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Sheet1!$B$2:$B$366</c:f>
              <c:numCache>
                <c:formatCode>General</c:formatCode>
                <c:ptCount val="36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0</c:v>
                </c:pt>
                <c:pt idx="17">
                  <c:v>0</c:v>
                </c:pt>
                <c:pt idx="18">
                  <c:v>1</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1</c:v>
                </c:pt>
                <c:pt idx="43">
                  <c:v>0</c:v>
                </c:pt>
                <c:pt idx="44">
                  <c:v>0</c:v>
                </c:pt>
                <c:pt idx="45">
                  <c:v>0</c:v>
                </c:pt>
                <c:pt idx="46">
                  <c:v>0</c:v>
                </c:pt>
                <c:pt idx="47">
                  <c:v>0</c:v>
                </c:pt>
                <c:pt idx="48">
                  <c:v>0</c:v>
                </c:pt>
                <c:pt idx="49">
                  <c:v>0</c:v>
                </c:pt>
                <c:pt idx="50">
                  <c:v>0</c:v>
                </c:pt>
                <c:pt idx="51">
                  <c:v>0</c:v>
                </c:pt>
                <c:pt idx="52">
                  <c:v>0</c:v>
                </c:pt>
                <c:pt idx="53">
                  <c:v>0</c:v>
                </c:pt>
                <c:pt idx="54">
                  <c:v>2</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2</c:v>
                </c:pt>
                <c:pt idx="71">
                  <c:v>0</c:v>
                </c:pt>
                <c:pt idx="72">
                  <c:v>0</c:v>
                </c:pt>
                <c:pt idx="73">
                  <c:v>2</c:v>
                </c:pt>
                <c:pt idx="74">
                  <c:v>0</c:v>
                </c:pt>
                <c:pt idx="75">
                  <c:v>2</c:v>
                </c:pt>
                <c:pt idx="76">
                  <c:v>0</c:v>
                </c:pt>
                <c:pt idx="77">
                  <c:v>3</c:v>
                </c:pt>
                <c:pt idx="78">
                  <c:v>0</c:v>
                </c:pt>
                <c:pt idx="79">
                  <c:v>0</c:v>
                </c:pt>
                <c:pt idx="80">
                  <c:v>0</c:v>
                </c:pt>
                <c:pt idx="81">
                  <c:v>2</c:v>
                </c:pt>
                <c:pt idx="82">
                  <c:v>0</c:v>
                </c:pt>
                <c:pt idx="83">
                  <c:v>0</c:v>
                </c:pt>
                <c:pt idx="84">
                  <c:v>1</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3</c:v>
                </c:pt>
                <c:pt idx="117">
                  <c:v>0</c:v>
                </c:pt>
                <c:pt idx="118">
                  <c:v>0</c:v>
                </c:pt>
                <c:pt idx="119">
                  <c:v>0</c:v>
                </c:pt>
                <c:pt idx="120">
                  <c:v>0</c:v>
                </c:pt>
                <c:pt idx="121">
                  <c:v>0</c:v>
                </c:pt>
                <c:pt idx="122">
                  <c:v>0</c:v>
                </c:pt>
                <c:pt idx="123">
                  <c:v>4</c:v>
                </c:pt>
                <c:pt idx="124">
                  <c:v>3</c:v>
                </c:pt>
                <c:pt idx="125">
                  <c:v>0</c:v>
                </c:pt>
                <c:pt idx="126">
                  <c:v>1</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1</c:v>
                </c:pt>
                <c:pt idx="141">
                  <c:v>0</c:v>
                </c:pt>
                <c:pt idx="142">
                  <c:v>0</c:v>
                </c:pt>
                <c:pt idx="143">
                  <c:v>0</c:v>
                </c:pt>
                <c:pt idx="144">
                  <c:v>0</c:v>
                </c:pt>
                <c:pt idx="145">
                  <c:v>0</c:v>
                </c:pt>
                <c:pt idx="146">
                  <c:v>0</c:v>
                </c:pt>
                <c:pt idx="147">
                  <c:v>1</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1</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2</c:v>
                </c:pt>
                <c:pt idx="216">
                  <c:v>0</c:v>
                </c:pt>
                <c:pt idx="217">
                  <c:v>0</c:v>
                </c:pt>
                <c:pt idx="218">
                  <c:v>0</c:v>
                </c:pt>
                <c:pt idx="219">
                  <c:v>0</c:v>
                </c:pt>
                <c:pt idx="220">
                  <c:v>0</c:v>
                </c:pt>
                <c:pt idx="221">
                  <c:v>2</c:v>
                </c:pt>
                <c:pt idx="222">
                  <c:v>0</c:v>
                </c:pt>
                <c:pt idx="223">
                  <c:v>3</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2</c:v>
                </c:pt>
                <c:pt idx="254">
                  <c:v>0</c:v>
                </c:pt>
                <c:pt idx="255">
                  <c:v>0</c:v>
                </c:pt>
                <c:pt idx="256">
                  <c:v>0</c:v>
                </c:pt>
                <c:pt idx="257">
                  <c:v>0</c:v>
                </c:pt>
                <c:pt idx="258">
                  <c:v>0</c:v>
                </c:pt>
                <c:pt idx="259">
                  <c:v>0</c:v>
                </c:pt>
                <c:pt idx="260">
                  <c:v>0</c:v>
                </c:pt>
                <c:pt idx="261">
                  <c:v>0</c:v>
                </c:pt>
                <c:pt idx="262">
                  <c:v>0</c:v>
                </c:pt>
                <c:pt idx="263">
                  <c:v>0</c:v>
                </c:pt>
                <c:pt idx="264">
                  <c:v>0</c:v>
                </c:pt>
                <c:pt idx="265">
                  <c:v>2</c:v>
                </c:pt>
                <c:pt idx="266">
                  <c:v>0</c:v>
                </c:pt>
                <c:pt idx="267">
                  <c:v>0</c:v>
                </c:pt>
                <c:pt idx="268">
                  <c:v>0</c:v>
                </c:pt>
                <c:pt idx="269">
                  <c:v>0</c:v>
                </c:pt>
                <c:pt idx="270">
                  <c:v>0</c:v>
                </c:pt>
                <c:pt idx="271">
                  <c:v>0</c:v>
                </c:pt>
                <c:pt idx="272">
                  <c:v>0</c:v>
                </c:pt>
                <c:pt idx="273">
                  <c:v>0</c:v>
                </c:pt>
                <c:pt idx="274">
                  <c:v>0</c:v>
                </c:pt>
                <c:pt idx="275">
                  <c:v>0</c:v>
                </c:pt>
                <c:pt idx="276">
                  <c:v>0</c:v>
                </c:pt>
                <c:pt idx="277">
                  <c:v>0</c:v>
                </c:pt>
                <c:pt idx="278">
                  <c:v>1</c:v>
                </c:pt>
                <c:pt idx="279">
                  <c:v>1</c:v>
                </c:pt>
                <c:pt idx="280">
                  <c:v>0</c:v>
                </c:pt>
                <c:pt idx="281">
                  <c:v>0</c:v>
                </c:pt>
                <c:pt idx="282">
                  <c:v>0</c:v>
                </c:pt>
                <c:pt idx="283">
                  <c:v>4</c:v>
                </c:pt>
                <c:pt idx="284">
                  <c:v>3</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1</c:v>
                </c:pt>
                <c:pt idx="301">
                  <c:v>0</c:v>
                </c:pt>
                <c:pt idx="302">
                  <c:v>0</c:v>
                </c:pt>
                <c:pt idx="303">
                  <c:v>0</c:v>
                </c:pt>
                <c:pt idx="304">
                  <c:v>0</c:v>
                </c:pt>
                <c:pt idx="305">
                  <c:v>0</c:v>
                </c:pt>
                <c:pt idx="306">
                  <c:v>0</c:v>
                </c:pt>
                <c:pt idx="307">
                  <c:v>3</c:v>
                </c:pt>
                <c:pt idx="308">
                  <c:v>0</c:v>
                </c:pt>
                <c:pt idx="309">
                  <c:v>0</c:v>
                </c:pt>
                <c:pt idx="310">
                  <c:v>0</c:v>
                </c:pt>
                <c:pt idx="311">
                  <c:v>0</c:v>
                </c:pt>
                <c:pt idx="312">
                  <c:v>0</c:v>
                </c:pt>
                <c:pt idx="313">
                  <c:v>0</c:v>
                </c:pt>
                <c:pt idx="314">
                  <c:v>0</c:v>
                </c:pt>
                <c:pt idx="315">
                  <c:v>3</c:v>
                </c:pt>
                <c:pt idx="316">
                  <c:v>0</c:v>
                </c:pt>
                <c:pt idx="317">
                  <c:v>0</c:v>
                </c:pt>
                <c:pt idx="318">
                  <c:v>0</c:v>
                </c:pt>
                <c:pt idx="319">
                  <c:v>1</c:v>
                </c:pt>
                <c:pt idx="320">
                  <c:v>1</c:v>
                </c:pt>
                <c:pt idx="321">
                  <c:v>1</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1</c:v>
                </c:pt>
                <c:pt idx="348">
                  <c:v>0</c:v>
                </c:pt>
                <c:pt idx="349">
                  <c:v>1</c:v>
                </c:pt>
                <c:pt idx="350">
                  <c:v>0</c:v>
                </c:pt>
                <c:pt idx="351">
                  <c:v>0</c:v>
                </c:pt>
                <c:pt idx="352">
                  <c:v>0</c:v>
                </c:pt>
                <c:pt idx="353">
                  <c:v>1</c:v>
                </c:pt>
                <c:pt idx="354">
                  <c:v>2</c:v>
                </c:pt>
                <c:pt idx="355">
                  <c:v>0</c:v>
                </c:pt>
                <c:pt idx="356">
                  <c:v>0</c:v>
                </c:pt>
                <c:pt idx="357">
                  <c:v>0</c:v>
                </c:pt>
                <c:pt idx="358">
                  <c:v>0</c:v>
                </c:pt>
                <c:pt idx="359">
                  <c:v>0</c:v>
                </c:pt>
                <c:pt idx="360">
                  <c:v>0</c:v>
                </c:pt>
                <c:pt idx="361">
                  <c:v>0</c:v>
                </c:pt>
                <c:pt idx="362">
                  <c:v>0</c:v>
                </c:pt>
                <c:pt idx="363">
                  <c:v>4</c:v>
                </c:pt>
                <c:pt idx="364">
                  <c:v>0</c:v>
                </c:pt>
              </c:numCache>
            </c:numRef>
          </c:val>
          <c:extLst>
            <c:ext xmlns:c16="http://schemas.microsoft.com/office/drawing/2014/chart" uri="{C3380CC4-5D6E-409C-BE32-E72D297353CC}">
              <c16:uniqueId val="{00000000-B1FA-43A8-AE82-633701DEADC9}"/>
            </c:ext>
          </c:extLst>
        </c:ser>
        <c:dLbls>
          <c:showLegendKey val="0"/>
          <c:showVal val="0"/>
          <c:showCatName val="0"/>
          <c:showSerName val="0"/>
          <c:showPercent val="0"/>
          <c:showBubbleSize val="0"/>
        </c:dLbls>
        <c:gapWidth val="219"/>
        <c:overlap val="-27"/>
        <c:axId val="396165240"/>
        <c:axId val="396162288"/>
      </c:barChart>
      <c:dateAx>
        <c:axId val="396165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162288"/>
        <c:crosses val="autoZero"/>
        <c:auto val="1"/>
        <c:lblOffset val="100"/>
        <c:baseTimeUnit val="days"/>
      </c:dateAx>
      <c:valAx>
        <c:axId val="396162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165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F6E-43A0-AE02-E2AF2EB8A2A8}"/>
            </c:ext>
          </c:extLst>
        </c:ser>
        <c:dLbls>
          <c:showLegendKey val="0"/>
          <c:showVal val="0"/>
          <c:showCatName val="0"/>
          <c:showSerName val="0"/>
          <c:showPercent val="0"/>
          <c:showBubbleSize val="0"/>
        </c:dLbls>
        <c:gapWidth val="219"/>
        <c:overlap val="-27"/>
        <c:axId val="396166552"/>
        <c:axId val="396166880"/>
      </c:barChart>
      <c:catAx>
        <c:axId val="396166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166880"/>
        <c:crosses val="autoZero"/>
        <c:auto val="1"/>
        <c:lblAlgn val="ctr"/>
        <c:lblOffset val="100"/>
        <c:noMultiLvlLbl val="0"/>
      </c:catAx>
      <c:valAx>
        <c:axId val="396166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166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Sheet1!$B$2:$B$366</c:f>
              <c:numCache>
                <c:formatCode>General</c:formatCode>
                <c:ptCount val="365"/>
                <c:pt idx="0">
                  <c:v>1</c:v>
                </c:pt>
                <c:pt idx="1">
                  <c:v>4</c:v>
                </c:pt>
                <c:pt idx="2">
                  <c:v>9</c:v>
                </c:pt>
                <c:pt idx="3">
                  <c:v>13</c:v>
                </c:pt>
                <c:pt idx="4">
                  <c:v>21</c:v>
                </c:pt>
                <c:pt idx="5">
                  <c:v>24</c:v>
                </c:pt>
                <c:pt idx="6">
                  <c:v>15</c:v>
                </c:pt>
                <c:pt idx="7">
                  <c:v>19</c:v>
                </c:pt>
                <c:pt idx="8">
                  <c:v>12</c:v>
                </c:pt>
                <c:pt idx="9">
                  <c:v>6</c:v>
                </c:pt>
                <c:pt idx="10">
                  <c:v>12</c:v>
                </c:pt>
                <c:pt idx="11">
                  <c:v>15</c:v>
                </c:pt>
                <c:pt idx="12">
                  <c:v>17</c:v>
                </c:pt>
                <c:pt idx="13">
                  <c:v>14</c:v>
                </c:pt>
                <c:pt idx="14">
                  <c:v>22</c:v>
                </c:pt>
                <c:pt idx="15">
                  <c:v>6</c:v>
                </c:pt>
                <c:pt idx="16">
                  <c:v>6</c:v>
                </c:pt>
                <c:pt idx="17">
                  <c:v>14</c:v>
                </c:pt>
                <c:pt idx="18">
                  <c:v>10</c:v>
                </c:pt>
                <c:pt idx="19">
                  <c:v>26</c:v>
                </c:pt>
                <c:pt idx="20">
                  <c:v>15</c:v>
                </c:pt>
                <c:pt idx="21">
                  <c:v>18</c:v>
                </c:pt>
                <c:pt idx="22">
                  <c:v>10</c:v>
                </c:pt>
                <c:pt idx="23">
                  <c:v>2</c:v>
                </c:pt>
                <c:pt idx="24">
                  <c:v>6</c:v>
                </c:pt>
                <c:pt idx="25">
                  <c:v>17</c:v>
                </c:pt>
                <c:pt idx="26">
                  <c:v>15</c:v>
                </c:pt>
                <c:pt idx="27">
                  <c:v>16</c:v>
                </c:pt>
                <c:pt idx="28">
                  <c:v>17</c:v>
                </c:pt>
                <c:pt idx="29">
                  <c:v>10</c:v>
                </c:pt>
                <c:pt idx="30">
                  <c:v>3</c:v>
                </c:pt>
                <c:pt idx="31">
                  <c:v>12</c:v>
                </c:pt>
                <c:pt idx="32">
                  <c:v>11</c:v>
                </c:pt>
                <c:pt idx="33">
                  <c:v>15</c:v>
                </c:pt>
                <c:pt idx="34">
                  <c:v>17</c:v>
                </c:pt>
                <c:pt idx="35">
                  <c:v>17</c:v>
                </c:pt>
                <c:pt idx="36">
                  <c:v>3</c:v>
                </c:pt>
                <c:pt idx="37">
                  <c:v>6</c:v>
                </c:pt>
                <c:pt idx="38">
                  <c:v>5</c:v>
                </c:pt>
                <c:pt idx="39">
                  <c:v>15</c:v>
                </c:pt>
                <c:pt idx="40">
                  <c:v>10</c:v>
                </c:pt>
                <c:pt idx="41">
                  <c:v>16</c:v>
                </c:pt>
                <c:pt idx="42">
                  <c:v>20</c:v>
                </c:pt>
                <c:pt idx="43">
                  <c:v>5</c:v>
                </c:pt>
                <c:pt idx="44">
                  <c:v>6</c:v>
                </c:pt>
                <c:pt idx="45">
                  <c:v>8</c:v>
                </c:pt>
                <c:pt idx="46">
                  <c:v>15</c:v>
                </c:pt>
                <c:pt idx="47">
                  <c:v>19</c:v>
                </c:pt>
                <c:pt idx="48">
                  <c:v>7</c:v>
                </c:pt>
                <c:pt idx="49">
                  <c:v>0</c:v>
                </c:pt>
                <c:pt idx="50">
                  <c:v>5</c:v>
                </c:pt>
                <c:pt idx="51">
                  <c:v>6</c:v>
                </c:pt>
                <c:pt idx="52">
                  <c:v>10</c:v>
                </c:pt>
                <c:pt idx="53">
                  <c:v>15</c:v>
                </c:pt>
                <c:pt idx="54">
                  <c:v>9</c:v>
                </c:pt>
                <c:pt idx="55">
                  <c:v>17</c:v>
                </c:pt>
                <c:pt idx="56">
                  <c:v>14</c:v>
                </c:pt>
                <c:pt idx="57">
                  <c:v>8</c:v>
                </c:pt>
                <c:pt idx="58">
                  <c:v>6</c:v>
                </c:pt>
                <c:pt idx="59">
                  <c:v>8</c:v>
                </c:pt>
                <c:pt idx="60">
                  <c:v>23</c:v>
                </c:pt>
                <c:pt idx="61">
                  <c:v>13</c:v>
                </c:pt>
                <c:pt idx="62">
                  <c:v>14</c:v>
                </c:pt>
                <c:pt idx="63">
                  <c:v>8</c:v>
                </c:pt>
                <c:pt idx="64">
                  <c:v>3</c:v>
                </c:pt>
                <c:pt idx="65">
                  <c:v>3</c:v>
                </c:pt>
                <c:pt idx="66">
                  <c:v>8</c:v>
                </c:pt>
                <c:pt idx="67">
                  <c:v>17</c:v>
                </c:pt>
                <c:pt idx="68">
                  <c:v>9</c:v>
                </c:pt>
                <c:pt idx="69">
                  <c:v>6</c:v>
                </c:pt>
                <c:pt idx="70">
                  <c:v>4</c:v>
                </c:pt>
                <c:pt idx="71">
                  <c:v>-2</c:v>
                </c:pt>
                <c:pt idx="72">
                  <c:v>3</c:v>
                </c:pt>
                <c:pt idx="73">
                  <c:v>4</c:v>
                </c:pt>
                <c:pt idx="74">
                  <c:v>7</c:v>
                </c:pt>
                <c:pt idx="75">
                  <c:v>8</c:v>
                </c:pt>
                <c:pt idx="76">
                  <c:v>13</c:v>
                </c:pt>
                <c:pt idx="77">
                  <c:v>13</c:v>
                </c:pt>
                <c:pt idx="78">
                  <c:v>4</c:v>
                </c:pt>
                <c:pt idx="79">
                  <c:v>4</c:v>
                </c:pt>
                <c:pt idx="80">
                  <c:v>10</c:v>
                </c:pt>
                <c:pt idx="81">
                  <c:v>13</c:v>
                </c:pt>
                <c:pt idx="82">
                  <c:v>6</c:v>
                </c:pt>
                <c:pt idx="83">
                  <c:v>13</c:v>
                </c:pt>
                <c:pt idx="84">
                  <c:v>8</c:v>
                </c:pt>
                <c:pt idx="85">
                  <c:v>0</c:v>
                </c:pt>
                <c:pt idx="86">
                  <c:v>10</c:v>
                </c:pt>
                <c:pt idx="87">
                  <c:v>7</c:v>
                </c:pt>
                <c:pt idx="88">
                  <c:v>11</c:v>
                </c:pt>
                <c:pt idx="89">
                  <c:v>8</c:v>
                </c:pt>
                <c:pt idx="90">
                  <c:v>13</c:v>
                </c:pt>
                <c:pt idx="91">
                  <c:v>1</c:v>
                </c:pt>
                <c:pt idx="92">
                  <c:v>0</c:v>
                </c:pt>
                <c:pt idx="93">
                  <c:v>4</c:v>
                </c:pt>
                <c:pt idx="94">
                  <c:v>3</c:v>
                </c:pt>
                <c:pt idx="95">
                  <c:v>7</c:v>
                </c:pt>
                <c:pt idx="96">
                  <c:v>15</c:v>
                </c:pt>
                <c:pt idx="97">
                  <c:v>8</c:v>
                </c:pt>
                <c:pt idx="98">
                  <c:v>8</c:v>
                </c:pt>
                <c:pt idx="99">
                  <c:v>-1</c:v>
                </c:pt>
                <c:pt idx="100">
                  <c:v>4</c:v>
                </c:pt>
                <c:pt idx="101">
                  <c:v>9</c:v>
                </c:pt>
                <c:pt idx="102">
                  <c:v>7</c:v>
                </c:pt>
                <c:pt idx="103">
                  <c:v>7</c:v>
                </c:pt>
                <c:pt idx="104">
                  <c:v>9</c:v>
                </c:pt>
                <c:pt idx="105">
                  <c:v>5</c:v>
                </c:pt>
                <c:pt idx="106">
                  <c:v>4</c:v>
                </c:pt>
                <c:pt idx="107">
                  <c:v>3</c:v>
                </c:pt>
                <c:pt idx="108">
                  <c:v>6</c:v>
                </c:pt>
                <c:pt idx="109">
                  <c:v>7</c:v>
                </c:pt>
                <c:pt idx="110">
                  <c:v>11</c:v>
                </c:pt>
                <c:pt idx="111">
                  <c:v>11</c:v>
                </c:pt>
                <c:pt idx="112">
                  <c:v>14</c:v>
                </c:pt>
                <c:pt idx="113">
                  <c:v>7</c:v>
                </c:pt>
                <c:pt idx="114">
                  <c:v>5</c:v>
                </c:pt>
                <c:pt idx="115">
                  <c:v>15</c:v>
                </c:pt>
                <c:pt idx="116">
                  <c:v>17</c:v>
                </c:pt>
                <c:pt idx="117">
                  <c:v>14</c:v>
                </c:pt>
                <c:pt idx="118">
                  <c:v>9</c:v>
                </c:pt>
                <c:pt idx="119">
                  <c:v>15</c:v>
                </c:pt>
                <c:pt idx="120">
                  <c:v>8</c:v>
                </c:pt>
                <c:pt idx="121">
                  <c:v>5</c:v>
                </c:pt>
                <c:pt idx="122">
                  <c:v>8</c:v>
                </c:pt>
                <c:pt idx="123">
                  <c:v>9</c:v>
                </c:pt>
                <c:pt idx="124">
                  <c:v>7</c:v>
                </c:pt>
                <c:pt idx="125">
                  <c:v>11</c:v>
                </c:pt>
                <c:pt idx="126">
                  <c:v>5</c:v>
                </c:pt>
                <c:pt idx="127">
                  <c:v>1</c:v>
                </c:pt>
                <c:pt idx="128">
                  <c:v>6</c:v>
                </c:pt>
                <c:pt idx="129">
                  <c:v>3</c:v>
                </c:pt>
                <c:pt idx="130">
                  <c:v>8</c:v>
                </c:pt>
                <c:pt idx="131">
                  <c:v>10</c:v>
                </c:pt>
                <c:pt idx="132">
                  <c:v>11</c:v>
                </c:pt>
                <c:pt idx="133">
                  <c:v>7</c:v>
                </c:pt>
                <c:pt idx="134">
                  <c:v>-12</c:v>
                </c:pt>
                <c:pt idx="135">
                  <c:v>-1</c:v>
                </c:pt>
                <c:pt idx="136">
                  <c:v>13</c:v>
                </c:pt>
                <c:pt idx="137">
                  <c:v>11</c:v>
                </c:pt>
                <c:pt idx="138">
                  <c:v>14</c:v>
                </c:pt>
                <c:pt idx="139">
                  <c:v>5</c:v>
                </c:pt>
                <c:pt idx="140">
                  <c:v>-1</c:v>
                </c:pt>
                <c:pt idx="141">
                  <c:v>3</c:v>
                </c:pt>
                <c:pt idx="142">
                  <c:v>1</c:v>
                </c:pt>
                <c:pt idx="143">
                  <c:v>8</c:v>
                </c:pt>
                <c:pt idx="144">
                  <c:v>9</c:v>
                </c:pt>
                <c:pt idx="145">
                  <c:v>10</c:v>
                </c:pt>
                <c:pt idx="146">
                  <c:v>19</c:v>
                </c:pt>
                <c:pt idx="147">
                  <c:v>7</c:v>
                </c:pt>
                <c:pt idx="148">
                  <c:v>3</c:v>
                </c:pt>
                <c:pt idx="149">
                  <c:v>2</c:v>
                </c:pt>
                <c:pt idx="150">
                  <c:v>6</c:v>
                </c:pt>
                <c:pt idx="151">
                  <c:v>11</c:v>
                </c:pt>
                <c:pt idx="152">
                  <c:v>6</c:v>
                </c:pt>
                <c:pt idx="153">
                  <c:v>14</c:v>
                </c:pt>
                <c:pt idx="154">
                  <c:v>5</c:v>
                </c:pt>
                <c:pt idx="155">
                  <c:v>9</c:v>
                </c:pt>
                <c:pt idx="156">
                  <c:v>2</c:v>
                </c:pt>
                <c:pt idx="157">
                  <c:v>6</c:v>
                </c:pt>
                <c:pt idx="158">
                  <c:v>11</c:v>
                </c:pt>
                <c:pt idx="159">
                  <c:v>20</c:v>
                </c:pt>
                <c:pt idx="160">
                  <c:v>10</c:v>
                </c:pt>
                <c:pt idx="161">
                  <c:v>14</c:v>
                </c:pt>
                <c:pt idx="162">
                  <c:v>4</c:v>
                </c:pt>
                <c:pt idx="163">
                  <c:v>1</c:v>
                </c:pt>
                <c:pt idx="164">
                  <c:v>8</c:v>
                </c:pt>
                <c:pt idx="165">
                  <c:v>10</c:v>
                </c:pt>
                <c:pt idx="166">
                  <c:v>9</c:v>
                </c:pt>
                <c:pt idx="167">
                  <c:v>11</c:v>
                </c:pt>
                <c:pt idx="168">
                  <c:v>7</c:v>
                </c:pt>
                <c:pt idx="169">
                  <c:v>5</c:v>
                </c:pt>
                <c:pt idx="170">
                  <c:v>3</c:v>
                </c:pt>
                <c:pt idx="171">
                  <c:v>9</c:v>
                </c:pt>
                <c:pt idx="172">
                  <c:v>9</c:v>
                </c:pt>
                <c:pt idx="173">
                  <c:v>13</c:v>
                </c:pt>
                <c:pt idx="174">
                  <c:v>8</c:v>
                </c:pt>
                <c:pt idx="175">
                  <c:v>6</c:v>
                </c:pt>
                <c:pt idx="176">
                  <c:v>3</c:v>
                </c:pt>
                <c:pt idx="177">
                  <c:v>0</c:v>
                </c:pt>
                <c:pt idx="178">
                  <c:v>14</c:v>
                </c:pt>
                <c:pt idx="179">
                  <c:v>4</c:v>
                </c:pt>
                <c:pt idx="180">
                  <c:v>7</c:v>
                </c:pt>
                <c:pt idx="181">
                  <c:v>7</c:v>
                </c:pt>
                <c:pt idx="182">
                  <c:v>6</c:v>
                </c:pt>
                <c:pt idx="183">
                  <c:v>3</c:v>
                </c:pt>
                <c:pt idx="184">
                  <c:v>2</c:v>
                </c:pt>
                <c:pt idx="185">
                  <c:v>2</c:v>
                </c:pt>
                <c:pt idx="186">
                  <c:v>6</c:v>
                </c:pt>
                <c:pt idx="187">
                  <c:v>10</c:v>
                </c:pt>
                <c:pt idx="188">
                  <c:v>9</c:v>
                </c:pt>
                <c:pt idx="189">
                  <c:v>2</c:v>
                </c:pt>
                <c:pt idx="190">
                  <c:v>6</c:v>
                </c:pt>
                <c:pt idx="191">
                  <c:v>1</c:v>
                </c:pt>
                <c:pt idx="192">
                  <c:v>5</c:v>
                </c:pt>
                <c:pt idx="193">
                  <c:v>7</c:v>
                </c:pt>
                <c:pt idx="194">
                  <c:v>14</c:v>
                </c:pt>
                <c:pt idx="195">
                  <c:v>16</c:v>
                </c:pt>
                <c:pt idx="196">
                  <c:v>5</c:v>
                </c:pt>
                <c:pt idx="197">
                  <c:v>4</c:v>
                </c:pt>
                <c:pt idx="198">
                  <c:v>3</c:v>
                </c:pt>
                <c:pt idx="199">
                  <c:v>8</c:v>
                </c:pt>
                <c:pt idx="200">
                  <c:v>11</c:v>
                </c:pt>
                <c:pt idx="201">
                  <c:v>10</c:v>
                </c:pt>
                <c:pt idx="202">
                  <c:v>10</c:v>
                </c:pt>
                <c:pt idx="203">
                  <c:v>9</c:v>
                </c:pt>
                <c:pt idx="204">
                  <c:v>2</c:v>
                </c:pt>
                <c:pt idx="205">
                  <c:v>3</c:v>
                </c:pt>
                <c:pt idx="206">
                  <c:v>11</c:v>
                </c:pt>
                <c:pt idx="207">
                  <c:v>1</c:v>
                </c:pt>
                <c:pt idx="208">
                  <c:v>8</c:v>
                </c:pt>
                <c:pt idx="209">
                  <c:v>9</c:v>
                </c:pt>
                <c:pt idx="210">
                  <c:v>10</c:v>
                </c:pt>
                <c:pt idx="211">
                  <c:v>0</c:v>
                </c:pt>
                <c:pt idx="212">
                  <c:v>4</c:v>
                </c:pt>
                <c:pt idx="213">
                  <c:v>2</c:v>
                </c:pt>
                <c:pt idx="214">
                  <c:v>7</c:v>
                </c:pt>
                <c:pt idx="215">
                  <c:v>3</c:v>
                </c:pt>
                <c:pt idx="216">
                  <c:v>7</c:v>
                </c:pt>
                <c:pt idx="217">
                  <c:v>5</c:v>
                </c:pt>
                <c:pt idx="218">
                  <c:v>3</c:v>
                </c:pt>
                <c:pt idx="219">
                  <c:v>0</c:v>
                </c:pt>
                <c:pt idx="220">
                  <c:v>7</c:v>
                </c:pt>
                <c:pt idx="221">
                  <c:v>6</c:v>
                </c:pt>
                <c:pt idx="222">
                  <c:v>14</c:v>
                </c:pt>
                <c:pt idx="223">
                  <c:v>11</c:v>
                </c:pt>
                <c:pt idx="224">
                  <c:v>7</c:v>
                </c:pt>
                <c:pt idx="225">
                  <c:v>3</c:v>
                </c:pt>
                <c:pt idx="226">
                  <c:v>3</c:v>
                </c:pt>
                <c:pt idx="227">
                  <c:v>19</c:v>
                </c:pt>
                <c:pt idx="228">
                  <c:v>4</c:v>
                </c:pt>
                <c:pt idx="229">
                  <c:v>8</c:v>
                </c:pt>
                <c:pt idx="230">
                  <c:v>6</c:v>
                </c:pt>
                <c:pt idx="231">
                  <c:v>7</c:v>
                </c:pt>
                <c:pt idx="232">
                  <c:v>7</c:v>
                </c:pt>
                <c:pt idx="233">
                  <c:v>3</c:v>
                </c:pt>
                <c:pt idx="234">
                  <c:v>4</c:v>
                </c:pt>
                <c:pt idx="235">
                  <c:v>18</c:v>
                </c:pt>
                <c:pt idx="236">
                  <c:v>7</c:v>
                </c:pt>
                <c:pt idx="237">
                  <c:v>13</c:v>
                </c:pt>
                <c:pt idx="238">
                  <c:v>5</c:v>
                </c:pt>
                <c:pt idx="239">
                  <c:v>1</c:v>
                </c:pt>
                <c:pt idx="240">
                  <c:v>1</c:v>
                </c:pt>
                <c:pt idx="241">
                  <c:v>11</c:v>
                </c:pt>
                <c:pt idx="242">
                  <c:v>5</c:v>
                </c:pt>
                <c:pt idx="243">
                  <c:v>10</c:v>
                </c:pt>
                <c:pt idx="244">
                  <c:v>1</c:v>
                </c:pt>
                <c:pt idx="245">
                  <c:v>4</c:v>
                </c:pt>
                <c:pt idx="246">
                  <c:v>5</c:v>
                </c:pt>
                <c:pt idx="247">
                  <c:v>2</c:v>
                </c:pt>
                <c:pt idx="248">
                  <c:v>3</c:v>
                </c:pt>
                <c:pt idx="249">
                  <c:v>4</c:v>
                </c:pt>
                <c:pt idx="250">
                  <c:v>5</c:v>
                </c:pt>
                <c:pt idx="251">
                  <c:v>0</c:v>
                </c:pt>
                <c:pt idx="252">
                  <c:v>1</c:v>
                </c:pt>
                <c:pt idx="253">
                  <c:v>3</c:v>
                </c:pt>
                <c:pt idx="254">
                  <c:v>-3</c:v>
                </c:pt>
                <c:pt idx="255">
                  <c:v>8</c:v>
                </c:pt>
                <c:pt idx="256">
                  <c:v>10</c:v>
                </c:pt>
                <c:pt idx="257">
                  <c:v>2</c:v>
                </c:pt>
                <c:pt idx="258">
                  <c:v>11</c:v>
                </c:pt>
                <c:pt idx="259">
                  <c:v>9</c:v>
                </c:pt>
                <c:pt idx="260">
                  <c:v>5</c:v>
                </c:pt>
                <c:pt idx="261">
                  <c:v>2</c:v>
                </c:pt>
                <c:pt idx="262">
                  <c:v>12</c:v>
                </c:pt>
                <c:pt idx="263">
                  <c:v>8</c:v>
                </c:pt>
                <c:pt idx="264">
                  <c:v>4</c:v>
                </c:pt>
                <c:pt idx="265">
                  <c:v>8</c:v>
                </c:pt>
                <c:pt idx="266">
                  <c:v>7</c:v>
                </c:pt>
                <c:pt idx="267">
                  <c:v>2</c:v>
                </c:pt>
                <c:pt idx="268">
                  <c:v>1</c:v>
                </c:pt>
                <c:pt idx="269">
                  <c:v>10</c:v>
                </c:pt>
                <c:pt idx="270">
                  <c:v>9</c:v>
                </c:pt>
                <c:pt idx="271">
                  <c:v>10</c:v>
                </c:pt>
                <c:pt idx="272">
                  <c:v>9</c:v>
                </c:pt>
                <c:pt idx="273">
                  <c:v>7</c:v>
                </c:pt>
                <c:pt idx="274">
                  <c:v>9</c:v>
                </c:pt>
                <c:pt idx="275">
                  <c:v>6</c:v>
                </c:pt>
                <c:pt idx="276">
                  <c:v>7</c:v>
                </c:pt>
                <c:pt idx="277">
                  <c:v>8</c:v>
                </c:pt>
                <c:pt idx="278">
                  <c:v>9</c:v>
                </c:pt>
                <c:pt idx="279">
                  <c:v>6</c:v>
                </c:pt>
                <c:pt idx="280">
                  <c:v>15</c:v>
                </c:pt>
                <c:pt idx="281">
                  <c:v>4</c:v>
                </c:pt>
                <c:pt idx="282">
                  <c:v>4</c:v>
                </c:pt>
                <c:pt idx="283">
                  <c:v>4</c:v>
                </c:pt>
                <c:pt idx="284">
                  <c:v>3</c:v>
                </c:pt>
                <c:pt idx="285">
                  <c:v>8</c:v>
                </c:pt>
                <c:pt idx="286">
                  <c:v>6</c:v>
                </c:pt>
                <c:pt idx="287">
                  <c:v>1</c:v>
                </c:pt>
                <c:pt idx="288">
                  <c:v>7</c:v>
                </c:pt>
                <c:pt idx="289">
                  <c:v>5</c:v>
                </c:pt>
                <c:pt idx="290">
                  <c:v>4</c:v>
                </c:pt>
                <c:pt idx="291">
                  <c:v>10</c:v>
                </c:pt>
                <c:pt idx="292">
                  <c:v>10</c:v>
                </c:pt>
                <c:pt idx="293">
                  <c:v>7</c:v>
                </c:pt>
                <c:pt idx="294">
                  <c:v>10</c:v>
                </c:pt>
                <c:pt idx="295">
                  <c:v>4</c:v>
                </c:pt>
                <c:pt idx="296">
                  <c:v>8</c:v>
                </c:pt>
                <c:pt idx="297">
                  <c:v>5</c:v>
                </c:pt>
                <c:pt idx="298">
                  <c:v>4</c:v>
                </c:pt>
                <c:pt idx="299">
                  <c:v>10</c:v>
                </c:pt>
                <c:pt idx="300">
                  <c:v>13</c:v>
                </c:pt>
                <c:pt idx="301">
                  <c:v>5</c:v>
                </c:pt>
                <c:pt idx="302">
                  <c:v>8</c:v>
                </c:pt>
                <c:pt idx="303">
                  <c:v>8</c:v>
                </c:pt>
                <c:pt idx="304">
                  <c:v>7</c:v>
                </c:pt>
                <c:pt idx="305">
                  <c:v>5</c:v>
                </c:pt>
                <c:pt idx="306">
                  <c:v>11</c:v>
                </c:pt>
                <c:pt idx="307">
                  <c:v>14</c:v>
                </c:pt>
                <c:pt idx="308">
                  <c:v>5</c:v>
                </c:pt>
                <c:pt idx="309">
                  <c:v>8</c:v>
                </c:pt>
                <c:pt idx="310">
                  <c:v>2</c:v>
                </c:pt>
                <c:pt idx="311">
                  <c:v>12</c:v>
                </c:pt>
                <c:pt idx="312">
                  <c:v>14</c:v>
                </c:pt>
                <c:pt idx="313">
                  <c:v>11</c:v>
                </c:pt>
                <c:pt idx="314">
                  <c:v>13</c:v>
                </c:pt>
                <c:pt idx="315">
                  <c:v>9</c:v>
                </c:pt>
                <c:pt idx="316">
                  <c:v>3</c:v>
                </c:pt>
                <c:pt idx="317">
                  <c:v>7</c:v>
                </c:pt>
                <c:pt idx="318">
                  <c:v>12</c:v>
                </c:pt>
                <c:pt idx="319">
                  <c:v>10</c:v>
                </c:pt>
                <c:pt idx="320">
                  <c:v>14</c:v>
                </c:pt>
                <c:pt idx="321">
                  <c:v>14</c:v>
                </c:pt>
                <c:pt idx="322">
                  <c:v>19</c:v>
                </c:pt>
                <c:pt idx="323">
                  <c:v>4</c:v>
                </c:pt>
                <c:pt idx="324">
                  <c:v>5</c:v>
                </c:pt>
                <c:pt idx="325">
                  <c:v>10</c:v>
                </c:pt>
                <c:pt idx="326">
                  <c:v>18</c:v>
                </c:pt>
                <c:pt idx="327">
                  <c:v>11</c:v>
                </c:pt>
                <c:pt idx="328">
                  <c:v>4</c:v>
                </c:pt>
                <c:pt idx="329">
                  <c:v>3</c:v>
                </c:pt>
                <c:pt idx="330">
                  <c:v>4</c:v>
                </c:pt>
                <c:pt idx="331">
                  <c:v>5</c:v>
                </c:pt>
                <c:pt idx="332">
                  <c:v>4</c:v>
                </c:pt>
                <c:pt idx="333">
                  <c:v>13</c:v>
                </c:pt>
                <c:pt idx="334">
                  <c:v>14</c:v>
                </c:pt>
                <c:pt idx="335">
                  <c:v>6</c:v>
                </c:pt>
                <c:pt idx="336">
                  <c:v>8</c:v>
                </c:pt>
                <c:pt idx="337">
                  <c:v>6</c:v>
                </c:pt>
                <c:pt idx="338">
                  <c:v>6</c:v>
                </c:pt>
                <c:pt idx="339">
                  <c:v>10</c:v>
                </c:pt>
                <c:pt idx="340">
                  <c:v>7</c:v>
                </c:pt>
                <c:pt idx="341">
                  <c:v>8</c:v>
                </c:pt>
                <c:pt idx="342">
                  <c:v>5</c:v>
                </c:pt>
                <c:pt idx="343">
                  <c:v>6</c:v>
                </c:pt>
                <c:pt idx="344">
                  <c:v>7</c:v>
                </c:pt>
                <c:pt idx="345">
                  <c:v>2</c:v>
                </c:pt>
                <c:pt idx="346">
                  <c:v>12</c:v>
                </c:pt>
                <c:pt idx="347">
                  <c:v>9</c:v>
                </c:pt>
                <c:pt idx="348">
                  <c:v>6</c:v>
                </c:pt>
                <c:pt idx="349">
                  <c:v>6</c:v>
                </c:pt>
                <c:pt idx="350">
                  <c:v>6</c:v>
                </c:pt>
                <c:pt idx="351">
                  <c:v>6</c:v>
                </c:pt>
                <c:pt idx="352">
                  <c:v>2</c:v>
                </c:pt>
                <c:pt idx="353">
                  <c:v>7</c:v>
                </c:pt>
                <c:pt idx="354">
                  <c:v>8</c:v>
                </c:pt>
                <c:pt idx="355">
                  <c:v>7</c:v>
                </c:pt>
                <c:pt idx="356">
                  <c:v>5</c:v>
                </c:pt>
                <c:pt idx="357">
                  <c:v>7</c:v>
                </c:pt>
                <c:pt idx="358">
                  <c:v>6</c:v>
                </c:pt>
                <c:pt idx="359">
                  <c:v>3</c:v>
                </c:pt>
                <c:pt idx="360">
                  <c:v>0</c:v>
                </c:pt>
                <c:pt idx="361">
                  <c:v>9</c:v>
                </c:pt>
                <c:pt idx="362">
                  <c:v>2</c:v>
                </c:pt>
                <c:pt idx="363">
                  <c:v>8</c:v>
                </c:pt>
                <c:pt idx="364">
                  <c:v>8</c:v>
                </c:pt>
              </c:numCache>
            </c:numRef>
          </c:val>
          <c:extLst>
            <c:ext xmlns:c16="http://schemas.microsoft.com/office/drawing/2014/chart" uri="{C3380CC4-5D6E-409C-BE32-E72D297353CC}">
              <c16:uniqueId val="{00000000-D873-4EA1-8839-66AE03B69B5E}"/>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Sheet1!$C$2:$C$366</c:f>
              <c:numCache>
                <c:formatCode>General</c:formatCode>
                <c:ptCount val="365"/>
                <c:pt idx="0">
                  <c:v>0</c:v>
                </c:pt>
                <c:pt idx="1">
                  <c:v>1</c:v>
                </c:pt>
                <c:pt idx="2">
                  <c:v>0</c:v>
                </c:pt>
                <c:pt idx="3">
                  <c:v>1</c:v>
                </c:pt>
                <c:pt idx="4">
                  <c:v>2</c:v>
                </c:pt>
                <c:pt idx="5">
                  <c:v>0</c:v>
                </c:pt>
                <c:pt idx="6">
                  <c:v>1</c:v>
                </c:pt>
                <c:pt idx="7">
                  <c:v>1</c:v>
                </c:pt>
                <c:pt idx="8">
                  <c:v>0</c:v>
                </c:pt>
                <c:pt idx="9">
                  <c:v>0</c:v>
                </c:pt>
                <c:pt idx="10">
                  <c:v>0</c:v>
                </c:pt>
                <c:pt idx="11">
                  <c:v>0</c:v>
                </c:pt>
                <c:pt idx="12">
                  <c:v>1</c:v>
                </c:pt>
                <c:pt idx="13">
                  <c:v>2</c:v>
                </c:pt>
                <c:pt idx="14">
                  <c:v>0</c:v>
                </c:pt>
                <c:pt idx="15">
                  <c:v>2</c:v>
                </c:pt>
                <c:pt idx="16">
                  <c:v>0</c:v>
                </c:pt>
                <c:pt idx="17">
                  <c:v>2</c:v>
                </c:pt>
                <c:pt idx="18">
                  <c:v>1</c:v>
                </c:pt>
                <c:pt idx="19">
                  <c:v>0</c:v>
                </c:pt>
                <c:pt idx="20">
                  <c:v>1</c:v>
                </c:pt>
                <c:pt idx="21">
                  <c:v>1</c:v>
                </c:pt>
                <c:pt idx="22">
                  <c:v>1</c:v>
                </c:pt>
                <c:pt idx="23">
                  <c:v>0</c:v>
                </c:pt>
                <c:pt idx="24">
                  <c:v>0</c:v>
                </c:pt>
                <c:pt idx="25">
                  <c:v>2</c:v>
                </c:pt>
                <c:pt idx="26">
                  <c:v>1</c:v>
                </c:pt>
                <c:pt idx="27">
                  <c:v>1</c:v>
                </c:pt>
                <c:pt idx="28">
                  <c:v>0</c:v>
                </c:pt>
                <c:pt idx="29">
                  <c:v>0</c:v>
                </c:pt>
                <c:pt idx="30">
                  <c:v>-1</c:v>
                </c:pt>
                <c:pt idx="31">
                  <c:v>0</c:v>
                </c:pt>
                <c:pt idx="32">
                  <c:v>2</c:v>
                </c:pt>
                <c:pt idx="33">
                  <c:v>0</c:v>
                </c:pt>
                <c:pt idx="34">
                  <c:v>1</c:v>
                </c:pt>
                <c:pt idx="35">
                  <c:v>-3</c:v>
                </c:pt>
                <c:pt idx="36">
                  <c:v>-1</c:v>
                </c:pt>
                <c:pt idx="37">
                  <c:v>-1</c:v>
                </c:pt>
                <c:pt idx="38">
                  <c:v>0</c:v>
                </c:pt>
                <c:pt idx="39">
                  <c:v>1</c:v>
                </c:pt>
                <c:pt idx="40">
                  <c:v>0</c:v>
                </c:pt>
                <c:pt idx="41">
                  <c:v>1</c:v>
                </c:pt>
                <c:pt idx="42">
                  <c:v>0</c:v>
                </c:pt>
                <c:pt idx="43">
                  <c:v>-1</c:v>
                </c:pt>
                <c:pt idx="44">
                  <c:v>1</c:v>
                </c:pt>
                <c:pt idx="45">
                  <c:v>1</c:v>
                </c:pt>
                <c:pt idx="46">
                  <c:v>1</c:v>
                </c:pt>
                <c:pt idx="47">
                  <c:v>0</c:v>
                </c:pt>
                <c:pt idx="48">
                  <c:v>0</c:v>
                </c:pt>
                <c:pt idx="49">
                  <c:v>1</c:v>
                </c:pt>
                <c:pt idx="50">
                  <c:v>1</c:v>
                </c:pt>
                <c:pt idx="51">
                  <c:v>1</c:v>
                </c:pt>
                <c:pt idx="52">
                  <c:v>2</c:v>
                </c:pt>
                <c:pt idx="53">
                  <c:v>0</c:v>
                </c:pt>
                <c:pt idx="54">
                  <c:v>0</c:v>
                </c:pt>
                <c:pt idx="55">
                  <c:v>1</c:v>
                </c:pt>
                <c:pt idx="56">
                  <c:v>1</c:v>
                </c:pt>
                <c:pt idx="57">
                  <c:v>-1</c:v>
                </c:pt>
                <c:pt idx="58">
                  <c:v>1</c:v>
                </c:pt>
                <c:pt idx="59">
                  <c:v>2</c:v>
                </c:pt>
                <c:pt idx="60">
                  <c:v>2</c:v>
                </c:pt>
                <c:pt idx="61">
                  <c:v>0</c:v>
                </c:pt>
                <c:pt idx="62">
                  <c:v>1</c:v>
                </c:pt>
                <c:pt idx="63">
                  <c:v>0</c:v>
                </c:pt>
                <c:pt idx="64">
                  <c:v>0</c:v>
                </c:pt>
                <c:pt idx="65">
                  <c:v>0</c:v>
                </c:pt>
                <c:pt idx="66">
                  <c:v>0</c:v>
                </c:pt>
                <c:pt idx="67">
                  <c:v>0</c:v>
                </c:pt>
                <c:pt idx="68">
                  <c:v>3</c:v>
                </c:pt>
                <c:pt idx="69">
                  <c:v>2</c:v>
                </c:pt>
                <c:pt idx="70">
                  <c:v>0</c:v>
                </c:pt>
                <c:pt idx="71">
                  <c:v>1</c:v>
                </c:pt>
                <c:pt idx="72">
                  <c:v>2</c:v>
                </c:pt>
                <c:pt idx="73">
                  <c:v>1</c:v>
                </c:pt>
                <c:pt idx="74">
                  <c:v>3</c:v>
                </c:pt>
                <c:pt idx="75">
                  <c:v>2</c:v>
                </c:pt>
                <c:pt idx="76">
                  <c:v>-2</c:v>
                </c:pt>
                <c:pt idx="77">
                  <c:v>1</c:v>
                </c:pt>
                <c:pt idx="78">
                  <c:v>3</c:v>
                </c:pt>
                <c:pt idx="79">
                  <c:v>1</c:v>
                </c:pt>
                <c:pt idx="80">
                  <c:v>2</c:v>
                </c:pt>
                <c:pt idx="81">
                  <c:v>2</c:v>
                </c:pt>
                <c:pt idx="82">
                  <c:v>1</c:v>
                </c:pt>
                <c:pt idx="83">
                  <c:v>2</c:v>
                </c:pt>
                <c:pt idx="84">
                  <c:v>2</c:v>
                </c:pt>
                <c:pt idx="85">
                  <c:v>0</c:v>
                </c:pt>
                <c:pt idx="86">
                  <c:v>0</c:v>
                </c:pt>
                <c:pt idx="87">
                  <c:v>1</c:v>
                </c:pt>
                <c:pt idx="88">
                  <c:v>2</c:v>
                </c:pt>
                <c:pt idx="89">
                  <c:v>0</c:v>
                </c:pt>
                <c:pt idx="90">
                  <c:v>1</c:v>
                </c:pt>
                <c:pt idx="91">
                  <c:v>2</c:v>
                </c:pt>
                <c:pt idx="92">
                  <c:v>2</c:v>
                </c:pt>
                <c:pt idx="93">
                  <c:v>0</c:v>
                </c:pt>
                <c:pt idx="94">
                  <c:v>-2</c:v>
                </c:pt>
                <c:pt idx="95">
                  <c:v>3</c:v>
                </c:pt>
                <c:pt idx="96">
                  <c:v>3</c:v>
                </c:pt>
                <c:pt idx="97">
                  <c:v>3</c:v>
                </c:pt>
                <c:pt idx="98">
                  <c:v>2</c:v>
                </c:pt>
                <c:pt idx="99">
                  <c:v>1</c:v>
                </c:pt>
                <c:pt idx="100">
                  <c:v>3</c:v>
                </c:pt>
                <c:pt idx="101">
                  <c:v>0</c:v>
                </c:pt>
                <c:pt idx="102">
                  <c:v>1</c:v>
                </c:pt>
                <c:pt idx="103">
                  <c:v>3</c:v>
                </c:pt>
                <c:pt idx="104">
                  <c:v>1</c:v>
                </c:pt>
                <c:pt idx="105">
                  <c:v>1</c:v>
                </c:pt>
                <c:pt idx="106">
                  <c:v>2</c:v>
                </c:pt>
                <c:pt idx="107">
                  <c:v>2</c:v>
                </c:pt>
                <c:pt idx="108">
                  <c:v>-2</c:v>
                </c:pt>
                <c:pt idx="109">
                  <c:v>3</c:v>
                </c:pt>
                <c:pt idx="110">
                  <c:v>0</c:v>
                </c:pt>
                <c:pt idx="111">
                  <c:v>1</c:v>
                </c:pt>
                <c:pt idx="112">
                  <c:v>0</c:v>
                </c:pt>
                <c:pt idx="113">
                  <c:v>0</c:v>
                </c:pt>
                <c:pt idx="114">
                  <c:v>1</c:v>
                </c:pt>
                <c:pt idx="115">
                  <c:v>-2</c:v>
                </c:pt>
                <c:pt idx="116">
                  <c:v>1</c:v>
                </c:pt>
                <c:pt idx="117">
                  <c:v>1</c:v>
                </c:pt>
                <c:pt idx="118">
                  <c:v>2</c:v>
                </c:pt>
                <c:pt idx="119">
                  <c:v>0</c:v>
                </c:pt>
                <c:pt idx="120">
                  <c:v>0</c:v>
                </c:pt>
                <c:pt idx="121">
                  <c:v>2</c:v>
                </c:pt>
                <c:pt idx="122">
                  <c:v>0</c:v>
                </c:pt>
                <c:pt idx="123">
                  <c:v>3</c:v>
                </c:pt>
                <c:pt idx="124">
                  <c:v>0</c:v>
                </c:pt>
                <c:pt idx="125">
                  <c:v>1</c:v>
                </c:pt>
                <c:pt idx="126">
                  <c:v>0</c:v>
                </c:pt>
                <c:pt idx="127">
                  <c:v>1</c:v>
                </c:pt>
                <c:pt idx="128">
                  <c:v>1</c:v>
                </c:pt>
                <c:pt idx="129">
                  <c:v>0</c:v>
                </c:pt>
                <c:pt idx="130">
                  <c:v>-2</c:v>
                </c:pt>
                <c:pt idx="131">
                  <c:v>-1</c:v>
                </c:pt>
                <c:pt idx="132">
                  <c:v>0</c:v>
                </c:pt>
                <c:pt idx="133">
                  <c:v>0</c:v>
                </c:pt>
                <c:pt idx="134">
                  <c:v>1</c:v>
                </c:pt>
                <c:pt idx="135">
                  <c:v>-1</c:v>
                </c:pt>
                <c:pt idx="136">
                  <c:v>1</c:v>
                </c:pt>
                <c:pt idx="137">
                  <c:v>2</c:v>
                </c:pt>
                <c:pt idx="138">
                  <c:v>-1</c:v>
                </c:pt>
                <c:pt idx="139">
                  <c:v>0</c:v>
                </c:pt>
                <c:pt idx="140">
                  <c:v>0</c:v>
                </c:pt>
                <c:pt idx="141">
                  <c:v>0</c:v>
                </c:pt>
                <c:pt idx="142">
                  <c:v>0</c:v>
                </c:pt>
                <c:pt idx="143">
                  <c:v>0</c:v>
                </c:pt>
                <c:pt idx="144">
                  <c:v>0</c:v>
                </c:pt>
                <c:pt idx="145">
                  <c:v>0</c:v>
                </c:pt>
                <c:pt idx="146">
                  <c:v>2</c:v>
                </c:pt>
                <c:pt idx="147">
                  <c:v>1</c:v>
                </c:pt>
                <c:pt idx="148">
                  <c:v>-3</c:v>
                </c:pt>
                <c:pt idx="149">
                  <c:v>0</c:v>
                </c:pt>
                <c:pt idx="150">
                  <c:v>3</c:v>
                </c:pt>
                <c:pt idx="151">
                  <c:v>0</c:v>
                </c:pt>
                <c:pt idx="152">
                  <c:v>1</c:v>
                </c:pt>
                <c:pt idx="153">
                  <c:v>0</c:v>
                </c:pt>
                <c:pt idx="154">
                  <c:v>1</c:v>
                </c:pt>
                <c:pt idx="155">
                  <c:v>2</c:v>
                </c:pt>
                <c:pt idx="156">
                  <c:v>0</c:v>
                </c:pt>
                <c:pt idx="157">
                  <c:v>0</c:v>
                </c:pt>
                <c:pt idx="158">
                  <c:v>11</c:v>
                </c:pt>
                <c:pt idx="159">
                  <c:v>5</c:v>
                </c:pt>
                <c:pt idx="160">
                  <c:v>2</c:v>
                </c:pt>
                <c:pt idx="161">
                  <c:v>3</c:v>
                </c:pt>
                <c:pt idx="162">
                  <c:v>0</c:v>
                </c:pt>
                <c:pt idx="163">
                  <c:v>1</c:v>
                </c:pt>
                <c:pt idx="164">
                  <c:v>1</c:v>
                </c:pt>
                <c:pt idx="165">
                  <c:v>0</c:v>
                </c:pt>
                <c:pt idx="166">
                  <c:v>0</c:v>
                </c:pt>
                <c:pt idx="167">
                  <c:v>1</c:v>
                </c:pt>
                <c:pt idx="168">
                  <c:v>0</c:v>
                </c:pt>
                <c:pt idx="169">
                  <c:v>0</c:v>
                </c:pt>
                <c:pt idx="170">
                  <c:v>2</c:v>
                </c:pt>
                <c:pt idx="171">
                  <c:v>4</c:v>
                </c:pt>
                <c:pt idx="172">
                  <c:v>3</c:v>
                </c:pt>
                <c:pt idx="173">
                  <c:v>1</c:v>
                </c:pt>
                <c:pt idx="174">
                  <c:v>0</c:v>
                </c:pt>
                <c:pt idx="175">
                  <c:v>2</c:v>
                </c:pt>
                <c:pt idx="176">
                  <c:v>0</c:v>
                </c:pt>
                <c:pt idx="177">
                  <c:v>2</c:v>
                </c:pt>
                <c:pt idx="178">
                  <c:v>2</c:v>
                </c:pt>
                <c:pt idx="179">
                  <c:v>1</c:v>
                </c:pt>
                <c:pt idx="180">
                  <c:v>1</c:v>
                </c:pt>
                <c:pt idx="181">
                  <c:v>2</c:v>
                </c:pt>
                <c:pt idx="182">
                  <c:v>1</c:v>
                </c:pt>
                <c:pt idx="183">
                  <c:v>0</c:v>
                </c:pt>
                <c:pt idx="184">
                  <c:v>3</c:v>
                </c:pt>
                <c:pt idx="185">
                  <c:v>0</c:v>
                </c:pt>
                <c:pt idx="186">
                  <c:v>1</c:v>
                </c:pt>
                <c:pt idx="187">
                  <c:v>0</c:v>
                </c:pt>
                <c:pt idx="188">
                  <c:v>2</c:v>
                </c:pt>
                <c:pt idx="189">
                  <c:v>1</c:v>
                </c:pt>
                <c:pt idx="190">
                  <c:v>2</c:v>
                </c:pt>
                <c:pt idx="191">
                  <c:v>-1</c:v>
                </c:pt>
                <c:pt idx="192">
                  <c:v>1</c:v>
                </c:pt>
                <c:pt idx="193">
                  <c:v>1</c:v>
                </c:pt>
                <c:pt idx="194">
                  <c:v>1</c:v>
                </c:pt>
                <c:pt idx="195">
                  <c:v>0</c:v>
                </c:pt>
                <c:pt idx="196">
                  <c:v>0</c:v>
                </c:pt>
                <c:pt idx="197">
                  <c:v>1</c:v>
                </c:pt>
                <c:pt idx="198">
                  <c:v>0</c:v>
                </c:pt>
                <c:pt idx="199">
                  <c:v>2</c:v>
                </c:pt>
                <c:pt idx="200">
                  <c:v>0</c:v>
                </c:pt>
                <c:pt idx="201">
                  <c:v>1</c:v>
                </c:pt>
                <c:pt idx="202">
                  <c:v>1</c:v>
                </c:pt>
                <c:pt idx="203">
                  <c:v>8</c:v>
                </c:pt>
                <c:pt idx="204">
                  <c:v>3</c:v>
                </c:pt>
                <c:pt idx="205">
                  <c:v>1</c:v>
                </c:pt>
                <c:pt idx="206">
                  <c:v>-1</c:v>
                </c:pt>
                <c:pt idx="207">
                  <c:v>3</c:v>
                </c:pt>
                <c:pt idx="208">
                  <c:v>1</c:v>
                </c:pt>
                <c:pt idx="209">
                  <c:v>0</c:v>
                </c:pt>
                <c:pt idx="210">
                  <c:v>2</c:v>
                </c:pt>
                <c:pt idx="211">
                  <c:v>1</c:v>
                </c:pt>
                <c:pt idx="212">
                  <c:v>2</c:v>
                </c:pt>
                <c:pt idx="213">
                  <c:v>3</c:v>
                </c:pt>
                <c:pt idx="214">
                  <c:v>3</c:v>
                </c:pt>
                <c:pt idx="215">
                  <c:v>0</c:v>
                </c:pt>
                <c:pt idx="216">
                  <c:v>-1</c:v>
                </c:pt>
                <c:pt idx="217">
                  <c:v>-1</c:v>
                </c:pt>
                <c:pt idx="218">
                  <c:v>3</c:v>
                </c:pt>
                <c:pt idx="219">
                  <c:v>0</c:v>
                </c:pt>
                <c:pt idx="220">
                  <c:v>-1</c:v>
                </c:pt>
                <c:pt idx="221">
                  <c:v>3</c:v>
                </c:pt>
                <c:pt idx="222">
                  <c:v>2</c:v>
                </c:pt>
                <c:pt idx="223">
                  <c:v>1</c:v>
                </c:pt>
                <c:pt idx="224">
                  <c:v>-1</c:v>
                </c:pt>
                <c:pt idx="225">
                  <c:v>0</c:v>
                </c:pt>
                <c:pt idx="226">
                  <c:v>1</c:v>
                </c:pt>
                <c:pt idx="227">
                  <c:v>2</c:v>
                </c:pt>
                <c:pt idx="228">
                  <c:v>1</c:v>
                </c:pt>
                <c:pt idx="229">
                  <c:v>0</c:v>
                </c:pt>
                <c:pt idx="230">
                  <c:v>-1</c:v>
                </c:pt>
                <c:pt idx="231">
                  <c:v>2</c:v>
                </c:pt>
                <c:pt idx="232">
                  <c:v>0</c:v>
                </c:pt>
                <c:pt idx="233">
                  <c:v>-1</c:v>
                </c:pt>
                <c:pt idx="234">
                  <c:v>3</c:v>
                </c:pt>
                <c:pt idx="235">
                  <c:v>3</c:v>
                </c:pt>
                <c:pt idx="236">
                  <c:v>3</c:v>
                </c:pt>
                <c:pt idx="237">
                  <c:v>1</c:v>
                </c:pt>
                <c:pt idx="238">
                  <c:v>-1</c:v>
                </c:pt>
                <c:pt idx="239">
                  <c:v>1</c:v>
                </c:pt>
                <c:pt idx="240">
                  <c:v>0</c:v>
                </c:pt>
                <c:pt idx="241">
                  <c:v>1</c:v>
                </c:pt>
                <c:pt idx="242">
                  <c:v>-1</c:v>
                </c:pt>
                <c:pt idx="243">
                  <c:v>1</c:v>
                </c:pt>
                <c:pt idx="244">
                  <c:v>8</c:v>
                </c:pt>
                <c:pt idx="245">
                  <c:v>3</c:v>
                </c:pt>
                <c:pt idx="246">
                  <c:v>2</c:v>
                </c:pt>
                <c:pt idx="247">
                  <c:v>0</c:v>
                </c:pt>
                <c:pt idx="248">
                  <c:v>2</c:v>
                </c:pt>
                <c:pt idx="249">
                  <c:v>0</c:v>
                </c:pt>
                <c:pt idx="250">
                  <c:v>2</c:v>
                </c:pt>
                <c:pt idx="251">
                  <c:v>1</c:v>
                </c:pt>
                <c:pt idx="252">
                  <c:v>3</c:v>
                </c:pt>
                <c:pt idx="253">
                  <c:v>0</c:v>
                </c:pt>
                <c:pt idx="254">
                  <c:v>0</c:v>
                </c:pt>
                <c:pt idx="255">
                  <c:v>2</c:v>
                </c:pt>
                <c:pt idx="256">
                  <c:v>1</c:v>
                </c:pt>
                <c:pt idx="257">
                  <c:v>0</c:v>
                </c:pt>
                <c:pt idx="258">
                  <c:v>1</c:v>
                </c:pt>
                <c:pt idx="259">
                  <c:v>0</c:v>
                </c:pt>
                <c:pt idx="260">
                  <c:v>-1</c:v>
                </c:pt>
                <c:pt idx="261">
                  <c:v>0</c:v>
                </c:pt>
                <c:pt idx="262">
                  <c:v>1</c:v>
                </c:pt>
                <c:pt idx="263">
                  <c:v>2</c:v>
                </c:pt>
                <c:pt idx="264">
                  <c:v>0</c:v>
                </c:pt>
                <c:pt idx="265">
                  <c:v>0</c:v>
                </c:pt>
                <c:pt idx="266">
                  <c:v>-1</c:v>
                </c:pt>
                <c:pt idx="267">
                  <c:v>1</c:v>
                </c:pt>
                <c:pt idx="268">
                  <c:v>1</c:v>
                </c:pt>
                <c:pt idx="269">
                  <c:v>2</c:v>
                </c:pt>
                <c:pt idx="270">
                  <c:v>0</c:v>
                </c:pt>
                <c:pt idx="271">
                  <c:v>1</c:v>
                </c:pt>
                <c:pt idx="272">
                  <c:v>1</c:v>
                </c:pt>
                <c:pt idx="273">
                  <c:v>0</c:v>
                </c:pt>
                <c:pt idx="274">
                  <c:v>0</c:v>
                </c:pt>
                <c:pt idx="275">
                  <c:v>-1</c:v>
                </c:pt>
                <c:pt idx="276">
                  <c:v>0</c:v>
                </c:pt>
                <c:pt idx="277">
                  <c:v>1</c:v>
                </c:pt>
                <c:pt idx="278">
                  <c:v>3</c:v>
                </c:pt>
                <c:pt idx="279">
                  <c:v>-1</c:v>
                </c:pt>
                <c:pt idx="280">
                  <c:v>-1</c:v>
                </c:pt>
                <c:pt idx="281">
                  <c:v>3</c:v>
                </c:pt>
                <c:pt idx="282">
                  <c:v>2</c:v>
                </c:pt>
                <c:pt idx="283">
                  <c:v>0</c:v>
                </c:pt>
                <c:pt idx="284">
                  <c:v>0</c:v>
                </c:pt>
                <c:pt idx="285">
                  <c:v>3</c:v>
                </c:pt>
                <c:pt idx="286">
                  <c:v>0</c:v>
                </c:pt>
                <c:pt idx="287">
                  <c:v>0</c:v>
                </c:pt>
                <c:pt idx="288">
                  <c:v>0</c:v>
                </c:pt>
                <c:pt idx="289">
                  <c:v>0</c:v>
                </c:pt>
                <c:pt idx="290">
                  <c:v>1</c:v>
                </c:pt>
                <c:pt idx="291">
                  <c:v>0</c:v>
                </c:pt>
                <c:pt idx="292">
                  <c:v>0</c:v>
                </c:pt>
                <c:pt idx="293">
                  <c:v>0</c:v>
                </c:pt>
                <c:pt idx="294">
                  <c:v>0</c:v>
                </c:pt>
                <c:pt idx="295">
                  <c:v>1</c:v>
                </c:pt>
                <c:pt idx="296">
                  <c:v>0</c:v>
                </c:pt>
                <c:pt idx="297">
                  <c:v>0</c:v>
                </c:pt>
                <c:pt idx="298">
                  <c:v>-1</c:v>
                </c:pt>
                <c:pt idx="299">
                  <c:v>3</c:v>
                </c:pt>
                <c:pt idx="300">
                  <c:v>0</c:v>
                </c:pt>
                <c:pt idx="301">
                  <c:v>0</c:v>
                </c:pt>
                <c:pt idx="302">
                  <c:v>0</c:v>
                </c:pt>
                <c:pt idx="303">
                  <c:v>0</c:v>
                </c:pt>
                <c:pt idx="304">
                  <c:v>1</c:v>
                </c:pt>
                <c:pt idx="305">
                  <c:v>3</c:v>
                </c:pt>
                <c:pt idx="306">
                  <c:v>1</c:v>
                </c:pt>
                <c:pt idx="307">
                  <c:v>2</c:v>
                </c:pt>
                <c:pt idx="308">
                  <c:v>-2</c:v>
                </c:pt>
                <c:pt idx="309">
                  <c:v>1</c:v>
                </c:pt>
                <c:pt idx="310">
                  <c:v>1</c:v>
                </c:pt>
                <c:pt idx="311">
                  <c:v>3</c:v>
                </c:pt>
                <c:pt idx="312">
                  <c:v>1</c:v>
                </c:pt>
                <c:pt idx="313">
                  <c:v>0</c:v>
                </c:pt>
                <c:pt idx="314">
                  <c:v>0</c:v>
                </c:pt>
                <c:pt idx="315">
                  <c:v>1</c:v>
                </c:pt>
                <c:pt idx="316">
                  <c:v>0</c:v>
                </c:pt>
                <c:pt idx="317">
                  <c:v>0</c:v>
                </c:pt>
                <c:pt idx="318">
                  <c:v>0</c:v>
                </c:pt>
                <c:pt idx="319">
                  <c:v>-1</c:v>
                </c:pt>
                <c:pt idx="320">
                  <c:v>2</c:v>
                </c:pt>
                <c:pt idx="321">
                  <c:v>-2</c:v>
                </c:pt>
                <c:pt idx="322">
                  <c:v>0</c:v>
                </c:pt>
                <c:pt idx="323">
                  <c:v>0</c:v>
                </c:pt>
                <c:pt idx="324">
                  <c:v>0</c:v>
                </c:pt>
                <c:pt idx="325">
                  <c:v>0</c:v>
                </c:pt>
                <c:pt idx="326">
                  <c:v>1</c:v>
                </c:pt>
                <c:pt idx="327">
                  <c:v>0</c:v>
                </c:pt>
                <c:pt idx="328">
                  <c:v>0</c:v>
                </c:pt>
                <c:pt idx="329">
                  <c:v>0</c:v>
                </c:pt>
                <c:pt idx="330">
                  <c:v>0</c:v>
                </c:pt>
                <c:pt idx="331">
                  <c:v>0</c:v>
                </c:pt>
                <c:pt idx="332">
                  <c:v>0</c:v>
                </c:pt>
                <c:pt idx="333">
                  <c:v>2</c:v>
                </c:pt>
                <c:pt idx="334">
                  <c:v>1</c:v>
                </c:pt>
                <c:pt idx="335">
                  <c:v>0</c:v>
                </c:pt>
                <c:pt idx="336">
                  <c:v>0</c:v>
                </c:pt>
                <c:pt idx="337">
                  <c:v>0</c:v>
                </c:pt>
                <c:pt idx="338">
                  <c:v>0</c:v>
                </c:pt>
                <c:pt idx="339">
                  <c:v>1</c:v>
                </c:pt>
                <c:pt idx="340">
                  <c:v>0</c:v>
                </c:pt>
                <c:pt idx="341">
                  <c:v>1</c:v>
                </c:pt>
                <c:pt idx="342">
                  <c:v>0</c:v>
                </c:pt>
                <c:pt idx="343">
                  <c:v>1</c:v>
                </c:pt>
                <c:pt idx="344">
                  <c:v>0</c:v>
                </c:pt>
                <c:pt idx="345">
                  <c:v>0</c:v>
                </c:pt>
                <c:pt idx="346">
                  <c:v>0</c:v>
                </c:pt>
                <c:pt idx="347">
                  <c:v>1</c:v>
                </c:pt>
                <c:pt idx="348">
                  <c:v>3</c:v>
                </c:pt>
                <c:pt idx="349">
                  <c:v>-1</c:v>
                </c:pt>
                <c:pt idx="350">
                  <c:v>0</c:v>
                </c:pt>
                <c:pt idx="351">
                  <c:v>0</c:v>
                </c:pt>
                <c:pt idx="352">
                  <c:v>0</c:v>
                </c:pt>
                <c:pt idx="353">
                  <c:v>1</c:v>
                </c:pt>
                <c:pt idx="354">
                  <c:v>0</c:v>
                </c:pt>
                <c:pt idx="355">
                  <c:v>2</c:v>
                </c:pt>
                <c:pt idx="356">
                  <c:v>-1</c:v>
                </c:pt>
                <c:pt idx="357">
                  <c:v>4</c:v>
                </c:pt>
                <c:pt idx="358">
                  <c:v>0</c:v>
                </c:pt>
                <c:pt idx="359">
                  <c:v>0</c:v>
                </c:pt>
                <c:pt idx="360">
                  <c:v>0</c:v>
                </c:pt>
                <c:pt idx="361">
                  <c:v>1</c:v>
                </c:pt>
                <c:pt idx="362">
                  <c:v>5</c:v>
                </c:pt>
                <c:pt idx="363">
                  <c:v>0</c:v>
                </c:pt>
                <c:pt idx="364">
                  <c:v>3</c:v>
                </c:pt>
              </c:numCache>
            </c:numRef>
          </c:val>
          <c:extLst>
            <c:ext xmlns:c16="http://schemas.microsoft.com/office/drawing/2014/chart" uri="{C3380CC4-5D6E-409C-BE32-E72D297353CC}">
              <c16:uniqueId val="{00000001-D873-4EA1-8839-66AE03B69B5E}"/>
            </c:ext>
          </c:extLst>
        </c:ser>
        <c:ser>
          <c:idx val="2"/>
          <c:order val="2"/>
          <c:tx>
            <c:strRef>
              <c:f>Sheet1!$D$1</c:f>
              <c:strCache>
                <c:ptCount val="1"/>
                <c:pt idx="0">
                  <c:v>TMNA Services</c:v>
                </c:pt>
              </c:strCache>
            </c:strRef>
          </c:tx>
          <c:spPr>
            <a:solidFill>
              <a:schemeClr val="accent3"/>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Sheet1!$D$2:$D$366</c:f>
              <c:numCache>
                <c:formatCode>General</c:formatCode>
                <c:ptCount val="365"/>
                <c:pt idx="0">
                  <c:v>0</c:v>
                </c:pt>
                <c:pt idx="1">
                  <c:v>1</c:v>
                </c:pt>
                <c:pt idx="2">
                  <c:v>1</c:v>
                </c:pt>
                <c:pt idx="3">
                  <c:v>3</c:v>
                </c:pt>
                <c:pt idx="4">
                  <c:v>2</c:v>
                </c:pt>
                <c:pt idx="5">
                  <c:v>4</c:v>
                </c:pt>
                <c:pt idx="6">
                  <c:v>1</c:v>
                </c:pt>
                <c:pt idx="7">
                  <c:v>4</c:v>
                </c:pt>
                <c:pt idx="8">
                  <c:v>0</c:v>
                </c:pt>
                <c:pt idx="9">
                  <c:v>1</c:v>
                </c:pt>
                <c:pt idx="10">
                  <c:v>1</c:v>
                </c:pt>
                <c:pt idx="11">
                  <c:v>1</c:v>
                </c:pt>
                <c:pt idx="12">
                  <c:v>4</c:v>
                </c:pt>
                <c:pt idx="13">
                  <c:v>3</c:v>
                </c:pt>
                <c:pt idx="14">
                  <c:v>4</c:v>
                </c:pt>
                <c:pt idx="15">
                  <c:v>0</c:v>
                </c:pt>
                <c:pt idx="16">
                  <c:v>4</c:v>
                </c:pt>
                <c:pt idx="17">
                  <c:v>-1</c:v>
                </c:pt>
                <c:pt idx="18">
                  <c:v>2</c:v>
                </c:pt>
                <c:pt idx="19">
                  <c:v>20</c:v>
                </c:pt>
                <c:pt idx="20">
                  <c:v>11</c:v>
                </c:pt>
                <c:pt idx="21">
                  <c:v>2</c:v>
                </c:pt>
                <c:pt idx="22">
                  <c:v>2</c:v>
                </c:pt>
                <c:pt idx="23">
                  <c:v>0</c:v>
                </c:pt>
                <c:pt idx="24">
                  <c:v>3</c:v>
                </c:pt>
                <c:pt idx="25">
                  <c:v>6</c:v>
                </c:pt>
                <c:pt idx="26">
                  <c:v>5</c:v>
                </c:pt>
                <c:pt idx="27">
                  <c:v>2</c:v>
                </c:pt>
                <c:pt idx="28">
                  <c:v>0</c:v>
                </c:pt>
                <c:pt idx="29">
                  <c:v>1</c:v>
                </c:pt>
                <c:pt idx="30">
                  <c:v>-3</c:v>
                </c:pt>
                <c:pt idx="31">
                  <c:v>3</c:v>
                </c:pt>
                <c:pt idx="32">
                  <c:v>3</c:v>
                </c:pt>
                <c:pt idx="33">
                  <c:v>4</c:v>
                </c:pt>
                <c:pt idx="34">
                  <c:v>4</c:v>
                </c:pt>
                <c:pt idx="35">
                  <c:v>2</c:v>
                </c:pt>
                <c:pt idx="36">
                  <c:v>0</c:v>
                </c:pt>
                <c:pt idx="37">
                  <c:v>0</c:v>
                </c:pt>
                <c:pt idx="38">
                  <c:v>4</c:v>
                </c:pt>
                <c:pt idx="39">
                  <c:v>12</c:v>
                </c:pt>
                <c:pt idx="40">
                  <c:v>7</c:v>
                </c:pt>
                <c:pt idx="41">
                  <c:v>3</c:v>
                </c:pt>
                <c:pt idx="42">
                  <c:v>3</c:v>
                </c:pt>
                <c:pt idx="43">
                  <c:v>2</c:v>
                </c:pt>
                <c:pt idx="44">
                  <c:v>1</c:v>
                </c:pt>
                <c:pt idx="45">
                  <c:v>3</c:v>
                </c:pt>
                <c:pt idx="46">
                  <c:v>3</c:v>
                </c:pt>
                <c:pt idx="47">
                  <c:v>3</c:v>
                </c:pt>
                <c:pt idx="48">
                  <c:v>2</c:v>
                </c:pt>
                <c:pt idx="49">
                  <c:v>0</c:v>
                </c:pt>
                <c:pt idx="50">
                  <c:v>4</c:v>
                </c:pt>
                <c:pt idx="51">
                  <c:v>6</c:v>
                </c:pt>
                <c:pt idx="52">
                  <c:v>15</c:v>
                </c:pt>
                <c:pt idx="53">
                  <c:v>3</c:v>
                </c:pt>
                <c:pt idx="54">
                  <c:v>5</c:v>
                </c:pt>
                <c:pt idx="55">
                  <c:v>7</c:v>
                </c:pt>
                <c:pt idx="56">
                  <c:v>4</c:v>
                </c:pt>
                <c:pt idx="57">
                  <c:v>2</c:v>
                </c:pt>
                <c:pt idx="58">
                  <c:v>2</c:v>
                </c:pt>
                <c:pt idx="59">
                  <c:v>2</c:v>
                </c:pt>
                <c:pt idx="60">
                  <c:v>3</c:v>
                </c:pt>
                <c:pt idx="61">
                  <c:v>6</c:v>
                </c:pt>
                <c:pt idx="62">
                  <c:v>0</c:v>
                </c:pt>
                <c:pt idx="63">
                  <c:v>3</c:v>
                </c:pt>
                <c:pt idx="64">
                  <c:v>1</c:v>
                </c:pt>
                <c:pt idx="65">
                  <c:v>0</c:v>
                </c:pt>
                <c:pt idx="66">
                  <c:v>0</c:v>
                </c:pt>
                <c:pt idx="67">
                  <c:v>2</c:v>
                </c:pt>
                <c:pt idx="68">
                  <c:v>0</c:v>
                </c:pt>
                <c:pt idx="69">
                  <c:v>2</c:v>
                </c:pt>
                <c:pt idx="70">
                  <c:v>0</c:v>
                </c:pt>
                <c:pt idx="71">
                  <c:v>1</c:v>
                </c:pt>
                <c:pt idx="72">
                  <c:v>25</c:v>
                </c:pt>
                <c:pt idx="73">
                  <c:v>28</c:v>
                </c:pt>
                <c:pt idx="74">
                  <c:v>13</c:v>
                </c:pt>
                <c:pt idx="75">
                  <c:v>8</c:v>
                </c:pt>
                <c:pt idx="76">
                  <c:v>2</c:v>
                </c:pt>
                <c:pt idx="77">
                  <c:v>-1</c:v>
                </c:pt>
                <c:pt idx="78">
                  <c:v>1</c:v>
                </c:pt>
                <c:pt idx="79">
                  <c:v>0</c:v>
                </c:pt>
                <c:pt idx="80">
                  <c:v>1</c:v>
                </c:pt>
                <c:pt idx="81">
                  <c:v>4</c:v>
                </c:pt>
                <c:pt idx="82">
                  <c:v>-4</c:v>
                </c:pt>
                <c:pt idx="83">
                  <c:v>3</c:v>
                </c:pt>
                <c:pt idx="84">
                  <c:v>2</c:v>
                </c:pt>
                <c:pt idx="85">
                  <c:v>1</c:v>
                </c:pt>
                <c:pt idx="86">
                  <c:v>-1</c:v>
                </c:pt>
                <c:pt idx="87">
                  <c:v>2</c:v>
                </c:pt>
                <c:pt idx="88">
                  <c:v>2</c:v>
                </c:pt>
                <c:pt idx="89">
                  <c:v>2</c:v>
                </c:pt>
                <c:pt idx="90">
                  <c:v>3</c:v>
                </c:pt>
                <c:pt idx="91">
                  <c:v>0</c:v>
                </c:pt>
                <c:pt idx="92">
                  <c:v>-1</c:v>
                </c:pt>
                <c:pt idx="93">
                  <c:v>1</c:v>
                </c:pt>
                <c:pt idx="94">
                  <c:v>2</c:v>
                </c:pt>
                <c:pt idx="95">
                  <c:v>22</c:v>
                </c:pt>
                <c:pt idx="96">
                  <c:v>16</c:v>
                </c:pt>
                <c:pt idx="97">
                  <c:v>3</c:v>
                </c:pt>
                <c:pt idx="98">
                  <c:v>6</c:v>
                </c:pt>
                <c:pt idx="99">
                  <c:v>3</c:v>
                </c:pt>
                <c:pt idx="100">
                  <c:v>2</c:v>
                </c:pt>
                <c:pt idx="101">
                  <c:v>4</c:v>
                </c:pt>
                <c:pt idx="102">
                  <c:v>8</c:v>
                </c:pt>
                <c:pt idx="103">
                  <c:v>2</c:v>
                </c:pt>
                <c:pt idx="104">
                  <c:v>0</c:v>
                </c:pt>
                <c:pt idx="105">
                  <c:v>18</c:v>
                </c:pt>
                <c:pt idx="106">
                  <c:v>2</c:v>
                </c:pt>
                <c:pt idx="107">
                  <c:v>3</c:v>
                </c:pt>
                <c:pt idx="108">
                  <c:v>6</c:v>
                </c:pt>
                <c:pt idx="109">
                  <c:v>4</c:v>
                </c:pt>
                <c:pt idx="110">
                  <c:v>3</c:v>
                </c:pt>
                <c:pt idx="111">
                  <c:v>5</c:v>
                </c:pt>
                <c:pt idx="112">
                  <c:v>1</c:v>
                </c:pt>
                <c:pt idx="113">
                  <c:v>1</c:v>
                </c:pt>
                <c:pt idx="114">
                  <c:v>1</c:v>
                </c:pt>
                <c:pt idx="115">
                  <c:v>0</c:v>
                </c:pt>
                <c:pt idx="116">
                  <c:v>2</c:v>
                </c:pt>
                <c:pt idx="117">
                  <c:v>0</c:v>
                </c:pt>
                <c:pt idx="118">
                  <c:v>1</c:v>
                </c:pt>
                <c:pt idx="119">
                  <c:v>2</c:v>
                </c:pt>
                <c:pt idx="120">
                  <c:v>2</c:v>
                </c:pt>
                <c:pt idx="121">
                  <c:v>-1</c:v>
                </c:pt>
                <c:pt idx="122">
                  <c:v>1</c:v>
                </c:pt>
                <c:pt idx="123">
                  <c:v>0</c:v>
                </c:pt>
                <c:pt idx="124">
                  <c:v>0</c:v>
                </c:pt>
                <c:pt idx="125">
                  <c:v>1</c:v>
                </c:pt>
                <c:pt idx="126">
                  <c:v>0</c:v>
                </c:pt>
                <c:pt idx="127">
                  <c:v>2</c:v>
                </c:pt>
                <c:pt idx="128">
                  <c:v>0</c:v>
                </c:pt>
                <c:pt idx="129">
                  <c:v>11</c:v>
                </c:pt>
                <c:pt idx="130">
                  <c:v>29</c:v>
                </c:pt>
                <c:pt idx="131">
                  <c:v>9</c:v>
                </c:pt>
                <c:pt idx="132">
                  <c:v>16</c:v>
                </c:pt>
                <c:pt idx="133">
                  <c:v>16</c:v>
                </c:pt>
                <c:pt idx="134">
                  <c:v>1</c:v>
                </c:pt>
                <c:pt idx="135">
                  <c:v>3</c:v>
                </c:pt>
                <c:pt idx="136">
                  <c:v>8</c:v>
                </c:pt>
                <c:pt idx="137">
                  <c:v>0</c:v>
                </c:pt>
                <c:pt idx="138">
                  <c:v>2</c:v>
                </c:pt>
                <c:pt idx="139">
                  <c:v>1</c:v>
                </c:pt>
                <c:pt idx="140">
                  <c:v>-1</c:v>
                </c:pt>
                <c:pt idx="141">
                  <c:v>2</c:v>
                </c:pt>
                <c:pt idx="142">
                  <c:v>0</c:v>
                </c:pt>
                <c:pt idx="143">
                  <c:v>1</c:v>
                </c:pt>
                <c:pt idx="144">
                  <c:v>1</c:v>
                </c:pt>
                <c:pt idx="145">
                  <c:v>4</c:v>
                </c:pt>
                <c:pt idx="146">
                  <c:v>1</c:v>
                </c:pt>
                <c:pt idx="147">
                  <c:v>-2</c:v>
                </c:pt>
                <c:pt idx="148">
                  <c:v>-1</c:v>
                </c:pt>
                <c:pt idx="149">
                  <c:v>0</c:v>
                </c:pt>
                <c:pt idx="150">
                  <c:v>0</c:v>
                </c:pt>
                <c:pt idx="151">
                  <c:v>19</c:v>
                </c:pt>
                <c:pt idx="152">
                  <c:v>10</c:v>
                </c:pt>
                <c:pt idx="153">
                  <c:v>3</c:v>
                </c:pt>
                <c:pt idx="154">
                  <c:v>8</c:v>
                </c:pt>
                <c:pt idx="155">
                  <c:v>0</c:v>
                </c:pt>
                <c:pt idx="156">
                  <c:v>2</c:v>
                </c:pt>
                <c:pt idx="157">
                  <c:v>10</c:v>
                </c:pt>
                <c:pt idx="158">
                  <c:v>4</c:v>
                </c:pt>
                <c:pt idx="159">
                  <c:v>5</c:v>
                </c:pt>
                <c:pt idx="160">
                  <c:v>2</c:v>
                </c:pt>
                <c:pt idx="161">
                  <c:v>3</c:v>
                </c:pt>
                <c:pt idx="162">
                  <c:v>1</c:v>
                </c:pt>
                <c:pt idx="163">
                  <c:v>3</c:v>
                </c:pt>
                <c:pt idx="164">
                  <c:v>9</c:v>
                </c:pt>
                <c:pt idx="165">
                  <c:v>9</c:v>
                </c:pt>
                <c:pt idx="166">
                  <c:v>2</c:v>
                </c:pt>
                <c:pt idx="167">
                  <c:v>6</c:v>
                </c:pt>
                <c:pt idx="168">
                  <c:v>1</c:v>
                </c:pt>
                <c:pt idx="169">
                  <c:v>1</c:v>
                </c:pt>
                <c:pt idx="170">
                  <c:v>-1</c:v>
                </c:pt>
                <c:pt idx="171">
                  <c:v>3</c:v>
                </c:pt>
                <c:pt idx="172">
                  <c:v>0</c:v>
                </c:pt>
                <c:pt idx="173">
                  <c:v>6</c:v>
                </c:pt>
                <c:pt idx="174">
                  <c:v>1</c:v>
                </c:pt>
                <c:pt idx="175">
                  <c:v>2</c:v>
                </c:pt>
                <c:pt idx="176">
                  <c:v>1</c:v>
                </c:pt>
                <c:pt idx="177">
                  <c:v>0</c:v>
                </c:pt>
                <c:pt idx="178">
                  <c:v>5</c:v>
                </c:pt>
                <c:pt idx="179">
                  <c:v>3</c:v>
                </c:pt>
                <c:pt idx="180">
                  <c:v>3</c:v>
                </c:pt>
                <c:pt idx="181">
                  <c:v>4</c:v>
                </c:pt>
                <c:pt idx="182">
                  <c:v>4</c:v>
                </c:pt>
                <c:pt idx="183">
                  <c:v>5</c:v>
                </c:pt>
                <c:pt idx="184">
                  <c:v>1</c:v>
                </c:pt>
                <c:pt idx="185">
                  <c:v>0</c:v>
                </c:pt>
                <c:pt idx="186">
                  <c:v>2</c:v>
                </c:pt>
                <c:pt idx="187">
                  <c:v>1</c:v>
                </c:pt>
                <c:pt idx="188">
                  <c:v>0</c:v>
                </c:pt>
                <c:pt idx="189">
                  <c:v>2</c:v>
                </c:pt>
                <c:pt idx="190">
                  <c:v>0</c:v>
                </c:pt>
                <c:pt idx="191">
                  <c:v>-1</c:v>
                </c:pt>
                <c:pt idx="192">
                  <c:v>1</c:v>
                </c:pt>
                <c:pt idx="193">
                  <c:v>7</c:v>
                </c:pt>
                <c:pt idx="194">
                  <c:v>3</c:v>
                </c:pt>
                <c:pt idx="195">
                  <c:v>2</c:v>
                </c:pt>
                <c:pt idx="196">
                  <c:v>3</c:v>
                </c:pt>
                <c:pt idx="197">
                  <c:v>0</c:v>
                </c:pt>
                <c:pt idx="198">
                  <c:v>2</c:v>
                </c:pt>
                <c:pt idx="199">
                  <c:v>2</c:v>
                </c:pt>
                <c:pt idx="200">
                  <c:v>-2</c:v>
                </c:pt>
                <c:pt idx="201">
                  <c:v>2</c:v>
                </c:pt>
                <c:pt idx="202">
                  <c:v>1</c:v>
                </c:pt>
                <c:pt idx="203">
                  <c:v>1</c:v>
                </c:pt>
                <c:pt idx="204">
                  <c:v>2</c:v>
                </c:pt>
                <c:pt idx="205">
                  <c:v>2</c:v>
                </c:pt>
                <c:pt idx="206">
                  <c:v>12</c:v>
                </c:pt>
                <c:pt idx="207">
                  <c:v>10</c:v>
                </c:pt>
                <c:pt idx="208">
                  <c:v>8</c:v>
                </c:pt>
                <c:pt idx="209">
                  <c:v>7</c:v>
                </c:pt>
                <c:pt idx="210">
                  <c:v>1</c:v>
                </c:pt>
                <c:pt idx="211">
                  <c:v>0</c:v>
                </c:pt>
                <c:pt idx="212">
                  <c:v>1</c:v>
                </c:pt>
                <c:pt idx="213">
                  <c:v>3</c:v>
                </c:pt>
                <c:pt idx="214">
                  <c:v>2</c:v>
                </c:pt>
                <c:pt idx="215">
                  <c:v>2</c:v>
                </c:pt>
                <c:pt idx="216">
                  <c:v>0</c:v>
                </c:pt>
                <c:pt idx="217">
                  <c:v>1</c:v>
                </c:pt>
                <c:pt idx="218">
                  <c:v>6</c:v>
                </c:pt>
                <c:pt idx="219">
                  <c:v>-2</c:v>
                </c:pt>
                <c:pt idx="220">
                  <c:v>2</c:v>
                </c:pt>
                <c:pt idx="221">
                  <c:v>4</c:v>
                </c:pt>
                <c:pt idx="222">
                  <c:v>7</c:v>
                </c:pt>
                <c:pt idx="223">
                  <c:v>0</c:v>
                </c:pt>
                <c:pt idx="224">
                  <c:v>2</c:v>
                </c:pt>
                <c:pt idx="225">
                  <c:v>3</c:v>
                </c:pt>
                <c:pt idx="226">
                  <c:v>3</c:v>
                </c:pt>
                <c:pt idx="227">
                  <c:v>0</c:v>
                </c:pt>
                <c:pt idx="228">
                  <c:v>3</c:v>
                </c:pt>
                <c:pt idx="229">
                  <c:v>2</c:v>
                </c:pt>
                <c:pt idx="230">
                  <c:v>3</c:v>
                </c:pt>
                <c:pt idx="231">
                  <c:v>1</c:v>
                </c:pt>
                <c:pt idx="232">
                  <c:v>2</c:v>
                </c:pt>
                <c:pt idx="233">
                  <c:v>1</c:v>
                </c:pt>
                <c:pt idx="234">
                  <c:v>0</c:v>
                </c:pt>
                <c:pt idx="235">
                  <c:v>7</c:v>
                </c:pt>
                <c:pt idx="236">
                  <c:v>4</c:v>
                </c:pt>
                <c:pt idx="237">
                  <c:v>2</c:v>
                </c:pt>
                <c:pt idx="238">
                  <c:v>3</c:v>
                </c:pt>
                <c:pt idx="239">
                  <c:v>1</c:v>
                </c:pt>
                <c:pt idx="240">
                  <c:v>-1</c:v>
                </c:pt>
                <c:pt idx="241">
                  <c:v>2</c:v>
                </c:pt>
                <c:pt idx="242">
                  <c:v>5</c:v>
                </c:pt>
                <c:pt idx="243">
                  <c:v>2</c:v>
                </c:pt>
                <c:pt idx="244">
                  <c:v>1</c:v>
                </c:pt>
                <c:pt idx="245">
                  <c:v>3</c:v>
                </c:pt>
                <c:pt idx="246">
                  <c:v>2</c:v>
                </c:pt>
                <c:pt idx="247">
                  <c:v>-1</c:v>
                </c:pt>
                <c:pt idx="248">
                  <c:v>1</c:v>
                </c:pt>
                <c:pt idx="249">
                  <c:v>-1</c:v>
                </c:pt>
                <c:pt idx="250">
                  <c:v>3</c:v>
                </c:pt>
                <c:pt idx="251">
                  <c:v>3</c:v>
                </c:pt>
                <c:pt idx="252">
                  <c:v>4</c:v>
                </c:pt>
                <c:pt idx="253">
                  <c:v>0</c:v>
                </c:pt>
                <c:pt idx="254">
                  <c:v>0</c:v>
                </c:pt>
                <c:pt idx="255">
                  <c:v>0</c:v>
                </c:pt>
                <c:pt idx="256">
                  <c:v>2</c:v>
                </c:pt>
                <c:pt idx="257">
                  <c:v>23</c:v>
                </c:pt>
                <c:pt idx="258">
                  <c:v>8</c:v>
                </c:pt>
                <c:pt idx="259">
                  <c:v>3</c:v>
                </c:pt>
                <c:pt idx="260">
                  <c:v>0</c:v>
                </c:pt>
                <c:pt idx="261">
                  <c:v>0</c:v>
                </c:pt>
                <c:pt idx="262">
                  <c:v>4</c:v>
                </c:pt>
                <c:pt idx="263">
                  <c:v>5</c:v>
                </c:pt>
                <c:pt idx="264">
                  <c:v>5</c:v>
                </c:pt>
                <c:pt idx="265">
                  <c:v>3</c:v>
                </c:pt>
                <c:pt idx="266">
                  <c:v>1</c:v>
                </c:pt>
                <c:pt idx="267">
                  <c:v>1</c:v>
                </c:pt>
                <c:pt idx="268">
                  <c:v>2</c:v>
                </c:pt>
                <c:pt idx="269">
                  <c:v>1</c:v>
                </c:pt>
                <c:pt idx="270">
                  <c:v>6</c:v>
                </c:pt>
                <c:pt idx="271">
                  <c:v>9</c:v>
                </c:pt>
                <c:pt idx="272">
                  <c:v>1</c:v>
                </c:pt>
                <c:pt idx="273">
                  <c:v>1</c:v>
                </c:pt>
                <c:pt idx="274">
                  <c:v>0</c:v>
                </c:pt>
                <c:pt idx="275">
                  <c:v>2</c:v>
                </c:pt>
                <c:pt idx="276">
                  <c:v>1</c:v>
                </c:pt>
                <c:pt idx="277">
                  <c:v>2</c:v>
                </c:pt>
                <c:pt idx="278">
                  <c:v>5</c:v>
                </c:pt>
                <c:pt idx="279">
                  <c:v>6</c:v>
                </c:pt>
                <c:pt idx="280">
                  <c:v>14</c:v>
                </c:pt>
                <c:pt idx="281">
                  <c:v>4</c:v>
                </c:pt>
                <c:pt idx="282">
                  <c:v>2</c:v>
                </c:pt>
                <c:pt idx="283">
                  <c:v>6</c:v>
                </c:pt>
                <c:pt idx="284">
                  <c:v>3</c:v>
                </c:pt>
                <c:pt idx="285">
                  <c:v>2</c:v>
                </c:pt>
                <c:pt idx="286">
                  <c:v>2</c:v>
                </c:pt>
                <c:pt idx="287">
                  <c:v>0</c:v>
                </c:pt>
                <c:pt idx="288">
                  <c:v>0</c:v>
                </c:pt>
                <c:pt idx="289">
                  <c:v>1</c:v>
                </c:pt>
                <c:pt idx="290">
                  <c:v>10</c:v>
                </c:pt>
                <c:pt idx="291">
                  <c:v>7</c:v>
                </c:pt>
                <c:pt idx="292">
                  <c:v>2</c:v>
                </c:pt>
                <c:pt idx="293">
                  <c:v>0</c:v>
                </c:pt>
                <c:pt idx="294">
                  <c:v>2</c:v>
                </c:pt>
                <c:pt idx="295">
                  <c:v>1</c:v>
                </c:pt>
                <c:pt idx="296">
                  <c:v>1</c:v>
                </c:pt>
                <c:pt idx="297">
                  <c:v>5</c:v>
                </c:pt>
                <c:pt idx="298">
                  <c:v>8</c:v>
                </c:pt>
                <c:pt idx="299">
                  <c:v>3</c:v>
                </c:pt>
                <c:pt idx="300">
                  <c:v>-2</c:v>
                </c:pt>
                <c:pt idx="301">
                  <c:v>5</c:v>
                </c:pt>
                <c:pt idx="302">
                  <c:v>-1</c:v>
                </c:pt>
                <c:pt idx="303">
                  <c:v>1</c:v>
                </c:pt>
                <c:pt idx="304">
                  <c:v>1</c:v>
                </c:pt>
                <c:pt idx="305">
                  <c:v>7</c:v>
                </c:pt>
                <c:pt idx="306">
                  <c:v>16</c:v>
                </c:pt>
                <c:pt idx="307">
                  <c:v>3</c:v>
                </c:pt>
                <c:pt idx="308">
                  <c:v>2</c:v>
                </c:pt>
                <c:pt idx="309">
                  <c:v>0</c:v>
                </c:pt>
                <c:pt idx="310">
                  <c:v>0</c:v>
                </c:pt>
                <c:pt idx="311">
                  <c:v>3</c:v>
                </c:pt>
                <c:pt idx="312">
                  <c:v>0</c:v>
                </c:pt>
                <c:pt idx="313">
                  <c:v>1</c:v>
                </c:pt>
                <c:pt idx="314">
                  <c:v>-3</c:v>
                </c:pt>
                <c:pt idx="315">
                  <c:v>4</c:v>
                </c:pt>
                <c:pt idx="316">
                  <c:v>1</c:v>
                </c:pt>
                <c:pt idx="317">
                  <c:v>-1</c:v>
                </c:pt>
                <c:pt idx="318">
                  <c:v>2</c:v>
                </c:pt>
                <c:pt idx="319">
                  <c:v>1</c:v>
                </c:pt>
                <c:pt idx="320">
                  <c:v>11</c:v>
                </c:pt>
                <c:pt idx="321">
                  <c:v>8</c:v>
                </c:pt>
                <c:pt idx="322">
                  <c:v>2</c:v>
                </c:pt>
                <c:pt idx="323">
                  <c:v>0</c:v>
                </c:pt>
                <c:pt idx="324">
                  <c:v>1</c:v>
                </c:pt>
                <c:pt idx="325">
                  <c:v>2</c:v>
                </c:pt>
                <c:pt idx="326">
                  <c:v>1</c:v>
                </c:pt>
                <c:pt idx="327">
                  <c:v>5</c:v>
                </c:pt>
                <c:pt idx="328">
                  <c:v>1</c:v>
                </c:pt>
                <c:pt idx="329">
                  <c:v>1</c:v>
                </c:pt>
                <c:pt idx="330">
                  <c:v>1</c:v>
                </c:pt>
                <c:pt idx="331">
                  <c:v>1</c:v>
                </c:pt>
                <c:pt idx="332">
                  <c:v>1</c:v>
                </c:pt>
                <c:pt idx="333">
                  <c:v>2</c:v>
                </c:pt>
                <c:pt idx="334">
                  <c:v>6</c:v>
                </c:pt>
                <c:pt idx="335">
                  <c:v>7</c:v>
                </c:pt>
                <c:pt idx="336">
                  <c:v>1</c:v>
                </c:pt>
                <c:pt idx="337">
                  <c:v>0</c:v>
                </c:pt>
                <c:pt idx="338">
                  <c:v>1</c:v>
                </c:pt>
                <c:pt idx="339">
                  <c:v>3</c:v>
                </c:pt>
                <c:pt idx="340">
                  <c:v>7</c:v>
                </c:pt>
                <c:pt idx="341">
                  <c:v>11</c:v>
                </c:pt>
                <c:pt idx="342">
                  <c:v>2</c:v>
                </c:pt>
                <c:pt idx="343">
                  <c:v>1</c:v>
                </c:pt>
                <c:pt idx="344">
                  <c:v>0</c:v>
                </c:pt>
                <c:pt idx="345">
                  <c:v>-1</c:v>
                </c:pt>
                <c:pt idx="346">
                  <c:v>1</c:v>
                </c:pt>
                <c:pt idx="347">
                  <c:v>0</c:v>
                </c:pt>
                <c:pt idx="348">
                  <c:v>2</c:v>
                </c:pt>
                <c:pt idx="349">
                  <c:v>6</c:v>
                </c:pt>
                <c:pt idx="350">
                  <c:v>0</c:v>
                </c:pt>
                <c:pt idx="351">
                  <c:v>1</c:v>
                </c:pt>
                <c:pt idx="352">
                  <c:v>0</c:v>
                </c:pt>
                <c:pt idx="353">
                  <c:v>0</c:v>
                </c:pt>
                <c:pt idx="354">
                  <c:v>1</c:v>
                </c:pt>
                <c:pt idx="355">
                  <c:v>1</c:v>
                </c:pt>
                <c:pt idx="356">
                  <c:v>0</c:v>
                </c:pt>
                <c:pt idx="357">
                  <c:v>-1</c:v>
                </c:pt>
                <c:pt idx="358">
                  <c:v>0</c:v>
                </c:pt>
                <c:pt idx="359">
                  <c:v>2</c:v>
                </c:pt>
                <c:pt idx="360">
                  <c:v>2</c:v>
                </c:pt>
                <c:pt idx="361">
                  <c:v>0</c:v>
                </c:pt>
                <c:pt idx="362">
                  <c:v>0</c:v>
                </c:pt>
                <c:pt idx="363">
                  <c:v>0</c:v>
                </c:pt>
                <c:pt idx="364">
                  <c:v>2</c:v>
                </c:pt>
              </c:numCache>
            </c:numRef>
          </c:val>
          <c:extLst>
            <c:ext xmlns:c16="http://schemas.microsoft.com/office/drawing/2014/chart" uri="{C3380CC4-5D6E-409C-BE32-E72D297353CC}">
              <c16:uniqueId val="{00000002-D873-4EA1-8839-66AE03B69B5E}"/>
            </c:ext>
          </c:extLst>
        </c:ser>
        <c:ser>
          <c:idx val="3"/>
          <c:order val="3"/>
          <c:tx>
            <c:strRef>
              <c:f>Sheet1!$E$1</c:f>
              <c:strCache>
                <c:ptCount val="1"/>
                <c:pt idx="0">
                  <c:v>Tokio Marine America</c:v>
                </c:pt>
              </c:strCache>
            </c:strRef>
          </c:tx>
          <c:spPr>
            <a:solidFill>
              <a:schemeClr val="accent4"/>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Sheet1!$E$2:$E$366</c:f>
              <c:numCache>
                <c:formatCode>General</c:formatCode>
                <c:ptCount val="365"/>
                <c:pt idx="0">
                  <c:v>5</c:v>
                </c:pt>
                <c:pt idx="1">
                  <c:v>2</c:v>
                </c:pt>
                <c:pt idx="2">
                  <c:v>4</c:v>
                </c:pt>
                <c:pt idx="3">
                  <c:v>4</c:v>
                </c:pt>
                <c:pt idx="4">
                  <c:v>8</c:v>
                </c:pt>
                <c:pt idx="5">
                  <c:v>4</c:v>
                </c:pt>
                <c:pt idx="6">
                  <c:v>6</c:v>
                </c:pt>
                <c:pt idx="7">
                  <c:v>4</c:v>
                </c:pt>
                <c:pt idx="8">
                  <c:v>-2</c:v>
                </c:pt>
                <c:pt idx="9">
                  <c:v>-2</c:v>
                </c:pt>
                <c:pt idx="10">
                  <c:v>2</c:v>
                </c:pt>
                <c:pt idx="11">
                  <c:v>1</c:v>
                </c:pt>
                <c:pt idx="12">
                  <c:v>0</c:v>
                </c:pt>
                <c:pt idx="13">
                  <c:v>0</c:v>
                </c:pt>
                <c:pt idx="14">
                  <c:v>1</c:v>
                </c:pt>
                <c:pt idx="15">
                  <c:v>-1</c:v>
                </c:pt>
                <c:pt idx="16">
                  <c:v>6</c:v>
                </c:pt>
                <c:pt idx="17">
                  <c:v>0</c:v>
                </c:pt>
                <c:pt idx="18">
                  <c:v>-1</c:v>
                </c:pt>
                <c:pt idx="19">
                  <c:v>0</c:v>
                </c:pt>
                <c:pt idx="20">
                  <c:v>-2</c:v>
                </c:pt>
                <c:pt idx="21">
                  <c:v>3</c:v>
                </c:pt>
                <c:pt idx="22">
                  <c:v>3</c:v>
                </c:pt>
                <c:pt idx="23">
                  <c:v>-1</c:v>
                </c:pt>
                <c:pt idx="24">
                  <c:v>0</c:v>
                </c:pt>
                <c:pt idx="25">
                  <c:v>3</c:v>
                </c:pt>
                <c:pt idx="26">
                  <c:v>-2</c:v>
                </c:pt>
                <c:pt idx="27">
                  <c:v>-1</c:v>
                </c:pt>
                <c:pt idx="28">
                  <c:v>2</c:v>
                </c:pt>
                <c:pt idx="29">
                  <c:v>3</c:v>
                </c:pt>
                <c:pt idx="30">
                  <c:v>-9</c:v>
                </c:pt>
                <c:pt idx="31">
                  <c:v>3</c:v>
                </c:pt>
                <c:pt idx="32">
                  <c:v>-1</c:v>
                </c:pt>
                <c:pt idx="33">
                  <c:v>3</c:v>
                </c:pt>
                <c:pt idx="34">
                  <c:v>-1</c:v>
                </c:pt>
                <c:pt idx="35">
                  <c:v>-1</c:v>
                </c:pt>
                <c:pt idx="36">
                  <c:v>1</c:v>
                </c:pt>
                <c:pt idx="37">
                  <c:v>4</c:v>
                </c:pt>
                <c:pt idx="38">
                  <c:v>-3</c:v>
                </c:pt>
                <c:pt idx="39">
                  <c:v>4</c:v>
                </c:pt>
                <c:pt idx="40">
                  <c:v>1</c:v>
                </c:pt>
                <c:pt idx="41">
                  <c:v>2</c:v>
                </c:pt>
                <c:pt idx="42">
                  <c:v>1</c:v>
                </c:pt>
                <c:pt idx="43">
                  <c:v>0</c:v>
                </c:pt>
                <c:pt idx="44">
                  <c:v>0</c:v>
                </c:pt>
                <c:pt idx="45">
                  <c:v>3</c:v>
                </c:pt>
                <c:pt idx="46">
                  <c:v>1</c:v>
                </c:pt>
                <c:pt idx="47">
                  <c:v>5</c:v>
                </c:pt>
                <c:pt idx="48">
                  <c:v>4</c:v>
                </c:pt>
                <c:pt idx="49">
                  <c:v>0</c:v>
                </c:pt>
                <c:pt idx="50">
                  <c:v>-1</c:v>
                </c:pt>
                <c:pt idx="51">
                  <c:v>3</c:v>
                </c:pt>
                <c:pt idx="52">
                  <c:v>3</c:v>
                </c:pt>
                <c:pt idx="53">
                  <c:v>8</c:v>
                </c:pt>
                <c:pt idx="54">
                  <c:v>4</c:v>
                </c:pt>
                <c:pt idx="55">
                  <c:v>5</c:v>
                </c:pt>
                <c:pt idx="56">
                  <c:v>3</c:v>
                </c:pt>
                <c:pt idx="57">
                  <c:v>-1</c:v>
                </c:pt>
                <c:pt idx="58">
                  <c:v>1</c:v>
                </c:pt>
                <c:pt idx="59">
                  <c:v>2</c:v>
                </c:pt>
                <c:pt idx="60">
                  <c:v>2</c:v>
                </c:pt>
                <c:pt idx="61">
                  <c:v>4</c:v>
                </c:pt>
                <c:pt idx="62">
                  <c:v>1</c:v>
                </c:pt>
                <c:pt idx="63">
                  <c:v>4</c:v>
                </c:pt>
                <c:pt idx="64">
                  <c:v>3</c:v>
                </c:pt>
                <c:pt idx="65">
                  <c:v>-1</c:v>
                </c:pt>
                <c:pt idx="66">
                  <c:v>5</c:v>
                </c:pt>
                <c:pt idx="67">
                  <c:v>1</c:v>
                </c:pt>
                <c:pt idx="68">
                  <c:v>4</c:v>
                </c:pt>
                <c:pt idx="69">
                  <c:v>0</c:v>
                </c:pt>
                <c:pt idx="70">
                  <c:v>-1</c:v>
                </c:pt>
                <c:pt idx="71">
                  <c:v>-1</c:v>
                </c:pt>
                <c:pt idx="72">
                  <c:v>0</c:v>
                </c:pt>
                <c:pt idx="73">
                  <c:v>-1</c:v>
                </c:pt>
                <c:pt idx="74">
                  <c:v>4</c:v>
                </c:pt>
                <c:pt idx="75">
                  <c:v>3</c:v>
                </c:pt>
                <c:pt idx="76">
                  <c:v>2</c:v>
                </c:pt>
                <c:pt idx="77">
                  <c:v>1</c:v>
                </c:pt>
                <c:pt idx="78">
                  <c:v>3</c:v>
                </c:pt>
                <c:pt idx="79">
                  <c:v>0</c:v>
                </c:pt>
                <c:pt idx="80">
                  <c:v>1</c:v>
                </c:pt>
                <c:pt idx="81">
                  <c:v>1</c:v>
                </c:pt>
                <c:pt idx="82">
                  <c:v>3</c:v>
                </c:pt>
                <c:pt idx="83">
                  <c:v>9</c:v>
                </c:pt>
                <c:pt idx="84">
                  <c:v>2</c:v>
                </c:pt>
                <c:pt idx="85">
                  <c:v>4</c:v>
                </c:pt>
                <c:pt idx="86">
                  <c:v>0</c:v>
                </c:pt>
                <c:pt idx="87">
                  <c:v>3</c:v>
                </c:pt>
                <c:pt idx="88">
                  <c:v>6</c:v>
                </c:pt>
                <c:pt idx="89">
                  <c:v>7</c:v>
                </c:pt>
                <c:pt idx="90">
                  <c:v>2</c:v>
                </c:pt>
                <c:pt idx="91">
                  <c:v>-1</c:v>
                </c:pt>
                <c:pt idx="92">
                  <c:v>3</c:v>
                </c:pt>
                <c:pt idx="93">
                  <c:v>3</c:v>
                </c:pt>
                <c:pt idx="94">
                  <c:v>3</c:v>
                </c:pt>
                <c:pt idx="95">
                  <c:v>3</c:v>
                </c:pt>
                <c:pt idx="96">
                  <c:v>1</c:v>
                </c:pt>
                <c:pt idx="97">
                  <c:v>1</c:v>
                </c:pt>
                <c:pt idx="98">
                  <c:v>4</c:v>
                </c:pt>
                <c:pt idx="99">
                  <c:v>3</c:v>
                </c:pt>
                <c:pt idx="100">
                  <c:v>3</c:v>
                </c:pt>
                <c:pt idx="101">
                  <c:v>4</c:v>
                </c:pt>
                <c:pt idx="102">
                  <c:v>1</c:v>
                </c:pt>
                <c:pt idx="103">
                  <c:v>4</c:v>
                </c:pt>
                <c:pt idx="104">
                  <c:v>3</c:v>
                </c:pt>
                <c:pt idx="105">
                  <c:v>4</c:v>
                </c:pt>
                <c:pt idx="106">
                  <c:v>2</c:v>
                </c:pt>
                <c:pt idx="107">
                  <c:v>2</c:v>
                </c:pt>
                <c:pt idx="108">
                  <c:v>2</c:v>
                </c:pt>
                <c:pt idx="109">
                  <c:v>3</c:v>
                </c:pt>
                <c:pt idx="110">
                  <c:v>7</c:v>
                </c:pt>
                <c:pt idx="111">
                  <c:v>8</c:v>
                </c:pt>
                <c:pt idx="112">
                  <c:v>6</c:v>
                </c:pt>
                <c:pt idx="113">
                  <c:v>2</c:v>
                </c:pt>
                <c:pt idx="114">
                  <c:v>2</c:v>
                </c:pt>
                <c:pt idx="115">
                  <c:v>2</c:v>
                </c:pt>
                <c:pt idx="116">
                  <c:v>1</c:v>
                </c:pt>
                <c:pt idx="117">
                  <c:v>4</c:v>
                </c:pt>
                <c:pt idx="118">
                  <c:v>0</c:v>
                </c:pt>
                <c:pt idx="119">
                  <c:v>4</c:v>
                </c:pt>
                <c:pt idx="120">
                  <c:v>0</c:v>
                </c:pt>
                <c:pt idx="121">
                  <c:v>1</c:v>
                </c:pt>
                <c:pt idx="122">
                  <c:v>3</c:v>
                </c:pt>
                <c:pt idx="123">
                  <c:v>2</c:v>
                </c:pt>
                <c:pt idx="124">
                  <c:v>4</c:v>
                </c:pt>
                <c:pt idx="125">
                  <c:v>-1</c:v>
                </c:pt>
                <c:pt idx="126">
                  <c:v>1</c:v>
                </c:pt>
                <c:pt idx="127">
                  <c:v>-1</c:v>
                </c:pt>
                <c:pt idx="128">
                  <c:v>3</c:v>
                </c:pt>
                <c:pt idx="129">
                  <c:v>1</c:v>
                </c:pt>
                <c:pt idx="130">
                  <c:v>2</c:v>
                </c:pt>
                <c:pt idx="131">
                  <c:v>2</c:v>
                </c:pt>
                <c:pt idx="132">
                  <c:v>1</c:v>
                </c:pt>
                <c:pt idx="133">
                  <c:v>-1</c:v>
                </c:pt>
                <c:pt idx="134">
                  <c:v>-11</c:v>
                </c:pt>
                <c:pt idx="135">
                  <c:v>-4</c:v>
                </c:pt>
                <c:pt idx="136">
                  <c:v>3</c:v>
                </c:pt>
                <c:pt idx="137">
                  <c:v>3</c:v>
                </c:pt>
                <c:pt idx="138">
                  <c:v>4</c:v>
                </c:pt>
                <c:pt idx="139">
                  <c:v>1</c:v>
                </c:pt>
                <c:pt idx="140">
                  <c:v>1</c:v>
                </c:pt>
                <c:pt idx="141">
                  <c:v>0</c:v>
                </c:pt>
                <c:pt idx="142">
                  <c:v>0</c:v>
                </c:pt>
                <c:pt idx="143">
                  <c:v>-1</c:v>
                </c:pt>
                <c:pt idx="144">
                  <c:v>2</c:v>
                </c:pt>
                <c:pt idx="145">
                  <c:v>1</c:v>
                </c:pt>
                <c:pt idx="146">
                  <c:v>4</c:v>
                </c:pt>
                <c:pt idx="147">
                  <c:v>0</c:v>
                </c:pt>
                <c:pt idx="148">
                  <c:v>2</c:v>
                </c:pt>
                <c:pt idx="149">
                  <c:v>1</c:v>
                </c:pt>
                <c:pt idx="150">
                  <c:v>4</c:v>
                </c:pt>
                <c:pt idx="151">
                  <c:v>1</c:v>
                </c:pt>
                <c:pt idx="152">
                  <c:v>4</c:v>
                </c:pt>
                <c:pt idx="153">
                  <c:v>1</c:v>
                </c:pt>
                <c:pt idx="154">
                  <c:v>0</c:v>
                </c:pt>
                <c:pt idx="155">
                  <c:v>0</c:v>
                </c:pt>
                <c:pt idx="156">
                  <c:v>1</c:v>
                </c:pt>
                <c:pt idx="157">
                  <c:v>2</c:v>
                </c:pt>
                <c:pt idx="158">
                  <c:v>2</c:v>
                </c:pt>
                <c:pt idx="159">
                  <c:v>1</c:v>
                </c:pt>
                <c:pt idx="160">
                  <c:v>2</c:v>
                </c:pt>
                <c:pt idx="161">
                  <c:v>2</c:v>
                </c:pt>
                <c:pt idx="162">
                  <c:v>0</c:v>
                </c:pt>
                <c:pt idx="163">
                  <c:v>0</c:v>
                </c:pt>
                <c:pt idx="164">
                  <c:v>2</c:v>
                </c:pt>
                <c:pt idx="165">
                  <c:v>0</c:v>
                </c:pt>
                <c:pt idx="166">
                  <c:v>4</c:v>
                </c:pt>
                <c:pt idx="167">
                  <c:v>-1</c:v>
                </c:pt>
                <c:pt idx="168">
                  <c:v>1</c:v>
                </c:pt>
                <c:pt idx="169">
                  <c:v>0</c:v>
                </c:pt>
                <c:pt idx="170">
                  <c:v>-3</c:v>
                </c:pt>
                <c:pt idx="171">
                  <c:v>2</c:v>
                </c:pt>
                <c:pt idx="172">
                  <c:v>-1</c:v>
                </c:pt>
                <c:pt idx="173">
                  <c:v>2</c:v>
                </c:pt>
                <c:pt idx="174">
                  <c:v>1</c:v>
                </c:pt>
                <c:pt idx="175">
                  <c:v>1</c:v>
                </c:pt>
                <c:pt idx="176">
                  <c:v>1</c:v>
                </c:pt>
                <c:pt idx="177">
                  <c:v>0</c:v>
                </c:pt>
                <c:pt idx="178">
                  <c:v>2</c:v>
                </c:pt>
                <c:pt idx="179">
                  <c:v>2</c:v>
                </c:pt>
                <c:pt idx="180">
                  <c:v>0</c:v>
                </c:pt>
                <c:pt idx="181">
                  <c:v>0</c:v>
                </c:pt>
                <c:pt idx="182">
                  <c:v>0</c:v>
                </c:pt>
                <c:pt idx="183">
                  <c:v>3</c:v>
                </c:pt>
                <c:pt idx="184">
                  <c:v>0</c:v>
                </c:pt>
                <c:pt idx="185">
                  <c:v>3</c:v>
                </c:pt>
                <c:pt idx="186">
                  <c:v>0</c:v>
                </c:pt>
                <c:pt idx="187">
                  <c:v>6</c:v>
                </c:pt>
                <c:pt idx="188">
                  <c:v>6</c:v>
                </c:pt>
                <c:pt idx="189">
                  <c:v>5</c:v>
                </c:pt>
                <c:pt idx="190">
                  <c:v>2</c:v>
                </c:pt>
                <c:pt idx="191">
                  <c:v>2</c:v>
                </c:pt>
                <c:pt idx="192">
                  <c:v>-1</c:v>
                </c:pt>
                <c:pt idx="193">
                  <c:v>4</c:v>
                </c:pt>
                <c:pt idx="194">
                  <c:v>0</c:v>
                </c:pt>
                <c:pt idx="195">
                  <c:v>1</c:v>
                </c:pt>
                <c:pt idx="196">
                  <c:v>1</c:v>
                </c:pt>
                <c:pt idx="197">
                  <c:v>0</c:v>
                </c:pt>
                <c:pt idx="198">
                  <c:v>2</c:v>
                </c:pt>
                <c:pt idx="199">
                  <c:v>2</c:v>
                </c:pt>
                <c:pt idx="200">
                  <c:v>4</c:v>
                </c:pt>
                <c:pt idx="201">
                  <c:v>2</c:v>
                </c:pt>
                <c:pt idx="202">
                  <c:v>3</c:v>
                </c:pt>
                <c:pt idx="203">
                  <c:v>1</c:v>
                </c:pt>
                <c:pt idx="204">
                  <c:v>1</c:v>
                </c:pt>
                <c:pt idx="205">
                  <c:v>3</c:v>
                </c:pt>
                <c:pt idx="206">
                  <c:v>5</c:v>
                </c:pt>
                <c:pt idx="207">
                  <c:v>6</c:v>
                </c:pt>
                <c:pt idx="208">
                  <c:v>-2</c:v>
                </c:pt>
                <c:pt idx="209">
                  <c:v>1</c:v>
                </c:pt>
                <c:pt idx="210">
                  <c:v>1</c:v>
                </c:pt>
                <c:pt idx="211">
                  <c:v>1</c:v>
                </c:pt>
                <c:pt idx="212">
                  <c:v>-1</c:v>
                </c:pt>
                <c:pt idx="213">
                  <c:v>-1</c:v>
                </c:pt>
                <c:pt idx="214">
                  <c:v>1</c:v>
                </c:pt>
                <c:pt idx="215">
                  <c:v>0</c:v>
                </c:pt>
                <c:pt idx="216">
                  <c:v>0</c:v>
                </c:pt>
                <c:pt idx="217">
                  <c:v>1</c:v>
                </c:pt>
                <c:pt idx="218">
                  <c:v>-2</c:v>
                </c:pt>
                <c:pt idx="219">
                  <c:v>1</c:v>
                </c:pt>
                <c:pt idx="220">
                  <c:v>-2</c:v>
                </c:pt>
                <c:pt idx="221">
                  <c:v>2</c:v>
                </c:pt>
                <c:pt idx="222">
                  <c:v>2</c:v>
                </c:pt>
                <c:pt idx="223">
                  <c:v>0</c:v>
                </c:pt>
                <c:pt idx="224">
                  <c:v>3</c:v>
                </c:pt>
                <c:pt idx="225">
                  <c:v>0</c:v>
                </c:pt>
                <c:pt idx="226">
                  <c:v>1</c:v>
                </c:pt>
                <c:pt idx="227">
                  <c:v>4</c:v>
                </c:pt>
                <c:pt idx="228">
                  <c:v>-2</c:v>
                </c:pt>
                <c:pt idx="229">
                  <c:v>0</c:v>
                </c:pt>
                <c:pt idx="230">
                  <c:v>4</c:v>
                </c:pt>
                <c:pt idx="231">
                  <c:v>1</c:v>
                </c:pt>
                <c:pt idx="232">
                  <c:v>1</c:v>
                </c:pt>
                <c:pt idx="233">
                  <c:v>2</c:v>
                </c:pt>
                <c:pt idx="234">
                  <c:v>4</c:v>
                </c:pt>
                <c:pt idx="235">
                  <c:v>5</c:v>
                </c:pt>
                <c:pt idx="236">
                  <c:v>2</c:v>
                </c:pt>
                <c:pt idx="237">
                  <c:v>1</c:v>
                </c:pt>
                <c:pt idx="238">
                  <c:v>2</c:v>
                </c:pt>
                <c:pt idx="239">
                  <c:v>3</c:v>
                </c:pt>
                <c:pt idx="240">
                  <c:v>0</c:v>
                </c:pt>
                <c:pt idx="241">
                  <c:v>5</c:v>
                </c:pt>
                <c:pt idx="242">
                  <c:v>7</c:v>
                </c:pt>
                <c:pt idx="243">
                  <c:v>0</c:v>
                </c:pt>
                <c:pt idx="244">
                  <c:v>3</c:v>
                </c:pt>
                <c:pt idx="245">
                  <c:v>5</c:v>
                </c:pt>
                <c:pt idx="246">
                  <c:v>3</c:v>
                </c:pt>
                <c:pt idx="247">
                  <c:v>0</c:v>
                </c:pt>
                <c:pt idx="248">
                  <c:v>4</c:v>
                </c:pt>
                <c:pt idx="249">
                  <c:v>0</c:v>
                </c:pt>
                <c:pt idx="250">
                  <c:v>5</c:v>
                </c:pt>
                <c:pt idx="251">
                  <c:v>1</c:v>
                </c:pt>
                <c:pt idx="252">
                  <c:v>2</c:v>
                </c:pt>
                <c:pt idx="253">
                  <c:v>2</c:v>
                </c:pt>
                <c:pt idx="254">
                  <c:v>-3</c:v>
                </c:pt>
                <c:pt idx="255">
                  <c:v>5</c:v>
                </c:pt>
                <c:pt idx="256">
                  <c:v>2</c:v>
                </c:pt>
                <c:pt idx="257">
                  <c:v>2</c:v>
                </c:pt>
                <c:pt idx="258">
                  <c:v>-1</c:v>
                </c:pt>
                <c:pt idx="259">
                  <c:v>5</c:v>
                </c:pt>
                <c:pt idx="260">
                  <c:v>2</c:v>
                </c:pt>
                <c:pt idx="261">
                  <c:v>2</c:v>
                </c:pt>
                <c:pt idx="262">
                  <c:v>1</c:v>
                </c:pt>
                <c:pt idx="263">
                  <c:v>5</c:v>
                </c:pt>
                <c:pt idx="264">
                  <c:v>4</c:v>
                </c:pt>
                <c:pt idx="265">
                  <c:v>1</c:v>
                </c:pt>
                <c:pt idx="266">
                  <c:v>1</c:v>
                </c:pt>
                <c:pt idx="267">
                  <c:v>2</c:v>
                </c:pt>
                <c:pt idx="268">
                  <c:v>-2</c:v>
                </c:pt>
                <c:pt idx="269">
                  <c:v>2</c:v>
                </c:pt>
                <c:pt idx="270">
                  <c:v>1</c:v>
                </c:pt>
                <c:pt idx="271">
                  <c:v>2</c:v>
                </c:pt>
                <c:pt idx="272">
                  <c:v>16</c:v>
                </c:pt>
                <c:pt idx="273">
                  <c:v>6</c:v>
                </c:pt>
                <c:pt idx="274">
                  <c:v>3</c:v>
                </c:pt>
                <c:pt idx="275">
                  <c:v>0</c:v>
                </c:pt>
                <c:pt idx="276">
                  <c:v>7</c:v>
                </c:pt>
                <c:pt idx="277">
                  <c:v>3</c:v>
                </c:pt>
                <c:pt idx="278">
                  <c:v>2</c:v>
                </c:pt>
                <c:pt idx="279">
                  <c:v>1</c:v>
                </c:pt>
                <c:pt idx="280">
                  <c:v>1</c:v>
                </c:pt>
                <c:pt idx="281">
                  <c:v>0</c:v>
                </c:pt>
                <c:pt idx="282">
                  <c:v>-2</c:v>
                </c:pt>
                <c:pt idx="283">
                  <c:v>3</c:v>
                </c:pt>
                <c:pt idx="284">
                  <c:v>0</c:v>
                </c:pt>
                <c:pt idx="285">
                  <c:v>14</c:v>
                </c:pt>
                <c:pt idx="286">
                  <c:v>2</c:v>
                </c:pt>
                <c:pt idx="287">
                  <c:v>6</c:v>
                </c:pt>
                <c:pt idx="288">
                  <c:v>7</c:v>
                </c:pt>
                <c:pt idx="289">
                  <c:v>5</c:v>
                </c:pt>
                <c:pt idx="290">
                  <c:v>9</c:v>
                </c:pt>
                <c:pt idx="291">
                  <c:v>17</c:v>
                </c:pt>
                <c:pt idx="292">
                  <c:v>9</c:v>
                </c:pt>
                <c:pt idx="293">
                  <c:v>7</c:v>
                </c:pt>
                <c:pt idx="294">
                  <c:v>11</c:v>
                </c:pt>
                <c:pt idx="295">
                  <c:v>4</c:v>
                </c:pt>
                <c:pt idx="296">
                  <c:v>3</c:v>
                </c:pt>
                <c:pt idx="297">
                  <c:v>11</c:v>
                </c:pt>
                <c:pt idx="298">
                  <c:v>5</c:v>
                </c:pt>
                <c:pt idx="299">
                  <c:v>4</c:v>
                </c:pt>
                <c:pt idx="300">
                  <c:v>2</c:v>
                </c:pt>
                <c:pt idx="301">
                  <c:v>3</c:v>
                </c:pt>
                <c:pt idx="302">
                  <c:v>0</c:v>
                </c:pt>
                <c:pt idx="303">
                  <c:v>2</c:v>
                </c:pt>
                <c:pt idx="304">
                  <c:v>-1</c:v>
                </c:pt>
                <c:pt idx="305">
                  <c:v>3</c:v>
                </c:pt>
                <c:pt idx="306">
                  <c:v>13</c:v>
                </c:pt>
                <c:pt idx="307">
                  <c:v>1</c:v>
                </c:pt>
                <c:pt idx="308">
                  <c:v>-1</c:v>
                </c:pt>
                <c:pt idx="309">
                  <c:v>1</c:v>
                </c:pt>
                <c:pt idx="310">
                  <c:v>1</c:v>
                </c:pt>
                <c:pt idx="311">
                  <c:v>4</c:v>
                </c:pt>
                <c:pt idx="312">
                  <c:v>7</c:v>
                </c:pt>
                <c:pt idx="313">
                  <c:v>1</c:v>
                </c:pt>
                <c:pt idx="314">
                  <c:v>1</c:v>
                </c:pt>
                <c:pt idx="315">
                  <c:v>2</c:v>
                </c:pt>
                <c:pt idx="316">
                  <c:v>2</c:v>
                </c:pt>
                <c:pt idx="317">
                  <c:v>1</c:v>
                </c:pt>
                <c:pt idx="318">
                  <c:v>0</c:v>
                </c:pt>
                <c:pt idx="319">
                  <c:v>1</c:v>
                </c:pt>
                <c:pt idx="320">
                  <c:v>4</c:v>
                </c:pt>
                <c:pt idx="321">
                  <c:v>5</c:v>
                </c:pt>
                <c:pt idx="322">
                  <c:v>8</c:v>
                </c:pt>
                <c:pt idx="323">
                  <c:v>-3</c:v>
                </c:pt>
                <c:pt idx="324">
                  <c:v>0</c:v>
                </c:pt>
                <c:pt idx="325">
                  <c:v>5</c:v>
                </c:pt>
                <c:pt idx="326">
                  <c:v>11</c:v>
                </c:pt>
                <c:pt idx="327">
                  <c:v>4</c:v>
                </c:pt>
                <c:pt idx="328">
                  <c:v>4</c:v>
                </c:pt>
                <c:pt idx="329">
                  <c:v>3</c:v>
                </c:pt>
                <c:pt idx="330">
                  <c:v>2</c:v>
                </c:pt>
                <c:pt idx="331">
                  <c:v>2</c:v>
                </c:pt>
                <c:pt idx="332">
                  <c:v>2</c:v>
                </c:pt>
                <c:pt idx="333">
                  <c:v>1</c:v>
                </c:pt>
                <c:pt idx="334">
                  <c:v>1</c:v>
                </c:pt>
                <c:pt idx="335">
                  <c:v>2</c:v>
                </c:pt>
                <c:pt idx="336">
                  <c:v>1</c:v>
                </c:pt>
                <c:pt idx="337">
                  <c:v>1</c:v>
                </c:pt>
                <c:pt idx="338">
                  <c:v>3</c:v>
                </c:pt>
                <c:pt idx="339">
                  <c:v>2</c:v>
                </c:pt>
                <c:pt idx="340">
                  <c:v>0</c:v>
                </c:pt>
                <c:pt idx="341">
                  <c:v>0</c:v>
                </c:pt>
                <c:pt idx="342">
                  <c:v>3</c:v>
                </c:pt>
                <c:pt idx="343">
                  <c:v>0</c:v>
                </c:pt>
                <c:pt idx="344">
                  <c:v>2</c:v>
                </c:pt>
                <c:pt idx="345">
                  <c:v>-1</c:v>
                </c:pt>
                <c:pt idx="346">
                  <c:v>1</c:v>
                </c:pt>
                <c:pt idx="347">
                  <c:v>2</c:v>
                </c:pt>
                <c:pt idx="348">
                  <c:v>11</c:v>
                </c:pt>
                <c:pt idx="349">
                  <c:v>11</c:v>
                </c:pt>
                <c:pt idx="350">
                  <c:v>12</c:v>
                </c:pt>
                <c:pt idx="351">
                  <c:v>9</c:v>
                </c:pt>
                <c:pt idx="352">
                  <c:v>5</c:v>
                </c:pt>
                <c:pt idx="353">
                  <c:v>2</c:v>
                </c:pt>
                <c:pt idx="354">
                  <c:v>4</c:v>
                </c:pt>
                <c:pt idx="355">
                  <c:v>3</c:v>
                </c:pt>
                <c:pt idx="356">
                  <c:v>-2</c:v>
                </c:pt>
                <c:pt idx="357">
                  <c:v>0</c:v>
                </c:pt>
                <c:pt idx="358">
                  <c:v>0</c:v>
                </c:pt>
                <c:pt idx="359">
                  <c:v>2</c:v>
                </c:pt>
                <c:pt idx="360">
                  <c:v>1</c:v>
                </c:pt>
                <c:pt idx="361">
                  <c:v>1</c:v>
                </c:pt>
                <c:pt idx="362">
                  <c:v>1</c:v>
                </c:pt>
                <c:pt idx="363">
                  <c:v>1</c:v>
                </c:pt>
                <c:pt idx="364">
                  <c:v>1</c:v>
                </c:pt>
              </c:numCache>
            </c:numRef>
          </c:val>
          <c:extLst>
            <c:ext xmlns:c16="http://schemas.microsoft.com/office/drawing/2014/chart" uri="{C3380CC4-5D6E-409C-BE32-E72D297353CC}">
              <c16:uniqueId val="{00000003-D873-4EA1-8839-66AE03B69B5E}"/>
            </c:ext>
          </c:extLst>
        </c:ser>
        <c:dLbls>
          <c:showLegendKey val="0"/>
          <c:showVal val="0"/>
          <c:showCatName val="0"/>
          <c:showSerName val="0"/>
          <c:showPercent val="0"/>
          <c:showBubbleSize val="0"/>
        </c:dLbls>
        <c:gapWidth val="219"/>
        <c:overlap val="-27"/>
        <c:axId val="459209568"/>
        <c:axId val="459208584"/>
      </c:barChart>
      <c:dateAx>
        <c:axId val="459209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208584"/>
        <c:crosses val="autoZero"/>
        <c:auto val="1"/>
        <c:lblOffset val="100"/>
        <c:baseTimeUnit val="days"/>
      </c:dateAx>
      <c:valAx>
        <c:axId val="459208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209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124</c:v>
                </c:pt>
                <c:pt idx="1">
                  <c:v>91</c:v>
                </c:pt>
                <c:pt idx="2">
                  <c:v>56</c:v>
                </c:pt>
                <c:pt idx="3">
                  <c:v>66</c:v>
                </c:pt>
                <c:pt idx="4">
                  <c:v>67</c:v>
                </c:pt>
                <c:pt idx="5">
                  <c:v>62</c:v>
                </c:pt>
                <c:pt idx="6">
                  <c:v>43</c:v>
                </c:pt>
                <c:pt idx="7">
                  <c:v>42</c:v>
                </c:pt>
                <c:pt idx="8">
                  <c:v>45</c:v>
                </c:pt>
                <c:pt idx="9">
                  <c:v>63</c:v>
                </c:pt>
                <c:pt idx="10">
                  <c:v>79</c:v>
                </c:pt>
                <c:pt idx="11">
                  <c:v>80</c:v>
                </c:pt>
              </c:numCache>
            </c:numRef>
          </c:val>
          <c:extLst>
            <c:ext xmlns:c16="http://schemas.microsoft.com/office/drawing/2014/chart" uri="{C3380CC4-5D6E-409C-BE32-E72D297353CC}">
              <c16:uniqueId val="{00000000-5214-4993-99E1-4CF5921632F9}"/>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Sheet1!$C$2:$C$13</c:f>
              <c:numCache>
                <c:formatCode>General</c:formatCode>
                <c:ptCount val="12"/>
                <c:pt idx="0">
                  <c:v>31</c:v>
                </c:pt>
                <c:pt idx="1">
                  <c:v>29</c:v>
                </c:pt>
                <c:pt idx="2">
                  <c:v>37</c:v>
                </c:pt>
                <c:pt idx="3">
                  <c:v>54</c:v>
                </c:pt>
                <c:pt idx="4">
                  <c:v>21</c:v>
                </c:pt>
                <c:pt idx="5">
                  <c:v>36</c:v>
                </c:pt>
                <c:pt idx="6">
                  <c:v>42</c:v>
                </c:pt>
                <c:pt idx="7">
                  <c:v>35</c:v>
                </c:pt>
                <c:pt idx="8">
                  <c:v>86</c:v>
                </c:pt>
                <c:pt idx="9">
                  <c:v>28</c:v>
                </c:pt>
                <c:pt idx="10">
                  <c:v>52</c:v>
                </c:pt>
                <c:pt idx="11">
                  <c:v>45</c:v>
                </c:pt>
              </c:numCache>
            </c:numRef>
          </c:val>
          <c:extLst>
            <c:ext xmlns:c16="http://schemas.microsoft.com/office/drawing/2014/chart" uri="{C3380CC4-5D6E-409C-BE32-E72D297353CC}">
              <c16:uniqueId val="{00000001-5214-4993-99E1-4CF5921632F9}"/>
            </c:ext>
          </c:extLst>
        </c:ser>
        <c:ser>
          <c:idx val="2"/>
          <c:order val="2"/>
          <c:tx>
            <c:strRef>
              <c:f>Sheet1!$D$1</c:f>
              <c:strCache>
                <c:ptCount val="1"/>
                <c:pt idx="0">
                  <c:v>TMNA Services</c:v>
                </c:pt>
              </c:strCache>
            </c:strRef>
          </c:tx>
          <c:spPr>
            <a:solidFill>
              <a:schemeClr val="accent3"/>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Sheet1!$D$2:$D$13</c:f>
              <c:numCache>
                <c:formatCode>General</c:formatCode>
                <c:ptCount val="12"/>
                <c:pt idx="0">
                  <c:v>39</c:v>
                </c:pt>
                <c:pt idx="1">
                  <c:v>29</c:v>
                </c:pt>
                <c:pt idx="2">
                  <c:v>60</c:v>
                </c:pt>
                <c:pt idx="3">
                  <c:v>44</c:v>
                </c:pt>
                <c:pt idx="4">
                  <c:v>35</c:v>
                </c:pt>
                <c:pt idx="5">
                  <c:v>45</c:v>
                </c:pt>
                <c:pt idx="6">
                  <c:v>27</c:v>
                </c:pt>
                <c:pt idx="7">
                  <c:v>67</c:v>
                </c:pt>
                <c:pt idx="8">
                  <c:v>22</c:v>
                </c:pt>
                <c:pt idx="9">
                  <c:v>19</c:v>
                </c:pt>
                <c:pt idx="10">
                  <c:v>45</c:v>
                </c:pt>
                <c:pt idx="11">
                  <c:v>66</c:v>
                </c:pt>
              </c:numCache>
            </c:numRef>
          </c:val>
          <c:extLst>
            <c:ext xmlns:c16="http://schemas.microsoft.com/office/drawing/2014/chart" uri="{C3380CC4-5D6E-409C-BE32-E72D297353CC}">
              <c16:uniqueId val="{00000002-5214-4993-99E1-4CF5921632F9}"/>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Sheet1!$E$2:$E$13</c:f>
              <c:numCache>
                <c:formatCode>General</c:formatCode>
                <c:ptCount val="12"/>
                <c:pt idx="0">
                  <c:v>23</c:v>
                </c:pt>
                <c:pt idx="1">
                  <c:v>31</c:v>
                </c:pt>
                <c:pt idx="2">
                  <c:v>32</c:v>
                </c:pt>
                <c:pt idx="3">
                  <c:v>44</c:v>
                </c:pt>
                <c:pt idx="4">
                  <c:v>16</c:v>
                </c:pt>
                <c:pt idx="5">
                  <c:v>19</c:v>
                </c:pt>
                <c:pt idx="6">
                  <c:v>30</c:v>
                </c:pt>
                <c:pt idx="7">
                  <c:v>27</c:v>
                </c:pt>
                <c:pt idx="8">
                  <c:v>44</c:v>
                </c:pt>
                <c:pt idx="9">
                  <c:v>20</c:v>
                </c:pt>
                <c:pt idx="10">
                  <c:v>26</c:v>
                </c:pt>
                <c:pt idx="11">
                  <c:v>36</c:v>
                </c:pt>
              </c:numCache>
            </c:numRef>
          </c:val>
          <c:extLst>
            <c:ext xmlns:c16="http://schemas.microsoft.com/office/drawing/2014/chart" uri="{C3380CC4-5D6E-409C-BE32-E72D297353CC}">
              <c16:uniqueId val="{00000003-5214-4993-99E1-4CF5921632F9}"/>
            </c:ext>
          </c:extLst>
        </c:ser>
        <c:dLbls>
          <c:showLegendKey val="0"/>
          <c:showVal val="0"/>
          <c:showCatName val="0"/>
          <c:showSerName val="0"/>
          <c:showPercent val="0"/>
          <c:showBubbleSize val="0"/>
        </c:dLbls>
        <c:gapWidth val="219"/>
        <c:overlap val="-27"/>
        <c:axId val="438951144"/>
        <c:axId val="431579528"/>
      </c:barChart>
      <c:catAx>
        <c:axId val="438951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579528"/>
        <c:crosses val="autoZero"/>
        <c:auto val="1"/>
        <c:lblAlgn val="ctr"/>
        <c:lblOffset val="100"/>
        <c:noMultiLvlLbl val="0"/>
      </c:catAx>
      <c:valAx>
        <c:axId val="431579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951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1986</c:v>
                </c:pt>
                <c:pt idx="1">
                  <c:v>1833</c:v>
                </c:pt>
                <c:pt idx="2">
                  <c:v>1411</c:v>
                </c:pt>
                <c:pt idx="3">
                  <c:v>1802</c:v>
                </c:pt>
                <c:pt idx="4">
                  <c:v>1689</c:v>
                </c:pt>
                <c:pt idx="5">
                  <c:v>1502</c:v>
                </c:pt>
                <c:pt idx="6">
                  <c:v>1257</c:v>
                </c:pt>
                <c:pt idx="7">
                  <c:v>1541</c:v>
                </c:pt>
                <c:pt idx="8">
                  <c:v>1540</c:v>
                </c:pt>
                <c:pt idx="9">
                  <c:v>1899</c:v>
                </c:pt>
                <c:pt idx="10">
                  <c:v>2067</c:v>
                </c:pt>
                <c:pt idx="11">
                  <c:v>1763</c:v>
                </c:pt>
              </c:numCache>
            </c:numRef>
          </c:val>
          <c:extLst>
            <c:ext xmlns:c16="http://schemas.microsoft.com/office/drawing/2014/chart" uri="{C3380CC4-5D6E-409C-BE32-E72D297353CC}">
              <c16:uniqueId val="{00000000-D322-46E4-8D46-1C8D3F5DD339}"/>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Sheet1!$C$2:$C$13</c:f>
              <c:numCache>
                <c:formatCode>General</c:formatCode>
                <c:ptCount val="12"/>
                <c:pt idx="0">
                  <c:v>279</c:v>
                </c:pt>
                <c:pt idx="1">
                  <c:v>208</c:v>
                </c:pt>
                <c:pt idx="2">
                  <c:v>333</c:v>
                </c:pt>
                <c:pt idx="3">
                  <c:v>382</c:v>
                </c:pt>
                <c:pt idx="4">
                  <c:v>169</c:v>
                </c:pt>
                <c:pt idx="5">
                  <c:v>292</c:v>
                </c:pt>
                <c:pt idx="6">
                  <c:v>343</c:v>
                </c:pt>
                <c:pt idx="7">
                  <c:v>355</c:v>
                </c:pt>
                <c:pt idx="8">
                  <c:v>430</c:v>
                </c:pt>
                <c:pt idx="9">
                  <c:v>226</c:v>
                </c:pt>
                <c:pt idx="10">
                  <c:v>316</c:v>
                </c:pt>
                <c:pt idx="11">
                  <c:v>594</c:v>
                </c:pt>
              </c:numCache>
            </c:numRef>
          </c:val>
          <c:extLst>
            <c:ext xmlns:c16="http://schemas.microsoft.com/office/drawing/2014/chart" uri="{C3380CC4-5D6E-409C-BE32-E72D297353CC}">
              <c16:uniqueId val="{00000001-D322-46E4-8D46-1C8D3F5DD339}"/>
            </c:ext>
          </c:extLst>
        </c:ser>
        <c:ser>
          <c:idx val="2"/>
          <c:order val="2"/>
          <c:tx>
            <c:strRef>
              <c:f>Sheet1!$D$1</c:f>
              <c:strCache>
                <c:ptCount val="1"/>
                <c:pt idx="0">
                  <c:v>TMNA Services</c:v>
                </c:pt>
              </c:strCache>
            </c:strRef>
          </c:tx>
          <c:spPr>
            <a:solidFill>
              <a:schemeClr val="accent3"/>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Sheet1!$D$2:$D$13</c:f>
              <c:numCache>
                <c:formatCode>General</c:formatCode>
                <c:ptCount val="12"/>
                <c:pt idx="0">
                  <c:v>236</c:v>
                </c:pt>
                <c:pt idx="1">
                  <c:v>148</c:v>
                </c:pt>
                <c:pt idx="2">
                  <c:v>543</c:v>
                </c:pt>
                <c:pt idx="3">
                  <c:v>179</c:v>
                </c:pt>
                <c:pt idx="4">
                  <c:v>283</c:v>
                </c:pt>
                <c:pt idx="5">
                  <c:v>91</c:v>
                </c:pt>
                <c:pt idx="6">
                  <c:v>191</c:v>
                </c:pt>
                <c:pt idx="7">
                  <c:v>202</c:v>
                </c:pt>
                <c:pt idx="8">
                  <c:v>113</c:v>
                </c:pt>
                <c:pt idx="9">
                  <c:v>190</c:v>
                </c:pt>
                <c:pt idx="10">
                  <c:v>410</c:v>
                </c:pt>
                <c:pt idx="11">
                  <c:v>664</c:v>
                </c:pt>
              </c:numCache>
            </c:numRef>
          </c:val>
          <c:extLst>
            <c:ext xmlns:c16="http://schemas.microsoft.com/office/drawing/2014/chart" uri="{C3380CC4-5D6E-409C-BE32-E72D297353CC}">
              <c16:uniqueId val="{00000002-D322-46E4-8D46-1C8D3F5DD339}"/>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Sheet1!$E$2:$E$13</c:f>
              <c:numCache>
                <c:formatCode>General</c:formatCode>
                <c:ptCount val="12"/>
                <c:pt idx="0">
                  <c:v>258</c:v>
                </c:pt>
                <c:pt idx="1">
                  <c:v>382</c:v>
                </c:pt>
                <c:pt idx="2">
                  <c:v>417</c:v>
                </c:pt>
                <c:pt idx="3">
                  <c:v>661</c:v>
                </c:pt>
                <c:pt idx="4">
                  <c:v>212</c:v>
                </c:pt>
                <c:pt idx="5">
                  <c:v>288</c:v>
                </c:pt>
                <c:pt idx="6">
                  <c:v>426</c:v>
                </c:pt>
                <c:pt idx="7">
                  <c:v>378</c:v>
                </c:pt>
                <c:pt idx="8">
                  <c:v>673</c:v>
                </c:pt>
                <c:pt idx="9">
                  <c:v>310</c:v>
                </c:pt>
                <c:pt idx="10">
                  <c:v>392</c:v>
                </c:pt>
                <c:pt idx="11">
                  <c:v>442</c:v>
                </c:pt>
              </c:numCache>
            </c:numRef>
          </c:val>
          <c:extLst>
            <c:ext xmlns:c16="http://schemas.microsoft.com/office/drawing/2014/chart" uri="{C3380CC4-5D6E-409C-BE32-E72D297353CC}">
              <c16:uniqueId val="{00000003-D322-46E4-8D46-1C8D3F5DD339}"/>
            </c:ext>
          </c:extLst>
        </c:ser>
        <c:dLbls>
          <c:showLegendKey val="0"/>
          <c:showVal val="0"/>
          <c:showCatName val="0"/>
          <c:showSerName val="0"/>
          <c:showPercent val="0"/>
          <c:showBubbleSize val="0"/>
        </c:dLbls>
        <c:gapWidth val="219"/>
        <c:overlap val="-27"/>
        <c:axId val="431587400"/>
        <c:axId val="431585432"/>
      </c:barChart>
      <c:catAx>
        <c:axId val="431587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585432"/>
        <c:crosses val="autoZero"/>
        <c:auto val="1"/>
        <c:lblAlgn val="ctr"/>
        <c:lblOffset val="100"/>
        <c:noMultiLvlLbl val="0"/>
      </c:catAx>
      <c:valAx>
        <c:axId val="431585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587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1310</c:v>
                </c:pt>
                <c:pt idx="1">
                  <c:v>95905</c:v>
                </c:pt>
                <c:pt idx="2">
                  <c:v>67821</c:v>
                </c:pt>
                <c:pt idx="3">
                  <c:v>52858</c:v>
                </c:pt>
                <c:pt idx="4">
                  <c:v>56178</c:v>
                </c:pt>
                <c:pt idx="5">
                  <c:v>66715</c:v>
                </c:pt>
                <c:pt idx="6">
                  <c:v>65219</c:v>
                </c:pt>
                <c:pt idx="7">
                  <c:v>57685</c:v>
                </c:pt>
                <c:pt idx="8">
                  <c:v>66406</c:v>
                </c:pt>
                <c:pt idx="9">
                  <c:v>67325</c:v>
                </c:pt>
                <c:pt idx="10">
                  <c:v>91609</c:v>
                </c:pt>
                <c:pt idx="11">
                  <c:v>90741</c:v>
                </c:pt>
                <c:pt idx="12">
                  <c:v>75035</c:v>
                </c:pt>
              </c:numCache>
            </c:numRef>
          </c:val>
          <c:extLst>
            <c:ext xmlns:c16="http://schemas.microsoft.com/office/drawing/2014/chart" uri="{C3380CC4-5D6E-409C-BE32-E72D297353CC}">
              <c16:uniqueId val="{00000000-4193-4387-84A6-CDB30A2B7C18}"/>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Sheet1!$C$2:$C$14</c:f>
              <c:numCache>
                <c:formatCode>General</c:formatCode>
                <c:ptCount val="13"/>
                <c:pt idx="0">
                  <c:v>254</c:v>
                </c:pt>
                <c:pt idx="1">
                  <c:v>10835</c:v>
                </c:pt>
                <c:pt idx="2">
                  <c:v>9168</c:v>
                </c:pt>
                <c:pt idx="3">
                  <c:v>11532</c:v>
                </c:pt>
                <c:pt idx="4">
                  <c:v>14160</c:v>
                </c:pt>
                <c:pt idx="5">
                  <c:v>8414</c:v>
                </c:pt>
                <c:pt idx="6">
                  <c:v>13986</c:v>
                </c:pt>
                <c:pt idx="7">
                  <c:v>14555</c:v>
                </c:pt>
                <c:pt idx="8">
                  <c:v>16135</c:v>
                </c:pt>
                <c:pt idx="9">
                  <c:v>18669</c:v>
                </c:pt>
                <c:pt idx="10">
                  <c:v>9138</c:v>
                </c:pt>
                <c:pt idx="11">
                  <c:v>15080</c:v>
                </c:pt>
                <c:pt idx="12">
                  <c:v>22572</c:v>
                </c:pt>
              </c:numCache>
            </c:numRef>
          </c:val>
          <c:extLst>
            <c:ext xmlns:c16="http://schemas.microsoft.com/office/drawing/2014/chart" uri="{C3380CC4-5D6E-409C-BE32-E72D297353CC}">
              <c16:uniqueId val="{00000001-4193-4387-84A6-CDB30A2B7C18}"/>
            </c:ext>
          </c:extLst>
        </c:ser>
        <c:ser>
          <c:idx val="2"/>
          <c:order val="2"/>
          <c:tx>
            <c:strRef>
              <c:f>Sheet1!$D$1</c:f>
              <c:strCache>
                <c:ptCount val="1"/>
                <c:pt idx="0">
                  <c:v>TMNA Services</c:v>
                </c:pt>
              </c:strCache>
            </c:strRef>
          </c:tx>
          <c:spPr>
            <a:solidFill>
              <a:schemeClr val="accent3"/>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Sheet1!$D$2:$D$14</c:f>
              <c:numCache>
                <c:formatCode>General</c:formatCode>
                <c:ptCount val="13"/>
                <c:pt idx="0">
                  <c:v>637</c:v>
                </c:pt>
                <c:pt idx="1">
                  <c:v>14237</c:v>
                </c:pt>
                <c:pt idx="2">
                  <c:v>8052</c:v>
                </c:pt>
                <c:pt idx="3">
                  <c:v>17358</c:v>
                </c:pt>
                <c:pt idx="4">
                  <c:v>7979</c:v>
                </c:pt>
                <c:pt idx="5">
                  <c:v>13257</c:v>
                </c:pt>
                <c:pt idx="6">
                  <c:v>5335</c:v>
                </c:pt>
                <c:pt idx="7">
                  <c:v>7617</c:v>
                </c:pt>
                <c:pt idx="8">
                  <c:v>12822</c:v>
                </c:pt>
                <c:pt idx="9">
                  <c:v>6126</c:v>
                </c:pt>
                <c:pt idx="10">
                  <c:v>10279</c:v>
                </c:pt>
                <c:pt idx="11">
                  <c:v>19917</c:v>
                </c:pt>
                <c:pt idx="12">
                  <c:v>23710</c:v>
                </c:pt>
              </c:numCache>
            </c:numRef>
          </c:val>
          <c:extLst>
            <c:ext xmlns:c16="http://schemas.microsoft.com/office/drawing/2014/chart" uri="{C3380CC4-5D6E-409C-BE32-E72D297353CC}">
              <c16:uniqueId val="{00000002-4193-4387-84A6-CDB30A2B7C18}"/>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Sheet1!$E$2:$E$14</c:f>
              <c:numCache>
                <c:formatCode>General</c:formatCode>
                <c:ptCount val="13"/>
                <c:pt idx="0">
                  <c:v>882</c:v>
                </c:pt>
                <c:pt idx="1">
                  <c:v>24641</c:v>
                </c:pt>
                <c:pt idx="2">
                  <c:v>18808</c:v>
                </c:pt>
                <c:pt idx="3">
                  <c:v>22165</c:v>
                </c:pt>
                <c:pt idx="4">
                  <c:v>28720</c:v>
                </c:pt>
                <c:pt idx="5">
                  <c:v>14928</c:v>
                </c:pt>
                <c:pt idx="6">
                  <c:v>16781</c:v>
                </c:pt>
                <c:pt idx="7">
                  <c:v>21445</c:v>
                </c:pt>
                <c:pt idx="8">
                  <c:v>22470</c:v>
                </c:pt>
                <c:pt idx="9">
                  <c:v>27213</c:v>
                </c:pt>
                <c:pt idx="10">
                  <c:v>22328</c:v>
                </c:pt>
                <c:pt idx="11">
                  <c:v>23733</c:v>
                </c:pt>
                <c:pt idx="12">
                  <c:v>27719</c:v>
                </c:pt>
              </c:numCache>
            </c:numRef>
          </c:val>
          <c:extLst>
            <c:ext xmlns:c16="http://schemas.microsoft.com/office/drawing/2014/chart" uri="{C3380CC4-5D6E-409C-BE32-E72D297353CC}">
              <c16:uniqueId val="{00000003-4193-4387-84A6-CDB30A2B7C18}"/>
            </c:ext>
          </c:extLst>
        </c:ser>
        <c:dLbls>
          <c:showLegendKey val="0"/>
          <c:showVal val="0"/>
          <c:showCatName val="0"/>
          <c:showSerName val="0"/>
          <c:showPercent val="0"/>
          <c:showBubbleSize val="0"/>
        </c:dLbls>
        <c:gapWidth val="219"/>
        <c:overlap val="-27"/>
        <c:axId val="431583792"/>
        <c:axId val="431584120"/>
      </c:barChart>
      <c:catAx>
        <c:axId val="431583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584120"/>
        <c:crosses val="autoZero"/>
        <c:auto val="1"/>
        <c:lblAlgn val="ctr"/>
        <c:lblOffset val="100"/>
        <c:noMultiLvlLbl val="0"/>
      </c:catAx>
      <c:valAx>
        <c:axId val="431584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583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Sheet1!$B$2:$B$366</c:f>
              <c:numCache>
                <c:formatCode>General</c:formatCode>
                <c:ptCount val="365"/>
                <c:pt idx="0">
                  <c:v>0</c:v>
                </c:pt>
                <c:pt idx="1">
                  <c:v>1</c:v>
                </c:pt>
                <c:pt idx="2">
                  <c:v>-1</c:v>
                </c:pt>
                <c:pt idx="3">
                  <c:v>3</c:v>
                </c:pt>
                <c:pt idx="4">
                  <c:v>6</c:v>
                </c:pt>
                <c:pt idx="5">
                  <c:v>7</c:v>
                </c:pt>
                <c:pt idx="6">
                  <c:v>-3</c:v>
                </c:pt>
                <c:pt idx="7">
                  <c:v>5</c:v>
                </c:pt>
                <c:pt idx="8">
                  <c:v>2</c:v>
                </c:pt>
                <c:pt idx="9">
                  <c:v>1</c:v>
                </c:pt>
                <c:pt idx="10">
                  <c:v>4</c:v>
                </c:pt>
                <c:pt idx="11">
                  <c:v>1</c:v>
                </c:pt>
                <c:pt idx="12">
                  <c:v>0</c:v>
                </c:pt>
                <c:pt idx="13">
                  <c:v>5</c:v>
                </c:pt>
                <c:pt idx="14">
                  <c:v>1</c:v>
                </c:pt>
                <c:pt idx="15">
                  <c:v>0</c:v>
                </c:pt>
                <c:pt idx="16">
                  <c:v>0</c:v>
                </c:pt>
                <c:pt idx="17">
                  <c:v>2</c:v>
                </c:pt>
                <c:pt idx="18">
                  <c:v>4</c:v>
                </c:pt>
                <c:pt idx="19">
                  <c:v>0</c:v>
                </c:pt>
                <c:pt idx="20">
                  <c:v>7</c:v>
                </c:pt>
                <c:pt idx="21">
                  <c:v>-2</c:v>
                </c:pt>
                <c:pt idx="22">
                  <c:v>-1</c:v>
                </c:pt>
                <c:pt idx="23">
                  <c:v>-2</c:v>
                </c:pt>
                <c:pt idx="24">
                  <c:v>2</c:v>
                </c:pt>
                <c:pt idx="25">
                  <c:v>5</c:v>
                </c:pt>
                <c:pt idx="26">
                  <c:v>0</c:v>
                </c:pt>
                <c:pt idx="27">
                  <c:v>1</c:v>
                </c:pt>
                <c:pt idx="28">
                  <c:v>9</c:v>
                </c:pt>
                <c:pt idx="29">
                  <c:v>3</c:v>
                </c:pt>
                <c:pt idx="30">
                  <c:v>4</c:v>
                </c:pt>
                <c:pt idx="31">
                  <c:v>3</c:v>
                </c:pt>
                <c:pt idx="32">
                  <c:v>0</c:v>
                </c:pt>
                <c:pt idx="33">
                  <c:v>-1</c:v>
                </c:pt>
                <c:pt idx="34">
                  <c:v>5</c:v>
                </c:pt>
                <c:pt idx="35">
                  <c:v>1</c:v>
                </c:pt>
                <c:pt idx="36">
                  <c:v>1</c:v>
                </c:pt>
                <c:pt idx="37">
                  <c:v>-2</c:v>
                </c:pt>
                <c:pt idx="38">
                  <c:v>0</c:v>
                </c:pt>
                <c:pt idx="39">
                  <c:v>2</c:v>
                </c:pt>
                <c:pt idx="40">
                  <c:v>1</c:v>
                </c:pt>
                <c:pt idx="41">
                  <c:v>-2</c:v>
                </c:pt>
                <c:pt idx="42">
                  <c:v>0</c:v>
                </c:pt>
                <c:pt idx="43">
                  <c:v>1</c:v>
                </c:pt>
                <c:pt idx="44">
                  <c:v>3</c:v>
                </c:pt>
                <c:pt idx="45">
                  <c:v>1</c:v>
                </c:pt>
                <c:pt idx="46">
                  <c:v>1</c:v>
                </c:pt>
                <c:pt idx="47">
                  <c:v>2</c:v>
                </c:pt>
                <c:pt idx="48">
                  <c:v>3</c:v>
                </c:pt>
                <c:pt idx="49">
                  <c:v>2</c:v>
                </c:pt>
                <c:pt idx="50">
                  <c:v>0</c:v>
                </c:pt>
                <c:pt idx="51">
                  <c:v>0</c:v>
                </c:pt>
                <c:pt idx="52">
                  <c:v>0</c:v>
                </c:pt>
                <c:pt idx="53">
                  <c:v>9</c:v>
                </c:pt>
                <c:pt idx="54">
                  <c:v>1</c:v>
                </c:pt>
                <c:pt idx="55">
                  <c:v>4</c:v>
                </c:pt>
                <c:pt idx="56">
                  <c:v>4</c:v>
                </c:pt>
                <c:pt idx="57">
                  <c:v>4</c:v>
                </c:pt>
                <c:pt idx="58">
                  <c:v>0</c:v>
                </c:pt>
                <c:pt idx="59">
                  <c:v>2</c:v>
                </c:pt>
                <c:pt idx="60">
                  <c:v>0</c:v>
                </c:pt>
                <c:pt idx="61">
                  <c:v>0</c:v>
                </c:pt>
                <c:pt idx="62">
                  <c:v>5</c:v>
                </c:pt>
                <c:pt idx="63">
                  <c:v>6</c:v>
                </c:pt>
                <c:pt idx="64">
                  <c:v>-1</c:v>
                </c:pt>
                <c:pt idx="65">
                  <c:v>-1</c:v>
                </c:pt>
                <c:pt idx="66">
                  <c:v>-2</c:v>
                </c:pt>
                <c:pt idx="67">
                  <c:v>3</c:v>
                </c:pt>
                <c:pt idx="68">
                  <c:v>2</c:v>
                </c:pt>
                <c:pt idx="69">
                  <c:v>3</c:v>
                </c:pt>
                <c:pt idx="70">
                  <c:v>1</c:v>
                </c:pt>
                <c:pt idx="71">
                  <c:v>1</c:v>
                </c:pt>
                <c:pt idx="72">
                  <c:v>-1</c:v>
                </c:pt>
                <c:pt idx="73">
                  <c:v>5</c:v>
                </c:pt>
                <c:pt idx="74">
                  <c:v>0</c:v>
                </c:pt>
                <c:pt idx="75">
                  <c:v>0</c:v>
                </c:pt>
                <c:pt idx="76">
                  <c:v>5</c:v>
                </c:pt>
                <c:pt idx="77">
                  <c:v>1</c:v>
                </c:pt>
                <c:pt idx="78">
                  <c:v>-1</c:v>
                </c:pt>
                <c:pt idx="79">
                  <c:v>4</c:v>
                </c:pt>
                <c:pt idx="80">
                  <c:v>2</c:v>
                </c:pt>
                <c:pt idx="81">
                  <c:v>2</c:v>
                </c:pt>
                <c:pt idx="82">
                  <c:v>7</c:v>
                </c:pt>
                <c:pt idx="83">
                  <c:v>1</c:v>
                </c:pt>
                <c:pt idx="84">
                  <c:v>0</c:v>
                </c:pt>
                <c:pt idx="85">
                  <c:v>-1</c:v>
                </c:pt>
                <c:pt idx="86">
                  <c:v>1</c:v>
                </c:pt>
                <c:pt idx="87">
                  <c:v>1</c:v>
                </c:pt>
                <c:pt idx="88">
                  <c:v>11</c:v>
                </c:pt>
                <c:pt idx="89">
                  <c:v>3</c:v>
                </c:pt>
                <c:pt idx="90">
                  <c:v>3</c:v>
                </c:pt>
                <c:pt idx="91">
                  <c:v>2</c:v>
                </c:pt>
                <c:pt idx="92">
                  <c:v>5</c:v>
                </c:pt>
                <c:pt idx="93">
                  <c:v>1</c:v>
                </c:pt>
                <c:pt idx="94">
                  <c:v>1</c:v>
                </c:pt>
                <c:pt idx="95">
                  <c:v>3</c:v>
                </c:pt>
                <c:pt idx="96">
                  <c:v>2</c:v>
                </c:pt>
                <c:pt idx="97">
                  <c:v>7</c:v>
                </c:pt>
                <c:pt idx="98">
                  <c:v>1</c:v>
                </c:pt>
                <c:pt idx="99">
                  <c:v>-2</c:v>
                </c:pt>
                <c:pt idx="100">
                  <c:v>0</c:v>
                </c:pt>
                <c:pt idx="101">
                  <c:v>0</c:v>
                </c:pt>
                <c:pt idx="102">
                  <c:v>-1</c:v>
                </c:pt>
                <c:pt idx="103">
                  <c:v>5</c:v>
                </c:pt>
                <c:pt idx="104">
                  <c:v>2</c:v>
                </c:pt>
                <c:pt idx="105">
                  <c:v>1</c:v>
                </c:pt>
                <c:pt idx="106">
                  <c:v>0</c:v>
                </c:pt>
                <c:pt idx="107">
                  <c:v>0</c:v>
                </c:pt>
                <c:pt idx="108">
                  <c:v>3</c:v>
                </c:pt>
                <c:pt idx="109">
                  <c:v>2</c:v>
                </c:pt>
                <c:pt idx="110">
                  <c:v>5</c:v>
                </c:pt>
                <c:pt idx="111">
                  <c:v>3</c:v>
                </c:pt>
                <c:pt idx="112">
                  <c:v>-1</c:v>
                </c:pt>
                <c:pt idx="113">
                  <c:v>4</c:v>
                </c:pt>
                <c:pt idx="114">
                  <c:v>0</c:v>
                </c:pt>
                <c:pt idx="115">
                  <c:v>1</c:v>
                </c:pt>
                <c:pt idx="116">
                  <c:v>1</c:v>
                </c:pt>
                <c:pt idx="117">
                  <c:v>4</c:v>
                </c:pt>
                <c:pt idx="118">
                  <c:v>-1</c:v>
                </c:pt>
                <c:pt idx="119">
                  <c:v>5</c:v>
                </c:pt>
                <c:pt idx="120">
                  <c:v>0</c:v>
                </c:pt>
                <c:pt idx="121">
                  <c:v>-1</c:v>
                </c:pt>
                <c:pt idx="122">
                  <c:v>-2</c:v>
                </c:pt>
                <c:pt idx="123">
                  <c:v>2</c:v>
                </c:pt>
                <c:pt idx="124">
                  <c:v>1</c:v>
                </c:pt>
                <c:pt idx="125">
                  <c:v>5</c:v>
                </c:pt>
                <c:pt idx="126">
                  <c:v>-2</c:v>
                </c:pt>
                <c:pt idx="127">
                  <c:v>-2</c:v>
                </c:pt>
                <c:pt idx="128">
                  <c:v>13</c:v>
                </c:pt>
                <c:pt idx="129">
                  <c:v>4</c:v>
                </c:pt>
                <c:pt idx="130">
                  <c:v>12</c:v>
                </c:pt>
                <c:pt idx="131">
                  <c:v>-1</c:v>
                </c:pt>
                <c:pt idx="132">
                  <c:v>2</c:v>
                </c:pt>
                <c:pt idx="133">
                  <c:v>5</c:v>
                </c:pt>
                <c:pt idx="134">
                  <c:v>-2</c:v>
                </c:pt>
                <c:pt idx="135">
                  <c:v>-1</c:v>
                </c:pt>
                <c:pt idx="136">
                  <c:v>0</c:v>
                </c:pt>
                <c:pt idx="137">
                  <c:v>5</c:v>
                </c:pt>
                <c:pt idx="138">
                  <c:v>3</c:v>
                </c:pt>
                <c:pt idx="139">
                  <c:v>2</c:v>
                </c:pt>
                <c:pt idx="140">
                  <c:v>4</c:v>
                </c:pt>
                <c:pt idx="141">
                  <c:v>6</c:v>
                </c:pt>
                <c:pt idx="142">
                  <c:v>1</c:v>
                </c:pt>
                <c:pt idx="143">
                  <c:v>6</c:v>
                </c:pt>
                <c:pt idx="144">
                  <c:v>1</c:v>
                </c:pt>
                <c:pt idx="145">
                  <c:v>2</c:v>
                </c:pt>
                <c:pt idx="146">
                  <c:v>2</c:v>
                </c:pt>
                <c:pt idx="147">
                  <c:v>4</c:v>
                </c:pt>
                <c:pt idx="148">
                  <c:v>0</c:v>
                </c:pt>
                <c:pt idx="149">
                  <c:v>1</c:v>
                </c:pt>
                <c:pt idx="150">
                  <c:v>2</c:v>
                </c:pt>
                <c:pt idx="151">
                  <c:v>-1</c:v>
                </c:pt>
                <c:pt idx="152">
                  <c:v>3</c:v>
                </c:pt>
                <c:pt idx="153">
                  <c:v>4</c:v>
                </c:pt>
                <c:pt idx="154">
                  <c:v>1</c:v>
                </c:pt>
                <c:pt idx="155">
                  <c:v>0</c:v>
                </c:pt>
                <c:pt idx="156">
                  <c:v>-3</c:v>
                </c:pt>
                <c:pt idx="157">
                  <c:v>3</c:v>
                </c:pt>
                <c:pt idx="158">
                  <c:v>3</c:v>
                </c:pt>
                <c:pt idx="159">
                  <c:v>2</c:v>
                </c:pt>
                <c:pt idx="160">
                  <c:v>3</c:v>
                </c:pt>
                <c:pt idx="161">
                  <c:v>5</c:v>
                </c:pt>
                <c:pt idx="162">
                  <c:v>-1</c:v>
                </c:pt>
                <c:pt idx="163">
                  <c:v>2</c:v>
                </c:pt>
                <c:pt idx="164">
                  <c:v>3</c:v>
                </c:pt>
                <c:pt idx="165">
                  <c:v>4</c:v>
                </c:pt>
                <c:pt idx="166">
                  <c:v>4</c:v>
                </c:pt>
                <c:pt idx="167">
                  <c:v>0</c:v>
                </c:pt>
                <c:pt idx="168">
                  <c:v>6</c:v>
                </c:pt>
                <c:pt idx="169">
                  <c:v>0</c:v>
                </c:pt>
                <c:pt idx="170">
                  <c:v>-1</c:v>
                </c:pt>
                <c:pt idx="171">
                  <c:v>-5</c:v>
                </c:pt>
                <c:pt idx="172">
                  <c:v>7</c:v>
                </c:pt>
                <c:pt idx="173">
                  <c:v>2</c:v>
                </c:pt>
                <c:pt idx="174">
                  <c:v>7</c:v>
                </c:pt>
                <c:pt idx="175">
                  <c:v>-3</c:v>
                </c:pt>
                <c:pt idx="176">
                  <c:v>-1</c:v>
                </c:pt>
                <c:pt idx="177">
                  <c:v>4</c:v>
                </c:pt>
                <c:pt idx="178">
                  <c:v>5</c:v>
                </c:pt>
                <c:pt idx="179">
                  <c:v>6</c:v>
                </c:pt>
                <c:pt idx="180">
                  <c:v>5</c:v>
                </c:pt>
                <c:pt idx="181">
                  <c:v>0</c:v>
                </c:pt>
                <c:pt idx="182">
                  <c:v>7</c:v>
                </c:pt>
                <c:pt idx="183">
                  <c:v>3</c:v>
                </c:pt>
                <c:pt idx="184">
                  <c:v>1</c:v>
                </c:pt>
                <c:pt idx="185">
                  <c:v>7</c:v>
                </c:pt>
                <c:pt idx="186">
                  <c:v>0</c:v>
                </c:pt>
                <c:pt idx="187">
                  <c:v>10</c:v>
                </c:pt>
                <c:pt idx="188">
                  <c:v>4</c:v>
                </c:pt>
                <c:pt idx="189">
                  <c:v>4</c:v>
                </c:pt>
                <c:pt idx="190">
                  <c:v>2</c:v>
                </c:pt>
                <c:pt idx="191">
                  <c:v>1</c:v>
                </c:pt>
                <c:pt idx="192">
                  <c:v>4</c:v>
                </c:pt>
                <c:pt idx="193">
                  <c:v>5</c:v>
                </c:pt>
                <c:pt idx="194">
                  <c:v>6</c:v>
                </c:pt>
                <c:pt idx="195">
                  <c:v>2</c:v>
                </c:pt>
                <c:pt idx="196">
                  <c:v>6</c:v>
                </c:pt>
                <c:pt idx="197">
                  <c:v>-1</c:v>
                </c:pt>
                <c:pt idx="198">
                  <c:v>6</c:v>
                </c:pt>
                <c:pt idx="199">
                  <c:v>7</c:v>
                </c:pt>
                <c:pt idx="200">
                  <c:v>5</c:v>
                </c:pt>
                <c:pt idx="201">
                  <c:v>4</c:v>
                </c:pt>
                <c:pt idx="202">
                  <c:v>6</c:v>
                </c:pt>
                <c:pt idx="203">
                  <c:v>10</c:v>
                </c:pt>
                <c:pt idx="204">
                  <c:v>2</c:v>
                </c:pt>
                <c:pt idx="205">
                  <c:v>6</c:v>
                </c:pt>
                <c:pt idx="206">
                  <c:v>6</c:v>
                </c:pt>
                <c:pt idx="207">
                  <c:v>6</c:v>
                </c:pt>
                <c:pt idx="208">
                  <c:v>6</c:v>
                </c:pt>
                <c:pt idx="209">
                  <c:v>4</c:v>
                </c:pt>
                <c:pt idx="210">
                  <c:v>9</c:v>
                </c:pt>
                <c:pt idx="211">
                  <c:v>3</c:v>
                </c:pt>
                <c:pt idx="212">
                  <c:v>1</c:v>
                </c:pt>
                <c:pt idx="213">
                  <c:v>8</c:v>
                </c:pt>
                <c:pt idx="214">
                  <c:v>8</c:v>
                </c:pt>
                <c:pt idx="215">
                  <c:v>6</c:v>
                </c:pt>
                <c:pt idx="216">
                  <c:v>7</c:v>
                </c:pt>
                <c:pt idx="217">
                  <c:v>6</c:v>
                </c:pt>
                <c:pt idx="218">
                  <c:v>0</c:v>
                </c:pt>
                <c:pt idx="219">
                  <c:v>4</c:v>
                </c:pt>
                <c:pt idx="220">
                  <c:v>6</c:v>
                </c:pt>
                <c:pt idx="221">
                  <c:v>5</c:v>
                </c:pt>
                <c:pt idx="222">
                  <c:v>-1</c:v>
                </c:pt>
                <c:pt idx="223">
                  <c:v>6</c:v>
                </c:pt>
                <c:pt idx="224">
                  <c:v>4</c:v>
                </c:pt>
                <c:pt idx="225">
                  <c:v>-2</c:v>
                </c:pt>
                <c:pt idx="226">
                  <c:v>0</c:v>
                </c:pt>
                <c:pt idx="227">
                  <c:v>8</c:v>
                </c:pt>
                <c:pt idx="228">
                  <c:v>8</c:v>
                </c:pt>
                <c:pt idx="229">
                  <c:v>6</c:v>
                </c:pt>
                <c:pt idx="230">
                  <c:v>3</c:v>
                </c:pt>
                <c:pt idx="231">
                  <c:v>-1</c:v>
                </c:pt>
                <c:pt idx="232">
                  <c:v>6</c:v>
                </c:pt>
                <c:pt idx="233">
                  <c:v>0</c:v>
                </c:pt>
                <c:pt idx="234">
                  <c:v>4</c:v>
                </c:pt>
                <c:pt idx="235">
                  <c:v>5</c:v>
                </c:pt>
                <c:pt idx="236">
                  <c:v>0</c:v>
                </c:pt>
                <c:pt idx="237">
                  <c:v>-1</c:v>
                </c:pt>
                <c:pt idx="238">
                  <c:v>-9</c:v>
                </c:pt>
                <c:pt idx="239">
                  <c:v>1</c:v>
                </c:pt>
                <c:pt idx="240">
                  <c:v>3</c:v>
                </c:pt>
                <c:pt idx="241">
                  <c:v>0</c:v>
                </c:pt>
                <c:pt idx="242">
                  <c:v>6</c:v>
                </c:pt>
                <c:pt idx="243">
                  <c:v>5</c:v>
                </c:pt>
                <c:pt idx="244">
                  <c:v>3</c:v>
                </c:pt>
                <c:pt idx="245">
                  <c:v>2</c:v>
                </c:pt>
                <c:pt idx="246">
                  <c:v>3</c:v>
                </c:pt>
                <c:pt idx="247">
                  <c:v>0</c:v>
                </c:pt>
                <c:pt idx="248">
                  <c:v>2</c:v>
                </c:pt>
                <c:pt idx="249">
                  <c:v>0</c:v>
                </c:pt>
                <c:pt idx="250">
                  <c:v>4</c:v>
                </c:pt>
                <c:pt idx="251">
                  <c:v>-1</c:v>
                </c:pt>
                <c:pt idx="252">
                  <c:v>6</c:v>
                </c:pt>
                <c:pt idx="253">
                  <c:v>1</c:v>
                </c:pt>
                <c:pt idx="254">
                  <c:v>-2</c:v>
                </c:pt>
                <c:pt idx="255">
                  <c:v>4</c:v>
                </c:pt>
                <c:pt idx="256">
                  <c:v>1</c:v>
                </c:pt>
                <c:pt idx="257">
                  <c:v>9</c:v>
                </c:pt>
                <c:pt idx="258">
                  <c:v>4</c:v>
                </c:pt>
                <c:pt idx="259">
                  <c:v>2</c:v>
                </c:pt>
                <c:pt idx="260">
                  <c:v>2</c:v>
                </c:pt>
                <c:pt idx="261">
                  <c:v>-3</c:v>
                </c:pt>
                <c:pt idx="262">
                  <c:v>4</c:v>
                </c:pt>
                <c:pt idx="263">
                  <c:v>2</c:v>
                </c:pt>
                <c:pt idx="264">
                  <c:v>0</c:v>
                </c:pt>
                <c:pt idx="265">
                  <c:v>-2</c:v>
                </c:pt>
                <c:pt idx="266">
                  <c:v>-4</c:v>
                </c:pt>
                <c:pt idx="267">
                  <c:v>6</c:v>
                </c:pt>
                <c:pt idx="268">
                  <c:v>2</c:v>
                </c:pt>
                <c:pt idx="269">
                  <c:v>3</c:v>
                </c:pt>
                <c:pt idx="270">
                  <c:v>6</c:v>
                </c:pt>
                <c:pt idx="271">
                  <c:v>0</c:v>
                </c:pt>
                <c:pt idx="272">
                  <c:v>-1</c:v>
                </c:pt>
                <c:pt idx="273">
                  <c:v>3</c:v>
                </c:pt>
                <c:pt idx="274">
                  <c:v>5</c:v>
                </c:pt>
                <c:pt idx="275">
                  <c:v>-1</c:v>
                </c:pt>
                <c:pt idx="276">
                  <c:v>3</c:v>
                </c:pt>
                <c:pt idx="277">
                  <c:v>2</c:v>
                </c:pt>
                <c:pt idx="278">
                  <c:v>6</c:v>
                </c:pt>
                <c:pt idx="279">
                  <c:v>0</c:v>
                </c:pt>
                <c:pt idx="280">
                  <c:v>-5</c:v>
                </c:pt>
                <c:pt idx="281">
                  <c:v>-7</c:v>
                </c:pt>
                <c:pt idx="282">
                  <c:v>3</c:v>
                </c:pt>
                <c:pt idx="283">
                  <c:v>3</c:v>
                </c:pt>
                <c:pt idx="284">
                  <c:v>-3</c:v>
                </c:pt>
                <c:pt idx="285">
                  <c:v>4</c:v>
                </c:pt>
                <c:pt idx="286">
                  <c:v>7</c:v>
                </c:pt>
                <c:pt idx="287">
                  <c:v>4</c:v>
                </c:pt>
                <c:pt idx="288">
                  <c:v>-2</c:v>
                </c:pt>
                <c:pt idx="289">
                  <c:v>0</c:v>
                </c:pt>
                <c:pt idx="290">
                  <c:v>1</c:v>
                </c:pt>
                <c:pt idx="291">
                  <c:v>-3</c:v>
                </c:pt>
                <c:pt idx="292">
                  <c:v>0</c:v>
                </c:pt>
                <c:pt idx="293">
                  <c:v>-1</c:v>
                </c:pt>
                <c:pt idx="294">
                  <c:v>-6</c:v>
                </c:pt>
                <c:pt idx="295">
                  <c:v>2</c:v>
                </c:pt>
                <c:pt idx="296">
                  <c:v>5</c:v>
                </c:pt>
                <c:pt idx="297">
                  <c:v>2</c:v>
                </c:pt>
                <c:pt idx="298">
                  <c:v>7</c:v>
                </c:pt>
                <c:pt idx="299">
                  <c:v>4</c:v>
                </c:pt>
                <c:pt idx="300">
                  <c:v>4</c:v>
                </c:pt>
                <c:pt idx="301">
                  <c:v>0</c:v>
                </c:pt>
                <c:pt idx="302">
                  <c:v>2</c:v>
                </c:pt>
                <c:pt idx="303">
                  <c:v>1</c:v>
                </c:pt>
                <c:pt idx="304">
                  <c:v>4</c:v>
                </c:pt>
                <c:pt idx="305">
                  <c:v>-2</c:v>
                </c:pt>
                <c:pt idx="306">
                  <c:v>4</c:v>
                </c:pt>
                <c:pt idx="307">
                  <c:v>4</c:v>
                </c:pt>
                <c:pt idx="308">
                  <c:v>1</c:v>
                </c:pt>
                <c:pt idx="309">
                  <c:v>6</c:v>
                </c:pt>
                <c:pt idx="310">
                  <c:v>-2</c:v>
                </c:pt>
                <c:pt idx="311">
                  <c:v>4</c:v>
                </c:pt>
                <c:pt idx="312">
                  <c:v>2</c:v>
                </c:pt>
                <c:pt idx="313">
                  <c:v>3</c:v>
                </c:pt>
                <c:pt idx="314">
                  <c:v>0</c:v>
                </c:pt>
                <c:pt idx="315">
                  <c:v>2</c:v>
                </c:pt>
                <c:pt idx="316">
                  <c:v>0</c:v>
                </c:pt>
                <c:pt idx="317">
                  <c:v>2</c:v>
                </c:pt>
                <c:pt idx="318">
                  <c:v>3</c:v>
                </c:pt>
                <c:pt idx="319">
                  <c:v>4</c:v>
                </c:pt>
                <c:pt idx="320">
                  <c:v>2</c:v>
                </c:pt>
                <c:pt idx="321">
                  <c:v>5</c:v>
                </c:pt>
                <c:pt idx="322">
                  <c:v>5</c:v>
                </c:pt>
                <c:pt idx="323">
                  <c:v>-2</c:v>
                </c:pt>
                <c:pt idx="324">
                  <c:v>-1</c:v>
                </c:pt>
                <c:pt idx="325">
                  <c:v>3</c:v>
                </c:pt>
                <c:pt idx="326">
                  <c:v>7</c:v>
                </c:pt>
                <c:pt idx="327">
                  <c:v>4</c:v>
                </c:pt>
                <c:pt idx="328">
                  <c:v>6</c:v>
                </c:pt>
                <c:pt idx="329">
                  <c:v>0</c:v>
                </c:pt>
                <c:pt idx="330">
                  <c:v>8</c:v>
                </c:pt>
                <c:pt idx="331">
                  <c:v>4</c:v>
                </c:pt>
                <c:pt idx="332">
                  <c:v>1</c:v>
                </c:pt>
                <c:pt idx="333">
                  <c:v>2</c:v>
                </c:pt>
                <c:pt idx="334">
                  <c:v>5</c:v>
                </c:pt>
                <c:pt idx="335">
                  <c:v>1</c:v>
                </c:pt>
                <c:pt idx="336">
                  <c:v>3</c:v>
                </c:pt>
                <c:pt idx="337">
                  <c:v>1</c:v>
                </c:pt>
                <c:pt idx="338">
                  <c:v>6</c:v>
                </c:pt>
                <c:pt idx="339">
                  <c:v>7</c:v>
                </c:pt>
                <c:pt idx="340">
                  <c:v>1</c:v>
                </c:pt>
                <c:pt idx="341">
                  <c:v>3</c:v>
                </c:pt>
                <c:pt idx="342">
                  <c:v>5</c:v>
                </c:pt>
                <c:pt idx="343">
                  <c:v>2</c:v>
                </c:pt>
                <c:pt idx="344">
                  <c:v>0</c:v>
                </c:pt>
                <c:pt idx="345">
                  <c:v>3</c:v>
                </c:pt>
                <c:pt idx="346">
                  <c:v>5</c:v>
                </c:pt>
                <c:pt idx="347">
                  <c:v>5</c:v>
                </c:pt>
                <c:pt idx="348">
                  <c:v>-2</c:v>
                </c:pt>
                <c:pt idx="349">
                  <c:v>3</c:v>
                </c:pt>
                <c:pt idx="350">
                  <c:v>-1</c:v>
                </c:pt>
                <c:pt idx="351">
                  <c:v>-1</c:v>
                </c:pt>
                <c:pt idx="352">
                  <c:v>1</c:v>
                </c:pt>
                <c:pt idx="353">
                  <c:v>3</c:v>
                </c:pt>
                <c:pt idx="354">
                  <c:v>0</c:v>
                </c:pt>
                <c:pt idx="355">
                  <c:v>1</c:v>
                </c:pt>
                <c:pt idx="356">
                  <c:v>4</c:v>
                </c:pt>
                <c:pt idx="357">
                  <c:v>3</c:v>
                </c:pt>
                <c:pt idx="358">
                  <c:v>7</c:v>
                </c:pt>
                <c:pt idx="359">
                  <c:v>5</c:v>
                </c:pt>
                <c:pt idx="360">
                  <c:v>1</c:v>
                </c:pt>
                <c:pt idx="361">
                  <c:v>12</c:v>
                </c:pt>
                <c:pt idx="362">
                  <c:v>0</c:v>
                </c:pt>
                <c:pt idx="363">
                  <c:v>-1</c:v>
                </c:pt>
                <c:pt idx="364">
                  <c:v>2</c:v>
                </c:pt>
              </c:numCache>
            </c:numRef>
          </c:val>
          <c:extLst>
            <c:ext xmlns:c16="http://schemas.microsoft.com/office/drawing/2014/chart" uri="{C3380CC4-5D6E-409C-BE32-E72D297353CC}">
              <c16:uniqueId val="{00000000-0001-4539-93EB-2412BEABDD92}"/>
            </c:ext>
          </c:extLst>
        </c:ser>
        <c:ser>
          <c:idx val="1"/>
          <c:order val="1"/>
          <c:tx>
            <c:strRef>
              <c:f>Sheet1!$C$1</c:f>
              <c:strCache>
                <c:ptCount val="1"/>
                <c:pt idx="0">
                  <c:v>firstinshi</c:v>
                </c:pt>
              </c:strCache>
            </c:strRef>
          </c:tx>
          <c:spPr>
            <a:solidFill>
              <a:schemeClr val="accent2"/>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Sheet1!$C$2:$C$366</c:f>
              <c:numCache>
                <c:formatCode>General</c:formatCode>
                <c:ptCount val="365"/>
                <c:pt idx="0">
                  <c:v>-1</c:v>
                </c:pt>
                <c:pt idx="1">
                  <c:v>1</c:v>
                </c:pt>
                <c:pt idx="2">
                  <c:v>1</c:v>
                </c:pt>
                <c:pt idx="3">
                  <c:v>-3</c:v>
                </c:pt>
                <c:pt idx="4">
                  <c:v>0</c:v>
                </c:pt>
                <c:pt idx="5">
                  <c:v>-1</c:v>
                </c:pt>
                <c:pt idx="6">
                  <c:v>0</c:v>
                </c:pt>
                <c:pt idx="7">
                  <c:v>0</c:v>
                </c:pt>
                <c:pt idx="8">
                  <c:v>0</c:v>
                </c:pt>
                <c:pt idx="9">
                  <c:v>0</c:v>
                </c:pt>
                <c:pt idx="10">
                  <c:v>0</c:v>
                </c:pt>
                <c:pt idx="11">
                  <c:v>0</c:v>
                </c:pt>
                <c:pt idx="12">
                  <c:v>0</c:v>
                </c:pt>
                <c:pt idx="13">
                  <c:v>1</c:v>
                </c:pt>
                <c:pt idx="14">
                  <c:v>0</c:v>
                </c:pt>
                <c:pt idx="15">
                  <c:v>2</c:v>
                </c:pt>
                <c:pt idx="16">
                  <c:v>0</c:v>
                </c:pt>
                <c:pt idx="17">
                  <c:v>-1</c:v>
                </c:pt>
                <c:pt idx="18">
                  <c:v>2</c:v>
                </c:pt>
                <c:pt idx="19">
                  <c:v>-1</c:v>
                </c:pt>
                <c:pt idx="20">
                  <c:v>-1</c:v>
                </c:pt>
                <c:pt idx="21">
                  <c:v>-1</c:v>
                </c:pt>
                <c:pt idx="22">
                  <c:v>2</c:v>
                </c:pt>
                <c:pt idx="23">
                  <c:v>-1</c:v>
                </c:pt>
                <c:pt idx="24">
                  <c:v>1</c:v>
                </c:pt>
                <c:pt idx="25">
                  <c:v>-4</c:v>
                </c:pt>
                <c:pt idx="26">
                  <c:v>0</c:v>
                </c:pt>
                <c:pt idx="27">
                  <c:v>0</c:v>
                </c:pt>
                <c:pt idx="28">
                  <c:v>-3</c:v>
                </c:pt>
                <c:pt idx="29">
                  <c:v>-1</c:v>
                </c:pt>
                <c:pt idx="30">
                  <c:v>0</c:v>
                </c:pt>
                <c:pt idx="31">
                  <c:v>2</c:v>
                </c:pt>
                <c:pt idx="32">
                  <c:v>2</c:v>
                </c:pt>
                <c:pt idx="33">
                  <c:v>0</c:v>
                </c:pt>
                <c:pt idx="34">
                  <c:v>0</c:v>
                </c:pt>
                <c:pt idx="35">
                  <c:v>-1</c:v>
                </c:pt>
                <c:pt idx="36">
                  <c:v>-2</c:v>
                </c:pt>
                <c:pt idx="37">
                  <c:v>2</c:v>
                </c:pt>
                <c:pt idx="38">
                  <c:v>0</c:v>
                </c:pt>
                <c:pt idx="39">
                  <c:v>2</c:v>
                </c:pt>
                <c:pt idx="40">
                  <c:v>4</c:v>
                </c:pt>
                <c:pt idx="41">
                  <c:v>8</c:v>
                </c:pt>
                <c:pt idx="42">
                  <c:v>0</c:v>
                </c:pt>
                <c:pt idx="43">
                  <c:v>5</c:v>
                </c:pt>
                <c:pt idx="44">
                  <c:v>1</c:v>
                </c:pt>
                <c:pt idx="45">
                  <c:v>-2</c:v>
                </c:pt>
                <c:pt idx="46">
                  <c:v>-2</c:v>
                </c:pt>
                <c:pt idx="47">
                  <c:v>1</c:v>
                </c:pt>
                <c:pt idx="48">
                  <c:v>1</c:v>
                </c:pt>
                <c:pt idx="49">
                  <c:v>0</c:v>
                </c:pt>
                <c:pt idx="50">
                  <c:v>0</c:v>
                </c:pt>
                <c:pt idx="51">
                  <c:v>0</c:v>
                </c:pt>
                <c:pt idx="52">
                  <c:v>2</c:v>
                </c:pt>
                <c:pt idx="53">
                  <c:v>1</c:v>
                </c:pt>
                <c:pt idx="54">
                  <c:v>1</c:v>
                </c:pt>
                <c:pt idx="55">
                  <c:v>2</c:v>
                </c:pt>
                <c:pt idx="56">
                  <c:v>0</c:v>
                </c:pt>
                <c:pt idx="57">
                  <c:v>1</c:v>
                </c:pt>
                <c:pt idx="58">
                  <c:v>0</c:v>
                </c:pt>
                <c:pt idx="59">
                  <c:v>-3</c:v>
                </c:pt>
                <c:pt idx="60">
                  <c:v>-2</c:v>
                </c:pt>
                <c:pt idx="61">
                  <c:v>2</c:v>
                </c:pt>
                <c:pt idx="62">
                  <c:v>0</c:v>
                </c:pt>
                <c:pt idx="63">
                  <c:v>0</c:v>
                </c:pt>
                <c:pt idx="64">
                  <c:v>0</c:v>
                </c:pt>
                <c:pt idx="65">
                  <c:v>1</c:v>
                </c:pt>
                <c:pt idx="66">
                  <c:v>0</c:v>
                </c:pt>
                <c:pt idx="67">
                  <c:v>1</c:v>
                </c:pt>
                <c:pt idx="68">
                  <c:v>0</c:v>
                </c:pt>
                <c:pt idx="69">
                  <c:v>-1</c:v>
                </c:pt>
                <c:pt idx="70">
                  <c:v>0</c:v>
                </c:pt>
                <c:pt idx="71">
                  <c:v>0</c:v>
                </c:pt>
                <c:pt idx="72">
                  <c:v>-1</c:v>
                </c:pt>
                <c:pt idx="73">
                  <c:v>0</c:v>
                </c:pt>
                <c:pt idx="74">
                  <c:v>1</c:v>
                </c:pt>
                <c:pt idx="75">
                  <c:v>-1</c:v>
                </c:pt>
                <c:pt idx="76">
                  <c:v>-1</c:v>
                </c:pt>
                <c:pt idx="77">
                  <c:v>2</c:v>
                </c:pt>
                <c:pt idx="78">
                  <c:v>0</c:v>
                </c:pt>
                <c:pt idx="79">
                  <c:v>0</c:v>
                </c:pt>
                <c:pt idx="80">
                  <c:v>1</c:v>
                </c:pt>
                <c:pt idx="81">
                  <c:v>0</c:v>
                </c:pt>
                <c:pt idx="82">
                  <c:v>1</c:v>
                </c:pt>
                <c:pt idx="83">
                  <c:v>1</c:v>
                </c:pt>
                <c:pt idx="84">
                  <c:v>0</c:v>
                </c:pt>
                <c:pt idx="85">
                  <c:v>1</c:v>
                </c:pt>
                <c:pt idx="86">
                  <c:v>2</c:v>
                </c:pt>
                <c:pt idx="87">
                  <c:v>-2</c:v>
                </c:pt>
                <c:pt idx="88">
                  <c:v>-1</c:v>
                </c:pt>
                <c:pt idx="89">
                  <c:v>1</c:v>
                </c:pt>
                <c:pt idx="90">
                  <c:v>-1</c:v>
                </c:pt>
                <c:pt idx="91">
                  <c:v>-3</c:v>
                </c:pt>
                <c:pt idx="92">
                  <c:v>-1</c:v>
                </c:pt>
                <c:pt idx="93">
                  <c:v>-1</c:v>
                </c:pt>
                <c:pt idx="94">
                  <c:v>0</c:v>
                </c:pt>
                <c:pt idx="95">
                  <c:v>0</c:v>
                </c:pt>
                <c:pt idx="96">
                  <c:v>0</c:v>
                </c:pt>
                <c:pt idx="97">
                  <c:v>0</c:v>
                </c:pt>
                <c:pt idx="98">
                  <c:v>2</c:v>
                </c:pt>
                <c:pt idx="99">
                  <c:v>0</c:v>
                </c:pt>
                <c:pt idx="100">
                  <c:v>0</c:v>
                </c:pt>
                <c:pt idx="101">
                  <c:v>1</c:v>
                </c:pt>
                <c:pt idx="102">
                  <c:v>1</c:v>
                </c:pt>
                <c:pt idx="103">
                  <c:v>0</c:v>
                </c:pt>
                <c:pt idx="104">
                  <c:v>0</c:v>
                </c:pt>
                <c:pt idx="105">
                  <c:v>0</c:v>
                </c:pt>
                <c:pt idx="106">
                  <c:v>0</c:v>
                </c:pt>
                <c:pt idx="107">
                  <c:v>-1</c:v>
                </c:pt>
                <c:pt idx="108">
                  <c:v>0</c:v>
                </c:pt>
                <c:pt idx="109">
                  <c:v>2</c:v>
                </c:pt>
                <c:pt idx="110">
                  <c:v>0</c:v>
                </c:pt>
                <c:pt idx="111">
                  <c:v>0</c:v>
                </c:pt>
                <c:pt idx="112">
                  <c:v>1</c:v>
                </c:pt>
                <c:pt idx="113">
                  <c:v>0</c:v>
                </c:pt>
                <c:pt idx="114">
                  <c:v>1</c:v>
                </c:pt>
                <c:pt idx="115">
                  <c:v>1</c:v>
                </c:pt>
                <c:pt idx="116">
                  <c:v>1</c:v>
                </c:pt>
                <c:pt idx="117">
                  <c:v>0</c:v>
                </c:pt>
                <c:pt idx="118">
                  <c:v>-2</c:v>
                </c:pt>
                <c:pt idx="119">
                  <c:v>1</c:v>
                </c:pt>
                <c:pt idx="120">
                  <c:v>-1</c:v>
                </c:pt>
                <c:pt idx="121">
                  <c:v>0</c:v>
                </c:pt>
                <c:pt idx="122">
                  <c:v>0</c:v>
                </c:pt>
                <c:pt idx="123">
                  <c:v>0</c:v>
                </c:pt>
                <c:pt idx="124">
                  <c:v>0</c:v>
                </c:pt>
                <c:pt idx="125">
                  <c:v>-1</c:v>
                </c:pt>
                <c:pt idx="126">
                  <c:v>2</c:v>
                </c:pt>
                <c:pt idx="127">
                  <c:v>0</c:v>
                </c:pt>
                <c:pt idx="128">
                  <c:v>-1</c:v>
                </c:pt>
                <c:pt idx="129">
                  <c:v>3</c:v>
                </c:pt>
                <c:pt idx="130">
                  <c:v>3</c:v>
                </c:pt>
                <c:pt idx="131">
                  <c:v>2</c:v>
                </c:pt>
                <c:pt idx="132">
                  <c:v>2</c:v>
                </c:pt>
                <c:pt idx="133">
                  <c:v>2</c:v>
                </c:pt>
                <c:pt idx="134">
                  <c:v>5</c:v>
                </c:pt>
                <c:pt idx="135">
                  <c:v>0</c:v>
                </c:pt>
                <c:pt idx="136">
                  <c:v>1</c:v>
                </c:pt>
                <c:pt idx="137">
                  <c:v>1</c:v>
                </c:pt>
                <c:pt idx="138">
                  <c:v>1</c:v>
                </c:pt>
                <c:pt idx="139">
                  <c:v>5</c:v>
                </c:pt>
                <c:pt idx="140">
                  <c:v>12</c:v>
                </c:pt>
                <c:pt idx="141">
                  <c:v>1</c:v>
                </c:pt>
                <c:pt idx="142">
                  <c:v>1</c:v>
                </c:pt>
                <c:pt idx="143">
                  <c:v>-1</c:v>
                </c:pt>
                <c:pt idx="144">
                  <c:v>-3</c:v>
                </c:pt>
                <c:pt idx="145">
                  <c:v>-1</c:v>
                </c:pt>
                <c:pt idx="146">
                  <c:v>0</c:v>
                </c:pt>
                <c:pt idx="147">
                  <c:v>-1</c:v>
                </c:pt>
                <c:pt idx="148">
                  <c:v>0</c:v>
                </c:pt>
                <c:pt idx="149">
                  <c:v>0</c:v>
                </c:pt>
                <c:pt idx="150">
                  <c:v>0</c:v>
                </c:pt>
                <c:pt idx="151">
                  <c:v>2</c:v>
                </c:pt>
                <c:pt idx="152">
                  <c:v>0</c:v>
                </c:pt>
                <c:pt idx="153">
                  <c:v>-1</c:v>
                </c:pt>
                <c:pt idx="154">
                  <c:v>0</c:v>
                </c:pt>
                <c:pt idx="155">
                  <c:v>1</c:v>
                </c:pt>
                <c:pt idx="156">
                  <c:v>0</c:v>
                </c:pt>
                <c:pt idx="157">
                  <c:v>0</c:v>
                </c:pt>
                <c:pt idx="158">
                  <c:v>1</c:v>
                </c:pt>
                <c:pt idx="159">
                  <c:v>-1</c:v>
                </c:pt>
                <c:pt idx="160">
                  <c:v>-1</c:v>
                </c:pt>
                <c:pt idx="161">
                  <c:v>-1</c:v>
                </c:pt>
                <c:pt idx="162">
                  <c:v>-2</c:v>
                </c:pt>
                <c:pt idx="163">
                  <c:v>0</c:v>
                </c:pt>
                <c:pt idx="164">
                  <c:v>0</c:v>
                </c:pt>
                <c:pt idx="165">
                  <c:v>0</c:v>
                </c:pt>
                <c:pt idx="166">
                  <c:v>0</c:v>
                </c:pt>
                <c:pt idx="167">
                  <c:v>0</c:v>
                </c:pt>
                <c:pt idx="168">
                  <c:v>1</c:v>
                </c:pt>
                <c:pt idx="169">
                  <c:v>1</c:v>
                </c:pt>
                <c:pt idx="170">
                  <c:v>0</c:v>
                </c:pt>
                <c:pt idx="171">
                  <c:v>-1</c:v>
                </c:pt>
                <c:pt idx="172">
                  <c:v>-1</c:v>
                </c:pt>
                <c:pt idx="173">
                  <c:v>1</c:v>
                </c:pt>
                <c:pt idx="174">
                  <c:v>-1</c:v>
                </c:pt>
                <c:pt idx="175">
                  <c:v>0</c:v>
                </c:pt>
                <c:pt idx="176">
                  <c:v>1</c:v>
                </c:pt>
                <c:pt idx="177">
                  <c:v>0</c:v>
                </c:pt>
                <c:pt idx="178">
                  <c:v>0</c:v>
                </c:pt>
                <c:pt idx="179">
                  <c:v>1</c:v>
                </c:pt>
                <c:pt idx="180">
                  <c:v>-1</c:v>
                </c:pt>
                <c:pt idx="181">
                  <c:v>-2</c:v>
                </c:pt>
                <c:pt idx="182">
                  <c:v>-1</c:v>
                </c:pt>
                <c:pt idx="183">
                  <c:v>2</c:v>
                </c:pt>
                <c:pt idx="184">
                  <c:v>0</c:v>
                </c:pt>
                <c:pt idx="185">
                  <c:v>0</c:v>
                </c:pt>
                <c:pt idx="186">
                  <c:v>-2</c:v>
                </c:pt>
                <c:pt idx="187">
                  <c:v>0</c:v>
                </c:pt>
                <c:pt idx="188">
                  <c:v>0</c:v>
                </c:pt>
                <c:pt idx="189">
                  <c:v>-1</c:v>
                </c:pt>
                <c:pt idx="190">
                  <c:v>-1</c:v>
                </c:pt>
                <c:pt idx="191">
                  <c:v>1</c:v>
                </c:pt>
                <c:pt idx="192">
                  <c:v>3</c:v>
                </c:pt>
                <c:pt idx="193">
                  <c:v>-3</c:v>
                </c:pt>
                <c:pt idx="194">
                  <c:v>-1</c:v>
                </c:pt>
                <c:pt idx="195">
                  <c:v>0</c:v>
                </c:pt>
                <c:pt idx="196">
                  <c:v>1</c:v>
                </c:pt>
                <c:pt idx="197">
                  <c:v>0</c:v>
                </c:pt>
                <c:pt idx="198">
                  <c:v>0</c:v>
                </c:pt>
                <c:pt idx="199">
                  <c:v>-1</c:v>
                </c:pt>
                <c:pt idx="200">
                  <c:v>-1</c:v>
                </c:pt>
                <c:pt idx="201">
                  <c:v>42</c:v>
                </c:pt>
                <c:pt idx="202">
                  <c:v>-2</c:v>
                </c:pt>
                <c:pt idx="203">
                  <c:v>3</c:v>
                </c:pt>
                <c:pt idx="204">
                  <c:v>-1</c:v>
                </c:pt>
                <c:pt idx="205">
                  <c:v>0</c:v>
                </c:pt>
                <c:pt idx="206">
                  <c:v>0</c:v>
                </c:pt>
                <c:pt idx="207">
                  <c:v>0</c:v>
                </c:pt>
                <c:pt idx="208">
                  <c:v>-1</c:v>
                </c:pt>
                <c:pt idx="209">
                  <c:v>0</c:v>
                </c:pt>
                <c:pt idx="210">
                  <c:v>1</c:v>
                </c:pt>
                <c:pt idx="211">
                  <c:v>-2</c:v>
                </c:pt>
                <c:pt idx="212">
                  <c:v>-1</c:v>
                </c:pt>
                <c:pt idx="213">
                  <c:v>0</c:v>
                </c:pt>
                <c:pt idx="214">
                  <c:v>-2</c:v>
                </c:pt>
                <c:pt idx="215">
                  <c:v>0</c:v>
                </c:pt>
                <c:pt idx="216">
                  <c:v>1</c:v>
                </c:pt>
                <c:pt idx="217">
                  <c:v>0</c:v>
                </c:pt>
                <c:pt idx="218">
                  <c:v>-2</c:v>
                </c:pt>
                <c:pt idx="219">
                  <c:v>-1</c:v>
                </c:pt>
                <c:pt idx="220">
                  <c:v>-1</c:v>
                </c:pt>
                <c:pt idx="221">
                  <c:v>-1</c:v>
                </c:pt>
                <c:pt idx="222">
                  <c:v>0</c:v>
                </c:pt>
                <c:pt idx="223">
                  <c:v>0</c:v>
                </c:pt>
                <c:pt idx="224">
                  <c:v>1</c:v>
                </c:pt>
                <c:pt idx="225">
                  <c:v>0</c:v>
                </c:pt>
                <c:pt idx="226">
                  <c:v>0</c:v>
                </c:pt>
                <c:pt idx="227">
                  <c:v>0</c:v>
                </c:pt>
                <c:pt idx="228">
                  <c:v>-1</c:v>
                </c:pt>
                <c:pt idx="229">
                  <c:v>-1</c:v>
                </c:pt>
                <c:pt idx="230">
                  <c:v>0</c:v>
                </c:pt>
                <c:pt idx="231">
                  <c:v>-1</c:v>
                </c:pt>
                <c:pt idx="232">
                  <c:v>-1</c:v>
                </c:pt>
                <c:pt idx="233">
                  <c:v>0</c:v>
                </c:pt>
                <c:pt idx="234">
                  <c:v>1</c:v>
                </c:pt>
                <c:pt idx="235">
                  <c:v>1</c:v>
                </c:pt>
                <c:pt idx="236">
                  <c:v>0</c:v>
                </c:pt>
                <c:pt idx="237">
                  <c:v>0</c:v>
                </c:pt>
                <c:pt idx="238">
                  <c:v>0</c:v>
                </c:pt>
                <c:pt idx="239">
                  <c:v>0</c:v>
                </c:pt>
                <c:pt idx="240">
                  <c:v>0</c:v>
                </c:pt>
                <c:pt idx="241">
                  <c:v>0</c:v>
                </c:pt>
                <c:pt idx="242">
                  <c:v>1</c:v>
                </c:pt>
                <c:pt idx="243">
                  <c:v>0</c:v>
                </c:pt>
                <c:pt idx="244">
                  <c:v>1</c:v>
                </c:pt>
                <c:pt idx="245">
                  <c:v>-2</c:v>
                </c:pt>
                <c:pt idx="246">
                  <c:v>0</c:v>
                </c:pt>
                <c:pt idx="247">
                  <c:v>0</c:v>
                </c:pt>
                <c:pt idx="248">
                  <c:v>0</c:v>
                </c:pt>
                <c:pt idx="249">
                  <c:v>1</c:v>
                </c:pt>
                <c:pt idx="250">
                  <c:v>0</c:v>
                </c:pt>
                <c:pt idx="251">
                  <c:v>0</c:v>
                </c:pt>
                <c:pt idx="252">
                  <c:v>1</c:v>
                </c:pt>
                <c:pt idx="253">
                  <c:v>-1</c:v>
                </c:pt>
                <c:pt idx="254">
                  <c:v>0</c:v>
                </c:pt>
                <c:pt idx="255">
                  <c:v>0</c:v>
                </c:pt>
                <c:pt idx="256">
                  <c:v>-1</c:v>
                </c:pt>
                <c:pt idx="257">
                  <c:v>0</c:v>
                </c:pt>
                <c:pt idx="258">
                  <c:v>3</c:v>
                </c:pt>
                <c:pt idx="259">
                  <c:v>0</c:v>
                </c:pt>
                <c:pt idx="260">
                  <c:v>2</c:v>
                </c:pt>
                <c:pt idx="261">
                  <c:v>0</c:v>
                </c:pt>
                <c:pt idx="262">
                  <c:v>0</c:v>
                </c:pt>
                <c:pt idx="263">
                  <c:v>0</c:v>
                </c:pt>
                <c:pt idx="264">
                  <c:v>1</c:v>
                </c:pt>
                <c:pt idx="265">
                  <c:v>-1</c:v>
                </c:pt>
                <c:pt idx="266">
                  <c:v>0</c:v>
                </c:pt>
                <c:pt idx="267">
                  <c:v>-1</c:v>
                </c:pt>
                <c:pt idx="268">
                  <c:v>-2</c:v>
                </c:pt>
                <c:pt idx="269">
                  <c:v>0</c:v>
                </c:pt>
                <c:pt idx="270">
                  <c:v>0</c:v>
                </c:pt>
                <c:pt idx="271">
                  <c:v>1</c:v>
                </c:pt>
                <c:pt idx="272">
                  <c:v>0</c:v>
                </c:pt>
                <c:pt idx="273">
                  <c:v>-2</c:v>
                </c:pt>
                <c:pt idx="274">
                  <c:v>2</c:v>
                </c:pt>
                <c:pt idx="275">
                  <c:v>1</c:v>
                </c:pt>
                <c:pt idx="276">
                  <c:v>0</c:v>
                </c:pt>
                <c:pt idx="277">
                  <c:v>-1</c:v>
                </c:pt>
                <c:pt idx="278">
                  <c:v>0</c:v>
                </c:pt>
                <c:pt idx="279">
                  <c:v>1</c:v>
                </c:pt>
                <c:pt idx="280">
                  <c:v>0</c:v>
                </c:pt>
                <c:pt idx="281">
                  <c:v>2</c:v>
                </c:pt>
                <c:pt idx="282">
                  <c:v>1</c:v>
                </c:pt>
                <c:pt idx="283">
                  <c:v>0</c:v>
                </c:pt>
                <c:pt idx="284">
                  <c:v>-2</c:v>
                </c:pt>
                <c:pt idx="285">
                  <c:v>-1</c:v>
                </c:pt>
                <c:pt idx="286">
                  <c:v>0</c:v>
                </c:pt>
                <c:pt idx="287">
                  <c:v>-1</c:v>
                </c:pt>
                <c:pt idx="288">
                  <c:v>1</c:v>
                </c:pt>
                <c:pt idx="289">
                  <c:v>1</c:v>
                </c:pt>
                <c:pt idx="290">
                  <c:v>2</c:v>
                </c:pt>
                <c:pt idx="291">
                  <c:v>9</c:v>
                </c:pt>
                <c:pt idx="292">
                  <c:v>1</c:v>
                </c:pt>
                <c:pt idx="293">
                  <c:v>2</c:v>
                </c:pt>
                <c:pt idx="294">
                  <c:v>8</c:v>
                </c:pt>
                <c:pt idx="295">
                  <c:v>0</c:v>
                </c:pt>
                <c:pt idx="296">
                  <c:v>0</c:v>
                </c:pt>
                <c:pt idx="297">
                  <c:v>-2</c:v>
                </c:pt>
                <c:pt idx="298">
                  <c:v>0</c:v>
                </c:pt>
                <c:pt idx="299">
                  <c:v>3</c:v>
                </c:pt>
                <c:pt idx="300">
                  <c:v>3</c:v>
                </c:pt>
                <c:pt idx="301">
                  <c:v>4</c:v>
                </c:pt>
                <c:pt idx="302">
                  <c:v>-1</c:v>
                </c:pt>
                <c:pt idx="303">
                  <c:v>-1</c:v>
                </c:pt>
                <c:pt idx="304">
                  <c:v>-1</c:v>
                </c:pt>
                <c:pt idx="305">
                  <c:v>1</c:v>
                </c:pt>
                <c:pt idx="306">
                  <c:v>0</c:v>
                </c:pt>
                <c:pt idx="307">
                  <c:v>2</c:v>
                </c:pt>
                <c:pt idx="308">
                  <c:v>1</c:v>
                </c:pt>
                <c:pt idx="309">
                  <c:v>0</c:v>
                </c:pt>
                <c:pt idx="310">
                  <c:v>1</c:v>
                </c:pt>
                <c:pt idx="311">
                  <c:v>-1</c:v>
                </c:pt>
                <c:pt idx="312">
                  <c:v>-1</c:v>
                </c:pt>
                <c:pt idx="313">
                  <c:v>0</c:v>
                </c:pt>
                <c:pt idx="314">
                  <c:v>-1</c:v>
                </c:pt>
                <c:pt idx="315">
                  <c:v>2</c:v>
                </c:pt>
                <c:pt idx="316">
                  <c:v>0</c:v>
                </c:pt>
                <c:pt idx="317">
                  <c:v>1</c:v>
                </c:pt>
                <c:pt idx="318">
                  <c:v>0</c:v>
                </c:pt>
                <c:pt idx="319">
                  <c:v>0</c:v>
                </c:pt>
                <c:pt idx="320">
                  <c:v>1</c:v>
                </c:pt>
                <c:pt idx="321">
                  <c:v>-1</c:v>
                </c:pt>
                <c:pt idx="322">
                  <c:v>0</c:v>
                </c:pt>
                <c:pt idx="323">
                  <c:v>-1</c:v>
                </c:pt>
                <c:pt idx="324">
                  <c:v>-1</c:v>
                </c:pt>
                <c:pt idx="325">
                  <c:v>-1</c:v>
                </c:pt>
                <c:pt idx="326">
                  <c:v>0</c:v>
                </c:pt>
                <c:pt idx="327">
                  <c:v>2</c:v>
                </c:pt>
                <c:pt idx="328">
                  <c:v>0</c:v>
                </c:pt>
                <c:pt idx="329">
                  <c:v>-2</c:v>
                </c:pt>
                <c:pt idx="330">
                  <c:v>0</c:v>
                </c:pt>
                <c:pt idx="331">
                  <c:v>1</c:v>
                </c:pt>
                <c:pt idx="332">
                  <c:v>-1</c:v>
                </c:pt>
                <c:pt idx="333">
                  <c:v>1</c:v>
                </c:pt>
                <c:pt idx="334">
                  <c:v>-1</c:v>
                </c:pt>
                <c:pt idx="335">
                  <c:v>0</c:v>
                </c:pt>
                <c:pt idx="336">
                  <c:v>0</c:v>
                </c:pt>
                <c:pt idx="337">
                  <c:v>0</c:v>
                </c:pt>
                <c:pt idx="338">
                  <c:v>1</c:v>
                </c:pt>
                <c:pt idx="339">
                  <c:v>0</c:v>
                </c:pt>
                <c:pt idx="340">
                  <c:v>0</c:v>
                </c:pt>
                <c:pt idx="341">
                  <c:v>0</c:v>
                </c:pt>
                <c:pt idx="342">
                  <c:v>-2</c:v>
                </c:pt>
                <c:pt idx="343">
                  <c:v>0</c:v>
                </c:pt>
                <c:pt idx="344">
                  <c:v>0</c:v>
                </c:pt>
                <c:pt idx="345">
                  <c:v>0</c:v>
                </c:pt>
                <c:pt idx="346">
                  <c:v>1</c:v>
                </c:pt>
                <c:pt idx="347">
                  <c:v>1</c:v>
                </c:pt>
                <c:pt idx="348">
                  <c:v>0</c:v>
                </c:pt>
                <c:pt idx="349">
                  <c:v>1</c:v>
                </c:pt>
                <c:pt idx="350">
                  <c:v>0</c:v>
                </c:pt>
                <c:pt idx="351">
                  <c:v>-2</c:v>
                </c:pt>
                <c:pt idx="352">
                  <c:v>0</c:v>
                </c:pt>
                <c:pt idx="353">
                  <c:v>2</c:v>
                </c:pt>
                <c:pt idx="354">
                  <c:v>-1</c:v>
                </c:pt>
                <c:pt idx="355">
                  <c:v>1</c:v>
                </c:pt>
                <c:pt idx="356">
                  <c:v>0</c:v>
                </c:pt>
                <c:pt idx="357">
                  <c:v>0</c:v>
                </c:pt>
                <c:pt idx="358">
                  <c:v>0</c:v>
                </c:pt>
                <c:pt idx="359">
                  <c:v>0</c:v>
                </c:pt>
                <c:pt idx="360">
                  <c:v>0</c:v>
                </c:pt>
                <c:pt idx="361">
                  <c:v>0</c:v>
                </c:pt>
                <c:pt idx="362">
                  <c:v>0</c:v>
                </c:pt>
                <c:pt idx="363">
                  <c:v>-1</c:v>
                </c:pt>
                <c:pt idx="364">
                  <c:v>-1</c:v>
                </c:pt>
              </c:numCache>
            </c:numRef>
          </c:val>
          <c:extLst>
            <c:ext xmlns:c16="http://schemas.microsoft.com/office/drawing/2014/chart" uri="{C3380CC4-5D6E-409C-BE32-E72D297353CC}">
              <c16:uniqueId val="{00000001-0001-4539-93EB-2412BEABDD92}"/>
            </c:ext>
          </c:extLst>
        </c:ser>
        <c:ser>
          <c:idx val="2"/>
          <c:order val="2"/>
          <c:tx>
            <c:strRef>
              <c:f>Sheet1!$D$1</c:f>
              <c:strCache>
                <c:ptCount val="1"/>
                <c:pt idx="0">
                  <c:v>phlyinsurance</c:v>
                </c:pt>
              </c:strCache>
            </c:strRef>
          </c:tx>
          <c:spPr>
            <a:solidFill>
              <a:schemeClr val="accent3"/>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Sheet1!$D$2:$D$366</c:f>
              <c:numCache>
                <c:formatCode>General</c:formatCode>
                <c:ptCount val="365"/>
                <c:pt idx="0">
                  <c:v>1</c:v>
                </c:pt>
                <c:pt idx="1">
                  <c:v>0</c:v>
                </c:pt>
                <c:pt idx="2">
                  <c:v>0</c:v>
                </c:pt>
                <c:pt idx="3">
                  <c:v>4</c:v>
                </c:pt>
                <c:pt idx="4">
                  <c:v>4</c:v>
                </c:pt>
                <c:pt idx="5">
                  <c:v>2</c:v>
                </c:pt>
                <c:pt idx="6">
                  <c:v>0</c:v>
                </c:pt>
                <c:pt idx="7">
                  <c:v>1</c:v>
                </c:pt>
                <c:pt idx="8">
                  <c:v>0</c:v>
                </c:pt>
                <c:pt idx="9">
                  <c:v>0</c:v>
                </c:pt>
                <c:pt idx="10">
                  <c:v>1</c:v>
                </c:pt>
                <c:pt idx="11">
                  <c:v>1</c:v>
                </c:pt>
                <c:pt idx="12">
                  <c:v>1</c:v>
                </c:pt>
                <c:pt idx="13">
                  <c:v>4</c:v>
                </c:pt>
                <c:pt idx="14">
                  <c:v>0</c:v>
                </c:pt>
                <c:pt idx="15">
                  <c:v>-2</c:v>
                </c:pt>
                <c:pt idx="16">
                  <c:v>1</c:v>
                </c:pt>
                <c:pt idx="17">
                  <c:v>0</c:v>
                </c:pt>
                <c:pt idx="18">
                  <c:v>2</c:v>
                </c:pt>
                <c:pt idx="19">
                  <c:v>0</c:v>
                </c:pt>
                <c:pt idx="20">
                  <c:v>3</c:v>
                </c:pt>
                <c:pt idx="21">
                  <c:v>2</c:v>
                </c:pt>
                <c:pt idx="22">
                  <c:v>0</c:v>
                </c:pt>
                <c:pt idx="23">
                  <c:v>-2</c:v>
                </c:pt>
                <c:pt idx="24">
                  <c:v>5</c:v>
                </c:pt>
                <c:pt idx="25">
                  <c:v>3</c:v>
                </c:pt>
                <c:pt idx="26">
                  <c:v>-2</c:v>
                </c:pt>
                <c:pt idx="27">
                  <c:v>2</c:v>
                </c:pt>
                <c:pt idx="28">
                  <c:v>2</c:v>
                </c:pt>
                <c:pt idx="29">
                  <c:v>1</c:v>
                </c:pt>
                <c:pt idx="30">
                  <c:v>2</c:v>
                </c:pt>
                <c:pt idx="31">
                  <c:v>3</c:v>
                </c:pt>
                <c:pt idx="32">
                  <c:v>2</c:v>
                </c:pt>
                <c:pt idx="33">
                  <c:v>2</c:v>
                </c:pt>
                <c:pt idx="34">
                  <c:v>1</c:v>
                </c:pt>
                <c:pt idx="35">
                  <c:v>0</c:v>
                </c:pt>
                <c:pt idx="36">
                  <c:v>-1</c:v>
                </c:pt>
                <c:pt idx="37">
                  <c:v>-1</c:v>
                </c:pt>
                <c:pt idx="38">
                  <c:v>1</c:v>
                </c:pt>
                <c:pt idx="39">
                  <c:v>0</c:v>
                </c:pt>
                <c:pt idx="40">
                  <c:v>2</c:v>
                </c:pt>
                <c:pt idx="41">
                  <c:v>9</c:v>
                </c:pt>
                <c:pt idx="42">
                  <c:v>8</c:v>
                </c:pt>
                <c:pt idx="43">
                  <c:v>1</c:v>
                </c:pt>
                <c:pt idx="44">
                  <c:v>2</c:v>
                </c:pt>
                <c:pt idx="45">
                  <c:v>3</c:v>
                </c:pt>
                <c:pt idx="46">
                  <c:v>2</c:v>
                </c:pt>
                <c:pt idx="47">
                  <c:v>7</c:v>
                </c:pt>
                <c:pt idx="48">
                  <c:v>2</c:v>
                </c:pt>
                <c:pt idx="49">
                  <c:v>-1</c:v>
                </c:pt>
                <c:pt idx="50">
                  <c:v>1</c:v>
                </c:pt>
                <c:pt idx="51">
                  <c:v>2</c:v>
                </c:pt>
                <c:pt idx="52">
                  <c:v>4</c:v>
                </c:pt>
                <c:pt idx="53">
                  <c:v>4</c:v>
                </c:pt>
                <c:pt idx="54">
                  <c:v>3</c:v>
                </c:pt>
                <c:pt idx="55">
                  <c:v>3</c:v>
                </c:pt>
                <c:pt idx="56">
                  <c:v>0</c:v>
                </c:pt>
                <c:pt idx="57">
                  <c:v>0</c:v>
                </c:pt>
                <c:pt idx="58">
                  <c:v>4</c:v>
                </c:pt>
                <c:pt idx="59">
                  <c:v>-1</c:v>
                </c:pt>
                <c:pt idx="60">
                  <c:v>1</c:v>
                </c:pt>
                <c:pt idx="61">
                  <c:v>0</c:v>
                </c:pt>
                <c:pt idx="62">
                  <c:v>6</c:v>
                </c:pt>
                <c:pt idx="63">
                  <c:v>1</c:v>
                </c:pt>
                <c:pt idx="64">
                  <c:v>2</c:v>
                </c:pt>
                <c:pt idx="65">
                  <c:v>1</c:v>
                </c:pt>
                <c:pt idx="66">
                  <c:v>1</c:v>
                </c:pt>
                <c:pt idx="67">
                  <c:v>3</c:v>
                </c:pt>
                <c:pt idx="68">
                  <c:v>7</c:v>
                </c:pt>
                <c:pt idx="69">
                  <c:v>1</c:v>
                </c:pt>
                <c:pt idx="70">
                  <c:v>3</c:v>
                </c:pt>
                <c:pt idx="71">
                  <c:v>1</c:v>
                </c:pt>
                <c:pt idx="72">
                  <c:v>3</c:v>
                </c:pt>
                <c:pt idx="73">
                  <c:v>-2</c:v>
                </c:pt>
                <c:pt idx="74">
                  <c:v>2</c:v>
                </c:pt>
                <c:pt idx="75">
                  <c:v>1</c:v>
                </c:pt>
                <c:pt idx="76">
                  <c:v>2</c:v>
                </c:pt>
                <c:pt idx="77">
                  <c:v>-2</c:v>
                </c:pt>
                <c:pt idx="78">
                  <c:v>4</c:v>
                </c:pt>
                <c:pt idx="79">
                  <c:v>-1</c:v>
                </c:pt>
                <c:pt idx="80">
                  <c:v>4</c:v>
                </c:pt>
                <c:pt idx="81">
                  <c:v>2</c:v>
                </c:pt>
                <c:pt idx="82">
                  <c:v>4</c:v>
                </c:pt>
                <c:pt idx="83">
                  <c:v>2</c:v>
                </c:pt>
                <c:pt idx="84">
                  <c:v>0</c:v>
                </c:pt>
                <c:pt idx="85">
                  <c:v>0</c:v>
                </c:pt>
                <c:pt idx="86">
                  <c:v>2</c:v>
                </c:pt>
                <c:pt idx="87">
                  <c:v>2</c:v>
                </c:pt>
                <c:pt idx="88">
                  <c:v>4</c:v>
                </c:pt>
                <c:pt idx="89">
                  <c:v>2</c:v>
                </c:pt>
                <c:pt idx="90">
                  <c:v>1</c:v>
                </c:pt>
                <c:pt idx="91">
                  <c:v>2</c:v>
                </c:pt>
                <c:pt idx="92">
                  <c:v>2</c:v>
                </c:pt>
                <c:pt idx="93">
                  <c:v>1</c:v>
                </c:pt>
                <c:pt idx="94">
                  <c:v>0</c:v>
                </c:pt>
                <c:pt idx="95">
                  <c:v>-2</c:v>
                </c:pt>
                <c:pt idx="96">
                  <c:v>0</c:v>
                </c:pt>
                <c:pt idx="97">
                  <c:v>3</c:v>
                </c:pt>
                <c:pt idx="98">
                  <c:v>-1</c:v>
                </c:pt>
                <c:pt idx="99">
                  <c:v>-1</c:v>
                </c:pt>
                <c:pt idx="100">
                  <c:v>0</c:v>
                </c:pt>
                <c:pt idx="101">
                  <c:v>2</c:v>
                </c:pt>
                <c:pt idx="102">
                  <c:v>8</c:v>
                </c:pt>
                <c:pt idx="103">
                  <c:v>2</c:v>
                </c:pt>
                <c:pt idx="104">
                  <c:v>1</c:v>
                </c:pt>
                <c:pt idx="105">
                  <c:v>-1</c:v>
                </c:pt>
                <c:pt idx="106">
                  <c:v>2</c:v>
                </c:pt>
                <c:pt idx="107">
                  <c:v>0</c:v>
                </c:pt>
                <c:pt idx="108">
                  <c:v>2</c:v>
                </c:pt>
                <c:pt idx="109">
                  <c:v>-2</c:v>
                </c:pt>
                <c:pt idx="110">
                  <c:v>0</c:v>
                </c:pt>
                <c:pt idx="111">
                  <c:v>1</c:v>
                </c:pt>
                <c:pt idx="112">
                  <c:v>1</c:v>
                </c:pt>
                <c:pt idx="113">
                  <c:v>0</c:v>
                </c:pt>
                <c:pt idx="114">
                  <c:v>0</c:v>
                </c:pt>
                <c:pt idx="115">
                  <c:v>1</c:v>
                </c:pt>
                <c:pt idx="116">
                  <c:v>0</c:v>
                </c:pt>
                <c:pt idx="117">
                  <c:v>3</c:v>
                </c:pt>
                <c:pt idx="118">
                  <c:v>1</c:v>
                </c:pt>
                <c:pt idx="119">
                  <c:v>0</c:v>
                </c:pt>
                <c:pt idx="120">
                  <c:v>0</c:v>
                </c:pt>
                <c:pt idx="121">
                  <c:v>1</c:v>
                </c:pt>
                <c:pt idx="122">
                  <c:v>1</c:v>
                </c:pt>
                <c:pt idx="123">
                  <c:v>-1</c:v>
                </c:pt>
                <c:pt idx="124">
                  <c:v>1</c:v>
                </c:pt>
                <c:pt idx="125">
                  <c:v>2</c:v>
                </c:pt>
                <c:pt idx="126">
                  <c:v>3</c:v>
                </c:pt>
                <c:pt idx="127">
                  <c:v>0</c:v>
                </c:pt>
                <c:pt idx="128">
                  <c:v>1</c:v>
                </c:pt>
                <c:pt idx="129">
                  <c:v>2</c:v>
                </c:pt>
                <c:pt idx="130">
                  <c:v>1</c:v>
                </c:pt>
                <c:pt idx="131">
                  <c:v>1</c:v>
                </c:pt>
                <c:pt idx="132">
                  <c:v>5</c:v>
                </c:pt>
                <c:pt idx="133">
                  <c:v>-3</c:v>
                </c:pt>
                <c:pt idx="134">
                  <c:v>0</c:v>
                </c:pt>
                <c:pt idx="135">
                  <c:v>0</c:v>
                </c:pt>
                <c:pt idx="136">
                  <c:v>-1</c:v>
                </c:pt>
                <c:pt idx="137">
                  <c:v>3</c:v>
                </c:pt>
                <c:pt idx="138">
                  <c:v>2</c:v>
                </c:pt>
                <c:pt idx="139">
                  <c:v>1</c:v>
                </c:pt>
                <c:pt idx="140">
                  <c:v>1</c:v>
                </c:pt>
                <c:pt idx="141">
                  <c:v>0</c:v>
                </c:pt>
                <c:pt idx="142">
                  <c:v>0</c:v>
                </c:pt>
                <c:pt idx="143">
                  <c:v>0</c:v>
                </c:pt>
                <c:pt idx="144">
                  <c:v>2</c:v>
                </c:pt>
                <c:pt idx="145">
                  <c:v>3</c:v>
                </c:pt>
                <c:pt idx="146">
                  <c:v>2</c:v>
                </c:pt>
                <c:pt idx="147">
                  <c:v>0</c:v>
                </c:pt>
                <c:pt idx="148">
                  <c:v>0</c:v>
                </c:pt>
                <c:pt idx="149">
                  <c:v>2</c:v>
                </c:pt>
                <c:pt idx="150">
                  <c:v>0</c:v>
                </c:pt>
                <c:pt idx="151">
                  <c:v>1</c:v>
                </c:pt>
                <c:pt idx="152">
                  <c:v>2</c:v>
                </c:pt>
                <c:pt idx="153">
                  <c:v>0</c:v>
                </c:pt>
                <c:pt idx="154">
                  <c:v>-1</c:v>
                </c:pt>
                <c:pt idx="155">
                  <c:v>-1</c:v>
                </c:pt>
                <c:pt idx="156">
                  <c:v>-1</c:v>
                </c:pt>
                <c:pt idx="157">
                  <c:v>2</c:v>
                </c:pt>
                <c:pt idx="158">
                  <c:v>-2</c:v>
                </c:pt>
                <c:pt idx="159">
                  <c:v>1</c:v>
                </c:pt>
                <c:pt idx="160">
                  <c:v>2</c:v>
                </c:pt>
                <c:pt idx="161">
                  <c:v>2</c:v>
                </c:pt>
                <c:pt idx="162">
                  <c:v>0</c:v>
                </c:pt>
                <c:pt idx="163">
                  <c:v>-1</c:v>
                </c:pt>
                <c:pt idx="164">
                  <c:v>2</c:v>
                </c:pt>
                <c:pt idx="165">
                  <c:v>3</c:v>
                </c:pt>
                <c:pt idx="166">
                  <c:v>0</c:v>
                </c:pt>
                <c:pt idx="167">
                  <c:v>0</c:v>
                </c:pt>
                <c:pt idx="168">
                  <c:v>0</c:v>
                </c:pt>
                <c:pt idx="169">
                  <c:v>0</c:v>
                </c:pt>
                <c:pt idx="170">
                  <c:v>2</c:v>
                </c:pt>
                <c:pt idx="171">
                  <c:v>0</c:v>
                </c:pt>
                <c:pt idx="172">
                  <c:v>1</c:v>
                </c:pt>
                <c:pt idx="173">
                  <c:v>0</c:v>
                </c:pt>
                <c:pt idx="174">
                  <c:v>2</c:v>
                </c:pt>
                <c:pt idx="175">
                  <c:v>2</c:v>
                </c:pt>
                <c:pt idx="176">
                  <c:v>0</c:v>
                </c:pt>
                <c:pt idx="177">
                  <c:v>-1</c:v>
                </c:pt>
                <c:pt idx="178">
                  <c:v>5</c:v>
                </c:pt>
                <c:pt idx="179">
                  <c:v>3</c:v>
                </c:pt>
                <c:pt idx="180">
                  <c:v>3</c:v>
                </c:pt>
                <c:pt idx="181">
                  <c:v>1</c:v>
                </c:pt>
                <c:pt idx="182">
                  <c:v>1</c:v>
                </c:pt>
                <c:pt idx="183">
                  <c:v>2</c:v>
                </c:pt>
                <c:pt idx="184">
                  <c:v>-1</c:v>
                </c:pt>
                <c:pt idx="185">
                  <c:v>2</c:v>
                </c:pt>
                <c:pt idx="186">
                  <c:v>-2</c:v>
                </c:pt>
                <c:pt idx="187">
                  <c:v>3</c:v>
                </c:pt>
                <c:pt idx="188">
                  <c:v>0</c:v>
                </c:pt>
                <c:pt idx="189">
                  <c:v>1</c:v>
                </c:pt>
                <c:pt idx="190">
                  <c:v>0</c:v>
                </c:pt>
                <c:pt idx="191">
                  <c:v>1</c:v>
                </c:pt>
                <c:pt idx="192">
                  <c:v>3</c:v>
                </c:pt>
                <c:pt idx="193">
                  <c:v>1</c:v>
                </c:pt>
                <c:pt idx="194">
                  <c:v>0</c:v>
                </c:pt>
                <c:pt idx="195">
                  <c:v>1</c:v>
                </c:pt>
                <c:pt idx="196">
                  <c:v>3</c:v>
                </c:pt>
                <c:pt idx="197">
                  <c:v>0</c:v>
                </c:pt>
                <c:pt idx="198">
                  <c:v>-1</c:v>
                </c:pt>
                <c:pt idx="199">
                  <c:v>0</c:v>
                </c:pt>
                <c:pt idx="200">
                  <c:v>1</c:v>
                </c:pt>
                <c:pt idx="201">
                  <c:v>-1</c:v>
                </c:pt>
                <c:pt idx="202">
                  <c:v>-2</c:v>
                </c:pt>
                <c:pt idx="203">
                  <c:v>0</c:v>
                </c:pt>
                <c:pt idx="204">
                  <c:v>-2</c:v>
                </c:pt>
                <c:pt idx="205">
                  <c:v>-1</c:v>
                </c:pt>
                <c:pt idx="206">
                  <c:v>0</c:v>
                </c:pt>
                <c:pt idx="207">
                  <c:v>0</c:v>
                </c:pt>
                <c:pt idx="208">
                  <c:v>2</c:v>
                </c:pt>
                <c:pt idx="209">
                  <c:v>3</c:v>
                </c:pt>
                <c:pt idx="210">
                  <c:v>2</c:v>
                </c:pt>
                <c:pt idx="211">
                  <c:v>-1</c:v>
                </c:pt>
                <c:pt idx="212">
                  <c:v>-1</c:v>
                </c:pt>
                <c:pt idx="213">
                  <c:v>2</c:v>
                </c:pt>
                <c:pt idx="214">
                  <c:v>-1</c:v>
                </c:pt>
                <c:pt idx="215">
                  <c:v>2</c:v>
                </c:pt>
                <c:pt idx="216">
                  <c:v>0</c:v>
                </c:pt>
                <c:pt idx="217">
                  <c:v>3</c:v>
                </c:pt>
                <c:pt idx="218">
                  <c:v>2</c:v>
                </c:pt>
                <c:pt idx="219">
                  <c:v>0</c:v>
                </c:pt>
                <c:pt idx="220">
                  <c:v>1</c:v>
                </c:pt>
                <c:pt idx="221">
                  <c:v>2</c:v>
                </c:pt>
                <c:pt idx="222">
                  <c:v>0</c:v>
                </c:pt>
                <c:pt idx="223">
                  <c:v>4</c:v>
                </c:pt>
                <c:pt idx="224">
                  <c:v>1</c:v>
                </c:pt>
                <c:pt idx="225">
                  <c:v>2</c:v>
                </c:pt>
                <c:pt idx="226">
                  <c:v>1</c:v>
                </c:pt>
                <c:pt idx="227">
                  <c:v>-1</c:v>
                </c:pt>
                <c:pt idx="228">
                  <c:v>2</c:v>
                </c:pt>
                <c:pt idx="229">
                  <c:v>3</c:v>
                </c:pt>
                <c:pt idx="230">
                  <c:v>3</c:v>
                </c:pt>
                <c:pt idx="231">
                  <c:v>5</c:v>
                </c:pt>
                <c:pt idx="232">
                  <c:v>0</c:v>
                </c:pt>
                <c:pt idx="233">
                  <c:v>0</c:v>
                </c:pt>
                <c:pt idx="234">
                  <c:v>1</c:v>
                </c:pt>
                <c:pt idx="235">
                  <c:v>-1</c:v>
                </c:pt>
                <c:pt idx="236">
                  <c:v>0</c:v>
                </c:pt>
                <c:pt idx="237">
                  <c:v>2</c:v>
                </c:pt>
                <c:pt idx="238">
                  <c:v>1</c:v>
                </c:pt>
                <c:pt idx="239">
                  <c:v>2</c:v>
                </c:pt>
                <c:pt idx="240">
                  <c:v>1</c:v>
                </c:pt>
                <c:pt idx="241">
                  <c:v>1</c:v>
                </c:pt>
                <c:pt idx="242">
                  <c:v>0</c:v>
                </c:pt>
                <c:pt idx="243">
                  <c:v>3</c:v>
                </c:pt>
                <c:pt idx="244">
                  <c:v>0</c:v>
                </c:pt>
                <c:pt idx="245">
                  <c:v>1</c:v>
                </c:pt>
                <c:pt idx="246">
                  <c:v>-4</c:v>
                </c:pt>
                <c:pt idx="247">
                  <c:v>-2</c:v>
                </c:pt>
                <c:pt idx="248">
                  <c:v>-1</c:v>
                </c:pt>
                <c:pt idx="249">
                  <c:v>0</c:v>
                </c:pt>
                <c:pt idx="250">
                  <c:v>1</c:v>
                </c:pt>
                <c:pt idx="251">
                  <c:v>-2</c:v>
                </c:pt>
                <c:pt idx="252">
                  <c:v>-1</c:v>
                </c:pt>
                <c:pt idx="253">
                  <c:v>0</c:v>
                </c:pt>
                <c:pt idx="254">
                  <c:v>1</c:v>
                </c:pt>
                <c:pt idx="255">
                  <c:v>1</c:v>
                </c:pt>
                <c:pt idx="256">
                  <c:v>1</c:v>
                </c:pt>
                <c:pt idx="257">
                  <c:v>1</c:v>
                </c:pt>
                <c:pt idx="258">
                  <c:v>0</c:v>
                </c:pt>
                <c:pt idx="259">
                  <c:v>2</c:v>
                </c:pt>
                <c:pt idx="260">
                  <c:v>-2</c:v>
                </c:pt>
                <c:pt idx="261">
                  <c:v>0</c:v>
                </c:pt>
                <c:pt idx="262">
                  <c:v>2</c:v>
                </c:pt>
                <c:pt idx="263">
                  <c:v>0</c:v>
                </c:pt>
                <c:pt idx="264">
                  <c:v>1</c:v>
                </c:pt>
                <c:pt idx="265">
                  <c:v>0</c:v>
                </c:pt>
                <c:pt idx="266">
                  <c:v>1</c:v>
                </c:pt>
                <c:pt idx="267">
                  <c:v>0</c:v>
                </c:pt>
                <c:pt idx="268">
                  <c:v>0</c:v>
                </c:pt>
                <c:pt idx="269">
                  <c:v>2</c:v>
                </c:pt>
                <c:pt idx="270">
                  <c:v>0</c:v>
                </c:pt>
                <c:pt idx="271">
                  <c:v>0</c:v>
                </c:pt>
                <c:pt idx="272">
                  <c:v>-1</c:v>
                </c:pt>
                <c:pt idx="273">
                  <c:v>0</c:v>
                </c:pt>
                <c:pt idx="274">
                  <c:v>2</c:v>
                </c:pt>
                <c:pt idx="275">
                  <c:v>-1</c:v>
                </c:pt>
                <c:pt idx="276">
                  <c:v>-1</c:v>
                </c:pt>
                <c:pt idx="277">
                  <c:v>2</c:v>
                </c:pt>
                <c:pt idx="278">
                  <c:v>0</c:v>
                </c:pt>
                <c:pt idx="279">
                  <c:v>0</c:v>
                </c:pt>
                <c:pt idx="280">
                  <c:v>-1</c:v>
                </c:pt>
                <c:pt idx="281">
                  <c:v>1</c:v>
                </c:pt>
                <c:pt idx="282">
                  <c:v>1</c:v>
                </c:pt>
                <c:pt idx="283">
                  <c:v>-1</c:v>
                </c:pt>
                <c:pt idx="284">
                  <c:v>3</c:v>
                </c:pt>
                <c:pt idx="285">
                  <c:v>3</c:v>
                </c:pt>
                <c:pt idx="286">
                  <c:v>1</c:v>
                </c:pt>
                <c:pt idx="287">
                  <c:v>2</c:v>
                </c:pt>
                <c:pt idx="288">
                  <c:v>1</c:v>
                </c:pt>
                <c:pt idx="289">
                  <c:v>1</c:v>
                </c:pt>
                <c:pt idx="290">
                  <c:v>2</c:v>
                </c:pt>
                <c:pt idx="291">
                  <c:v>0</c:v>
                </c:pt>
                <c:pt idx="292">
                  <c:v>6</c:v>
                </c:pt>
                <c:pt idx="293">
                  <c:v>9</c:v>
                </c:pt>
                <c:pt idx="294">
                  <c:v>1</c:v>
                </c:pt>
                <c:pt idx="295">
                  <c:v>3</c:v>
                </c:pt>
                <c:pt idx="296">
                  <c:v>0</c:v>
                </c:pt>
                <c:pt idx="297">
                  <c:v>4</c:v>
                </c:pt>
                <c:pt idx="298">
                  <c:v>11</c:v>
                </c:pt>
                <c:pt idx="299">
                  <c:v>3</c:v>
                </c:pt>
                <c:pt idx="300">
                  <c:v>-3</c:v>
                </c:pt>
                <c:pt idx="301">
                  <c:v>4</c:v>
                </c:pt>
                <c:pt idx="302">
                  <c:v>1</c:v>
                </c:pt>
                <c:pt idx="303">
                  <c:v>1</c:v>
                </c:pt>
                <c:pt idx="304">
                  <c:v>1</c:v>
                </c:pt>
                <c:pt idx="305">
                  <c:v>0</c:v>
                </c:pt>
                <c:pt idx="306">
                  <c:v>-3</c:v>
                </c:pt>
                <c:pt idx="307">
                  <c:v>2</c:v>
                </c:pt>
                <c:pt idx="308">
                  <c:v>2</c:v>
                </c:pt>
                <c:pt idx="309">
                  <c:v>0</c:v>
                </c:pt>
                <c:pt idx="310">
                  <c:v>-1</c:v>
                </c:pt>
                <c:pt idx="311">
                  <c:v>2</c:v>
                </c:pt>
                <c:pt idx="312">
                  <c:v>4</c:v>
                </c:pt>
                <c:pt idx="313">
                  <c:v>2</c:v>
                </c:pt>
                <c:pt idx="314">
                  <c:v>4</c:v>
                </c:pt>
                <c:pt idx="315">
                  <c:v>1</c:v>
                </c:pt>
                <c:pt idx="316">
                  <c:v>2</c:v>
                </c:pt>
                <c:pt idx="317">
                  <c:v>2</c:v>
                </c:pt>
                <c:pt idx="318">
                  <c:v>2</c:v>
                </c:pt>
                <c:pt idx="319">
                  <c:v>0</c:v>
                </c:pt>
                <c:pt idx="320">
                  <c:v>2</c:v>
                </c:pt>
                <c:pt idx="321">
                  <c:v>1</c:v>
                </c:pt>
                <c:pt idx="322">
                  <c:v>2</c:v>
                </c:pt>
                <c:pt idx="323">
                  <c:v>-2</c:v>
                </c:pt>
                <c:pt idx="324">
                  <c:v>0</c:v>
                </c:pt>
                <c:pt idx="325">
                  <c:v>0</c:v>
                </c:pt>
                <c:pt idx="326">
                  <c:v>1</c:v>
                </c:pt>
                <c:pt idx="327">
                  <c:v>2</c:v>
                </c:pt>
                <c:pt idx="328">
                  <c:v>0</c:v>
                </c:pt>
                <c:pt idx="329">
                  <c:v>-2</c:v>
                </c:pt>
                <c:pt idx="330">
                  <c:v>0</c:v>
                </c:pt>
                <c:pt idx="331">
                  <c:v>0</c:v>
                </c:pt>
                <c:pt idx="332">
                  <c:v>2</c:v>
                </c:pt>
                <c:pt idx="333">
                  <c:v>-2</c:v>
                </c:pt>
                <c:pt idx="334">
                  <c:v>3</c:v>
                </c:pt>
                <c:pt idx="335">
                  <c:v>-1</c:v>
                </c:pt>
                <c:pt idx="336">
                  <c:v>0</c:v>
                </c:pt>
                <c:pt idx="337">
                  <c:v>-1</c:v>
                </c:pt>
                <c:pt idx="338">
                  <c:v>0</c:v>
                </c:pt>
                <c:pt idx="339">
                  <c:v>2</c:v>
                </c:pt>
                <c:pt idx="340">
                  <c:v>1</c:v>
                </c:pt>
                <c:pt idx="341">
                  <c:v>0</c:v>
                </c:pt>
                <c:pt idx="342">
                  <c:v>2</c:v>
                </c:pt>
                <c:pt idx="343">
                  <c:v>2</c:v>
                </c:pt>
                <c:pt idx="344">
                  <c:v>-2</c:v>
                </c:pt>
                <c:pt idx="345">
                  <c:v>0</c:v>
                </c:pt>
                <c:pt idx="346">
                  <c:v>3</c:v>
                </c:pt>
                <c:pt idx="347">
                  <c:v>1</c:v>
                </c:pt>
                <c:pt idx="348">
                  <c:v>-1</c:v>
                </c:pt>
                <c:pt idx="349">
                  <c:v>1</c:v>
                </c:pt>
                <c:pt idx="350">
                  <c:v>-3</c:v>
                </c:pt>
                <c:pt idx="351">
                  <c:v>0</c:v>
                </c:pt>
                <c:pt idx="352">
                  <c:v>-1</c:v>
                </c:pt>
                <c:pt idx="353">
                  <c:v>2</c:v>
                </c:pt>
                <c:pt idx="354">
                  <c:v>-1</c:v>
                </c:pt>
                <c:pt idx="355">
                  <c:v>1</c:v>
                </c:pt>
                <c:pt idx="356">
                  <c:v>-2</c:v>
                </c:pt>
                <c:pt idx="357">
                  <c:v>0</c:v>
                </c:pt>
                <c:pt idx="358">
                  <c:v>1</c:v>
                </c:pt>
                <c:pt idx="359">
                  <c:v>1</c:v>
                </c:pt>
                <c:pt idx="360">
                  <c:v>0</c:v>
                </c:pt>
                <c:pt idx="361">
                  <c:v>1</c:v>
                </c:pt>
                <c:pt idx="362">
                  <c:v>1</c:v>
                </c:pt>
                <c:pt idx="363">
                  <c:v>0</c:v>
                </c:pt>
                <c:pt idx="364">
                  <c:v>0</c:v>
                </c:pt>
              </c:numCache>
            </c:numRef>
          </c:val>
          <c:extLst>
            <c:ext xmlns:c16="http://schemas.microsoft.com/office/drawing/2014/chart" uri="{C3380CC4-5D6E-409C-BE32-E72D297353CC}">
              <c16:uniqueId val="{00000002-0001-4539-93EB-2412BEABDD92}"/>
            </c:ext>
          </c:extLst>
        </c:ser>
        <c:ser>
          <c:idx val="3"/>
          <c:order val="3"/>
          <c:tx>
            <c:strRef>
              <c:f>Sheet1!$E$1</c:f>
              <c:strCache>
                <c:ptCount val="1"/>
                <c:pt idx="0">
                  <c:v>tmna_services</c:v>
                </c:pt>
              </c:strCache>
            </c:strRef>
          </c:tx>
          <c:spPr>
            <a:solidFill>
              <a:schemeClr val="accent4"/>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Sheet1!$E$2:$E$366</c:f>
              <c:numCache>
                <c:formatCode>General</c:formatCode>
                <c:ptCount val="365"/>
                <c:pt idx="0">
                  <c:v>0</c:v>
                </c:pt>
                <c:pt idx="1">
                  <c:v>0</c:v>
                </c:pt>
                <c:pt idx="2">
                  <c:v>0</c:v>
                </c:pt>
                <c:pt idx="3">
                  <c:v>0</c:v>
                </c:pt>
                <c:pt idx="4">
                  <c:v>0</c:v>
                </c:pt>
                <c:pt idx="5">
                  <c:v>0</c:v>
                </c:pt>
                <c:pt idx="6">
                  <c:v>1</c:v>
                </c:pt>
                <c:pt idx="7">
                  <c:v>-1</c:v>
                </c:pt>
                <c:pt idx="8">
                  <c:v>0</c:v>
                </c:pt>
                <c:pt idx="9">
                  <c:v>-1</c:v>
                </c:pt>
                <c:pt idx="10">
                  <c:v>0</c:v>
                </c:pt>
                <c:pt idx="11">
                  <c:v>1</c:v>
                </c:pt>
                <c:pt idx="12">
                  <c:v>-1</c:v>
                </c:pt>
                <c:pt idx="13">
                  <c:v>0</c:v>
                </c:pt>
                <c:pt idx="14">
                  <c:v>-1</c:v>
                </c:pt>
                <c:pt idx="15">
                  <c:v>0</c:v>
                </c:pt>
                <c:pt idx="16">
                  <c:v>0</c:v>
                </c:pt>
                <c:pt idx="17">
                  <c:v>0</c:v>
                </c:pt>
                <c:pt idx="18">
                  <c:v>-1</c:v>
                </c:pt>
                <c:pt idx="19">
                  <c:v>1</c:v>
                </c:pt>
                <c:pt idx="20">
                  <c:v>-1</c:v>
                </c:pt>
                <c:pt idx="21">
                  <c:v>-1</c:v>
                </c:pt>
                <c:pt idx="22">
                  <c:v>0</c:v>
                </c:pt>
                <c:pt idx="23">
                  <c:v>0</c:v>
                </c:pt>
                <c:pt idx="24">
                  <c:v>0</c:v>
                </c:pt>
                <c:pt idx="25">
                  <c:v>-1</c:v>
                </c:pt>
                <c:pt idx="26">
                  <c:v>0</c:v>
                </c:pt>
                <c:pt idx="27">
                  <c:v>0</c:v>
                </c:pt>
                <c:pt idx="28">
                  <c:v>-1</c:v>
                </c:pt>
                <c:pt idx="29">
                  <c:v>0</c:v>
                </c:pt>
                <c:pt idx="30">
                  <c:v>0</c:v>
                </c:pt>
                <c:pt idx="31">
                  <c:v>0</c:v>
                </c:pt>
                <c:pt idx="32">
                  <c:v>-1</c:v>
                </c:pt>
                <c:pt idx="33">
                  <c:v>-1</c:v>
                </c:pt>
                <c:pt idx="34">
                  <c:v>0</c:v>
                </c:pt>
                <c:pt idx="35">
                  <c:v>0</c:v>
                </c:pt>
                <c:pt idx="36">
                  <c:v>0</c:v>
                </c:pt>
                <c:pt idx="37">
                  <c:v>-1</c:v>
                </c:pt>
                <c:pt idx="38">
                  <c:v>0</c:v>
                </c:pt>
                <c:pt idx="39">
                  <c:v>-1</c:v>
                </c:pt>
                <c:pt idx="40">
                  <c:v>0</c:v>
                </c:pt>
                <c:pt idx="41">
                  <c:v>0</c:v>
                </c:pt>
                <c:pt idx="42">
                  <c:v>0</c:v>
                </c:pt>
                <c:pt idx="43">
                  <c:v>0</c:v>
                </c:pt>
                <c:pt idx="44">
                  <c:v>0</c:v>
                </c:pt>
                <c:pt idx="45">
                  <c:v>0</c:v>
                </c:pt>
                <c:pt idx="46">
                  <c:v>0</c:v>
                </c:pt>
                <c:pt idx="47">
                  <c:v>0</c:v>
                </c:pt>
                <c:pt idx="48">
                  <c:v>2</c:v>
                </c:pt>
                <c:pt idx="49">
                  <c:v>0</c:v>
                </c:pt>
                <c:pt idx="50">
                  <c:v>1</c:v>
                </c:pt>
                <c:pt idx="51">
                  <c:v>0</c:v>
                </c:pt>
                <c:pt idx="52">
                  <c:v>0</c:v>
                </c:pt>
                <c:pt idx="53">
                  <c:v>0</c:v>
                </c:pt>
                <c:pt idx="54">
                  <c:v>0</c:v>
                </c:pt>
                <c:pt idx="55">
                  <c:v>0</c:v>
                </c:pt>
                <c:pt idx="56">
                  <c:v>0</c:v>
                </c:pt>
                <c:pt idx="57">
                  <c:v>-1</c:v>
                </c:pt>
                <c:pt idx="58">
                  <c:v>0</c:v>
                </c:pt>
                <c:pt idx="59">
                  <c:v>0</c:v>
                </c:pt>
                <c:pt idx="60">
                  <c:v>1</c:v>
                </c:pt>
                <c:pt idx="61">
                  <c:v>1</c:v>
                </c:pt>
                <c:pt idx="62">
                  <c:v>0</c:v>
                </c:pt>
                <c:pt idx="63">
                  <c:v>-1</c:v>
                </c:pt>
                <c:pt idx="64">
                  <c:v>0</c:v>
                </c:pt>
                <c:pt idx="65">
                  <c:v>-1</c:v>
                </c:pt>
                <c:pt idx="66">
                  <c:v>0</c:v>
                </c:pt>
                <c:pt idx="67">
                  <c:v>0</c:v>
                </c:pt>
                <c:pt idx="68">
                  <c:v>0</c:v>
                </c:pt>
                <c:pt idx="69">
                  <c:v>1</c:v>
                </c:pt>
                <c:pt idx="70">
                  <c:v>0</c:v>
                </c:pt>
                <c:pt idx="71">
                  <c:v>0</c:v>
                </c:pt>
                <c:pt idx="72">
                  <c:v>0</c:v>
                </c:pt>
                <c:pt idx="73">
                  <c:v>0</c:v>
                </c:pt>
                <c:pt idx="74">
                  <c:v>-1</c:v>
                </c:pt>
                <c:pt idx="75">
                  <c:v>0</c:v>
                </c:pt>
                <c:pt idx="76">
                  <c:v>-1</c:v>
                </c:pt>
                <c:pt idx="77">
                  <c:v>0</c:v>
                </c:pt>
                <c:pt idx="78">
                  <c:v>-1</c:v>
                </c:pt>
                <c:pt idx="79">
                  <c:v>0</c:v>
                </c:pt>
                <c:pt idx="80">
                  <c:v>0</c:v>
                </c:pt>
                <c:pt idx="81">
                  <c:v>1</c:v>
                </c:pt>
                <c:pt idx="82">
                  <c:v>0</c:v>
                </c:pt>
                <c:pt idx="83">
                  <c:v>1</c:v>
                </c:pt>
                <c:pt idx="84">
                  <c:v>0</c:v>
                </c:pt>
                <c:pt idx="85">
                  <c:v>1</c:v>
                </c:pt>
                <c:pt idx="86">
                  <c:v>-1</c:v>
                </c:pt>
                <c:pt idx="87">
                  <c:v>2</c:v>
                </c:pt>
                <c:pt idx="88">
                  <c:v>1</c:v>
                </c:pt>
                <c:pt idx="89">
                  <c:v>2</c:v>
                </c:pt>
                <c:pt idx="90">
                  <c:v>0</c:v>
                </c:pt>
                <c:pt idx="91">
                  <c:v>0</c:v>
                </c:pt>
                <c:pt idx="92">
                  <c:v>0</c:v>
                </c:pt>
                <c:pt idx="93">
                  <c:v>0</c:v>
                </c:pt>
                <c:pt idx="94">
                  <c:v>0</c:v>
                </c:pt>
                <c:pt idx="95">
                  <c:v>-1</c:v>
                </c:pt>
                <c:pt idx="96">
                  <c:v>0</c:v>
                </c:pt>
                <c:pt idx="97">
                  <c:v>0</c:v>
                </c:pt>
                <c:pt idx="98">
                  <c:v>0</c:v>
                </c:pt>
                <c:pt idx="99">
                  <c:v>0</c:v>
                </c:pt>
                <c:pt idx="100">
                  <c:v>0</c:v>
                </c:pt>
                <c:pt idx="101">
                  <c:v>0</c:v>
                </c:pt>
                <c:pt idx="102">
                  <c:v>0</c:v>
                </c:pt>
                <c:pt idx="103">
                  <c:v>1</c:v>
                </c:pt>
                <c:pt idx="104">
                  <c:v>1</c:v>
                </c:pt>
                <c:pt idx="105">
                  <c:v>1</c:v>
                </c:pt>
                <c:pt idx="106">
                  <c:v>0</c:v>
                </c:pt>
                <c:pt idx="107">
                  <c:v>0</c:v>
                </c:pt>
                <c:pt idx="108">
                  <c:v>0</c:v>
                </c:pt>
                <c:pt idx="109">
                  <c:v>0</c:v>
                </c:pt>
                <c:pt idx="110">
                  <c:v>0</c:v>
                </c:pt>
                <c:pt idx="111">
                  <c:v>0</c:v>
                </c:pt>
                <c:pt idx="112">
                  <c:v>0</c:v>
                </c:pt>
                <c:pt idx="113">
                  <c:v>0</c:v>
                </c:pt>
                <c:pt idx="114">
                  <c:v>0</c:v>
                </c:pt>
                <c:pt idx="115">
                  <c:v>-1</c:v>
                </c:pt>
                <c:pt idx="116">
                  <c:v>-1</c:v>
                </c:pt>
                <c:pt idx="117">
                  <c:v>0</c:v>
                </c:pt>
                <c:pt idx="118">
                  <c:v>0</c:v>
                </c:pt>
                <c:pt idx="119">
                  <c:v>0</c:v>
                </c:pt>
                <c:pt idx="120">
                  <c:v>0</c:v>
                </c:pt>
                <c:pt idx="121">
                  <c:v>0</c:v>
                </c:pt>
                <c:pt idx="122">
                  <c:v>0</c:v>
                </c:pt>
                <c:pt idx="123">
                  <c:v>-1</c:v>
                </c:pt>
                <c:pt idx="124">
                  <c:v>0</c:v>
                </c:pt>
                <c:pt idx="125">
                  <c:v>0</c:v>
                </c:pt>
                <c:pt idx="126">
                  <c:v>-1</c:v>
                </c:pt>
                <c:pt idx="127">
                  <c:v>1</c:v>
                </c:pt>
                <c:pt idx="128">
                  <c:v>0</c:v>
                </c:pt>
                <c:pt idx="129">
                  <c:v>0</c:v>
                </c:pt>
                <c:pt idx="130">
                  <c:v>-1</c:v>
                </c:pt>
                <c:pt idx="131">
                  <c:v>0</c:v>
                </c:pt>
                <c:pt idx="132">
                  <c:v>0</c:v>
                </c:pt>
                <c:pt idx="133">
                  <c:v>2</c:v>
                </c:pt>
                <c:pt idx="134">
                  <c:v>-1</c:v>
                </c:pt>
                <c:pt idx="135">
                  <c:v>0</c:v>
                </c:pt>
                <c:pt idx="136">
                  <c:v>-1</c:v>
                </c:pt>
                <c:pt idx="137">
                  <c:v>0</c:v>
                </c:pt>
                <c:pt idx="138">
                  <c:v>0</c:v>
                </c:pt>
                <c:pt idx="139">
                  <c:v>0</c:v>
                </c:pt>
                <c:pt idx="140">
                  <c:v>-2</c:v>
                </c:pt>
                <c:pt idx="141">
                  <c:v>0</c:v>
                </c:pt>
                <c:pt idx="142">
                  <c:v>0</c:v>
                </c:pt>
                <c:pt idx="143">
                  <c:v>1</c:v>
                </c:pt>
                <c:pt idx="144">
                  <c:v>0</c:v>
                </c:pt>
                <c:pt idx="145">
                  <c:v>0</c:v>
                </c:pt>
                <c:pt idx="146">
                  <c:v>0</c:v>
                </c:pt>
                <c:pt idx="147">
                  <c:v>0</c:v>
                </c:pt>
                <c:pt idx="148">
                  <c:v>0</c:v>
                </c:pt>
                <c:pt idx="149">
                  <c:v>-1</c:v>
                </c:pt>
                <c:pt idx="150">
                  <c:v>-1</c:v>
                </c:pt>
                <c:pt idx="151">
                  <c:v>0</c:v>
                </c:pt>
                <c:pt idx="152">
                  <c:v>0</c:v>
                </c:pt>
                <c:pt idx="153">
                  <c:v>0</c:v>
                </c:pt>
                <c:pt idx="154">
                  <c:v>12</c:v>
                </c:pt>
                <c:pt idx="155">
                  <c:v>0</c:v>
                </c:pt>
                <c:pt idx="156">
                  <c:v>0</c:v>
                </c:pt>
                <c:pt idx="157">
                  <c:v>0</c:v>
                </c:pt>
                <c:pt idx="158">
                  <c:v>-1</c:v>
                </c:pt>
                <c:pt idx="159">
                  <c:v>0</c:v>
                </c:pt>
                <c:pt idx="160">
                  <c:v>-1</c:v>
                </c:pt>
                <c:pt idx="161">
                  <c:v>-1</c:v>
                </c:pt>
                <c:pt idx="162">
                  <c:v>0</c:v>
                </c:pt>
                <c:pt idx="163">
                  <c:v>0</c:v>
                </c:pt>
                <c:pt idx="164">
                  <c:v>0</c:v>
                </c:pt>
                <c:pt idx="165">
                  <c:v>0</c:v>
                </c:pt>
                <c:pt idx="166">
                  <c:v>-1</c:v>
                </c:pt>
                <c:pt idx="167">
                  <c:v>0</c:v>
                </c:pt>
                <c:pt idx="168">
                  <c:v>0</c:v>
                </c:pt>
                <c:pt idx="169">
                  <c:v>1</c:v>
                </c:pt>
                <c:pt idx="170">
                  <c:v>0</c:v>
                </c:pt>
                <c:pt idx="171">
                  <c:v>0</c:v>
                </c:pt>
                <c:pt idx="172">
                  <c:v>0</c:v>
                </c:pt>
                <c:pt idx="173">
                  <c:v>0</c:v>
                </c:pt>
                <c:pt idx="174">
                  <c:v>-1</c:v>
                </c:pt>
                <c:pt idx="175">
                  <c:v>0</c:v>
                </c:pt>
                <c:pt idx="176">
                  <c:v>0</c:v>
                </c:pt>
                <c:pt idx="177">
                  <c:v>0</c:v>
                </c:pt>
                <c:pt idx="178">
                  <c:v>0</c:v>
                </c:pt>
                <c:pt idx="179">
                  <c:v>0</c:v>
                </c:pt>
                <c:pt idx="180">
                  <c:v>0</c:v>
                </c:pt>
                <c:pt idx="181">
                  <c:v>0</c:v>
                </c:pt>
                <c:pt idx="182">
                  <c:v>-1</c:v>
                </c:pt>
                <c:pt idx="183">
                  <c:v>0</c:v>
                </c:pt>
                <c:pt idx="184">
                  <c:v>0</c:v>
                </c:pt>
                <c:pt idx="185">
                  <c:v>0</c:v>
                </c:pt>
                <c:pt idx="186">
                  <c:v>1</c:v>
                </c:pt>
                <c:pt idx="187">
                  <c:v>0</c:v>
                </c:pt>
                <c:pt idx="188">
                  <c:v>0</c:v>
                </c:pt>
                <c:pt idx="189">
                  <c:v>1</c:v>
                </c:pt>
                <c:pt idx="190">
                  <c:v>0</c:v>
                </c:pt>
                <c:pt idx="191">
                  <c:v>0</c:v>
                </c:pt>
                <c:pt idx="192">
                  <c:v>0</c:v>
                </c:pt>
                <c:pt idx="193">
                  <c:v>0</c:v>
                </c:pt>
                <c:pt idx="194">
                  <c:v>-4</c:v>
                </c:pt>
                <c:pt idx="195">
                  <c:v>0</c:v>
                </c:pt>
                <c:pt idx="196">
                  <c:v>0</c:v>
                </c:pt>
                <c:pt idx="197">
                  <c:v>0</c:v>
                </c:pt>
                <c:pt idx="198">
                  <c:v>0</c:v>
                </c:pt>
                <c:pt idx="199">
                  <c:v>1</c:v>
                </c:pt>
                <c:pt idx="200">
                  <c:v>0</c:v>
                </c:pt>
                <c:pt idx="201">
                  <c:v>0</c:v>
                </c:pt>
                <c:pt idx="202">
                  <c:v>0</c:v>
                </c:pt>
                <c:pt idx="203">
                  <c:v>0</c:v>
                </c:pt>
                <c:pt idx="204">
                  <c:v>0</c:v>
                </c:pt>
                <c:pt idx="205">
                  <c:v>0</c:v>
                </c:pt>
                <c:pt idx="206">
                  <c:v>0</c:v>
                </c:pt>
                <c:pt idx="207">
                  <c:v>0</c:v>
                </c:pt>
                <c:pt idx="208">
                  <c:v>1</c:v>
                </c:pt>
                <c:pt idx="209">
                  <c:v>0</c:v>
                </c:pt>
                <c:pt idx="210">
                  <c:v>0</c:v>
                </c:pt>
                <c:pt idx="211">
                  <c:v>0</c:v>
                </c:pt>
                <c:pt idx="212">
                  <c:v>1</c:v>
                </c:pt>
                <c:pt idx="213">
                  <c:v>0</c:v>
                </c:pt>
                <c:pt idx="214">
                  <c:v>1</c:v>
                </c:pt>
                <c:pt idx="215">
                  <c:v>0</c:v>
                </c:pt>
                <c:pt idx="216">
                  <c:v>0</c:v>
                </c:pt>
                <c:pt idx="217">
                  <c:v>0</c:v>
                </c:pt>
                <c:pt idx="218">
                  <c:v>0</c:v>
                </c:pt>
                <c:pt idx="219">
                  <c:v>0</c:v>
                </c:pt>
                <c:pt idx="220">
                  <c:v>0</c:v>
                </c:pt>
                <c:pt idx="221">
                  <c:v>-1</c:v>
                </c:pt>
                <c:pt idx="222">
                  <c:v>-1</c:v>
                </c:pt>
                <c:pt idx="223">
                  <c:v>1</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1</c:v>
                </c:pt>
                <c:pt idx="240">
                  <c:v>-1</c:v>
                </c:pt>
                <c:pt idx="241">
                  <c:v>0</c:v>
                </c:pt>
                <c:pt idx="242">
                  <c:v>1</c:v>
                </c:pt>
                <c:pt idx="243">
                  <c:v>-1</c:v>
                </c:pt>
                <c:pt idx="244">
                  <c:v>0</c:v>
                </c:pt>
                <c:pt idx="245">
                  <c:v>0</c:v>
                </c:pt>
                <c:pt idx="246">
                  <c:v>0</c:v>
                </c:pt>
                <c:pt idx="247">
                  <c:v>1</c:v>
                </c:pt>
                <c:pt idx="248">
                  <c:v>0</c:v>
                </c:pt>
                <c:pt idx="249">
                  <c:v>0</c:v>
                </c:pt>
                <c:pt idx="250">
                  <c:v>0</c:v>
                </c:pt>
                <c:pt idx="251">
                  <c:v>0</c:v>
                </c:pt>
                <c:pt idx="252">
                  <c:v>-1</c:v>
                </c:pt>
                <c:pt idx="253">
                  <c:v>-1</c:v>
                </c:pt>
                <c:pt idx="254">
                  <c:v>1</c:v>
                </c:pt>
                <c:pt idx="255">
                  <c:v>0</c:v>
                </c:pt>
                <c:pt idx="256">
                  <c:v>0</c:v>
                </c:pt>
                <c:pt idx="257">
                  <c:v>0</c:v>
                </c:pt>
                <c:pt idx="258">
                  <c:v>0</c:v>
                </c:pt>
                <c:pt idx="259">
                  <c:v>0</c:v>
                </c:pt>
                <c:pt idx="260">
                  <c:v>0</c:v>
                </c:pt>
                <c:pt idx="261">
                  <c:v>0</c:v>
                </c:pt>
                <c:pt idx="262">
                  <c:v>0</c:v>
                </c:pt>
                <c:pt idx="263">
                  <c:v>0</c:v>
                </c:pt>
                <c:pt idx="264">
                  <c:v>1</c:v>
                </c:pt>
                <c:pt idx="265">
                  <c:v>0</c:v>
                </c:pt>
                <c:pt idx="266">
                  <c:v>0</c:v>
                </c:pt>
                <c:pt idx="267">
                  <c:v>-1</c:v>
                </c:pt>
                <c:pt idx="268">
                  <c:v>2</c:v>
                </c:pt>
                <c:pt idx="269">
                  <c:v>0</c:v>
                </c:pt>
                <c:pt idx="270">
                  <c:v>0</c:v>
                </c:pt>
                <c:pt idx="271">
                  <c:v>0</c:v>
                </c:pt>
                <c:pt idx="272">
                  <c:v>0</c:v>
                </c:pt>
                <c:pt idx="273">
                  <c:v>0</c:v>
                </c:pt>
                <c:pt idx="274">
                  <c:v>0</c:v>
                </c:pt>
                <c:pt idx="275">
                  <c:v>0</c:v>
                </c:pt>
                <c:pt idx="276">
                  <c:v>0</c:v>
                </c:pt>
                <c:pt idx="277">
                  <c:v>0</c:v>
                </c:pt>
                <c:pt idx="278">
                  <c:v>1</c:v>
                </c:pt>
                <c:pt idx="279">
                  <c:v>1</c:v>
                </c:pt>
                <c:pt idx="280">
                  <c:v>2</c:v>
                </c:pt>
                <c:pt idx="281">
                  <c:v>0</c:v>
                </c:pt>
                <c:pt idx="282">
                  <c:v>0</c:v>
                </c:pt>
                <c:pt idx="283">
                  <c:v>0</c:v>
                </c:pt>
                <c:pt idx="284">
                  <c:v>0</c:v>
                </c:pt>
                <c:pt idx="285">
                  <c:v>-1</c:v>
                </c:pt>
                <c:pt idx="286">
                  <c:v>0</c:v>
                </c:pt>
                <c:pt idx="287">
                  <c:v>0</c:v>
                </c:pt>
                <c:pt idx="288">
                  <c:v>0</c:v>
                </c:pt>
                <c:pt idx="289">
                  <c:v>0</c:v>
                </c:pt>
                <c:pt idx="290">
                  <c:v>0</c:v>
                </c:pt>
                <c:pt idx="291">
                  <c:v>-1</c:v>
                </c:pt>
                <c:pt idx="292">
                  <c:v>0</c:v>
                </c:pt>
                <c:pt idx="293">
                  <c:v>1</c:v>
                </c:pt>
                <c:pt idx="294">
                  <c:v>-1</c:v>
                </c:pt>
                <c:pt idx="295">
                  <c:v>0</c:v>
                </c:pt>
                <c:pt idx="296">
                  <c:v>0</c:v>
                </c:pt>
                <c:pt idx="297">
                  <c:v>0</c:v>
                </c:pt>
                <c:pt idx="298">
                  <c:v>0</c:v>
                </c:pt>
                <c:pt idx="299">
                  <c:v>1</c:v>
                </c:pt>
                <c:pt idx="300">
                  <c:v>0</c:v>
                </c:pt>
                <c:pt idx="301">
                  <c:v>0</c:v>
                </c:pt>
                <c:pt idx="302">
                  <c:v>0</c:v>
                </c:pt>
                <c:pt idx="303">
                  <c:v>0</c:v>
                </c:pt>
                <c:pt idx="304">
                  <c:v>1</c:v>
                </c:pt>
                <c:pt idx="305">
                  <c:v>0</c:v>
                </c:pt>
                <c:pt idx="306">
                  <c:v>1</c:v>
                </c:pt>
                <c:pt idx="307">
                  <c:v>0</c:v>
                </c:pt>
                <c:pt idx="308">
                  <c:v>0</c:v>
                </c:pt>
                <c:pt idx="309">
                  <c:v>0</c:v>
                </c:pt>
                <c:pt idx="310">
                  <c:v>0</c:v>
                </c:pt>
                <c:pt idx="311">
                  <c:v>0</c:v>
                </c:pt>
                <c:pt idx="312">
                  <c:v>0</c:v>
                </c:pt>
                <c:pt idx="313">
                  <c:v>0</c:v>
                </c:pt>
                <c:pt idx="314">
                  <c:v>1</c:v>
                </c:pt>
                <c:pt idx="315">
                  <c:v>1</c:v>
                </c:pt>
                <c:pt idx="316">
                  <c:v>0</c:v>
                </c:pt>
                <c:pt idx="317">
                  <c:v>0</c:v>
                </c:pt>
                <c:pt idx="318">
                  <c:v>0</c:v>
                </c:pt>
                <c:pt idx="319">
                  <c:v>0</c:v>
                </c:pt>
                <c:pt idx="320">
                  <c:v>0</c:v>
                </c:pt>
                <c:pt idx="321">
                  <c:v>0</c:v>
                </c:pt>
                <c:pt idx="322">
                  <c:v>-1</c:v>
                </c:pt>
                <c:pt idx="323">
                  <c:v>1</c:v>
                </c:pt>
                <c:pt idx="324">
                  <c:v>0</c:v>
                </c:pt>
                <c:pt idx="325">
                  <c:v>0</c:v>
                </c:pt>
                <c:pt idx="326">
                  <c:v>0</c:v>
                </c:pt>
                <c:pt idx="327">
                  <c:v>0</c:v>
                </c:pt>
                <c:pt idx="328">
                  <c:v>0</c:v>
                </c:pt>
                <c:pt idx="329">
                  <c:v>0</c:v>
                </c:pt>
                <c:pt idx="330">
                  <c:v>0</c:v>
                </c:pt>
                <c:pt idx="331">
                  <c:v>0</c:v>
                </c:pt>
                <c:pt idx="332">
                  <c:v>0</c:v>
                </c:pt>
                <c:pt idx="333">
                  <c:v>0</c:v>
                </c:pt>
                <c:pt idx="334">
                  <c:v>0</c:v>
                </c:pt>
                <c:pt idx="335">
                  <c:v>-1</c:v>
                </c:pt>
                <c:pt idx="336">
                  <c:v>0</c:v>
                </c:pt>
                <c:pt idx="337">
                  <c:v>-1</c:v>
                </c:pt>
                <c:pt idx="338">
                  <c:v>-1</c:v>
                </c:pt>
                <c:pt idx="339">
                  <c:v>1</c:v>
                </c:pt>
                <c:pt idx="340">
                  <c:v>0</c:v>
                </c:pt>
                <c:pt idx="341">
                  <c:v>1</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3</c:v>
                </c:pt>
                <c:pt idx="357">
                  <c:v>1</c:v>
                </c:pt>
                <c:pt idx="358">
                  <c:v>0</c:v>
                </c:pt>
                <c:pt idx="359">
                  <c:v>0</c:v>
                </c:pt>
                <c:pt idx="360">
                  <c:v>0</c:v>
                </c:pt>
                <c:pt idx="361">
                  <c:v>0</c:v>
                </c:pt>
                <c:pt idx="362">
                  <c:v>0</c:v>
                </c:pt>
                <c:pt idx="363">
                  <c:v>0</c:v>
                </c:pt>
                <c:pt idx="364">
                  <c:v>-1</c:v>
                </c:pt>
              </c:numCache>
            </c:numRef>
          </c:val>
          <c:extLst>
            <c:ext xmlns:c16="http://schemas.microsoft.com/office/drawing/2014/chart" uri="{C3380CC4-5D6E-409C-BE32-E72D297353CC}">
              <c16:uniqueId val="{00000003-0001-4539-93EB-2412BEABDD92}"/>
            </c:ext>
          </c:extLst>
        </c:ser>
        <c:ser>
          <c:idx val="4"/>
          <c:order val="4"/>
          <c:tx>
            <c:strRef>
              <c:f>Sheet1!$F$1</c:f>
              <c:strCache>
                <c:ptCount val="1"/>
                <c:pt idx="0">
                  <c:v>tmamerica</c:v>
                </c:pt>
              </c:strCache>
            </c:strRef>
          </c:tx>
          <c:spPr>
            <a:solidFill>
              <a:schemeClr val="accent5"/>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Sheet1!$F$2:$F$366</c:f>
              <c:numCache>
                <c:formatCode>General</c:formatCode>
                <c:ptCount val="365"/>
                <c:pt idx="0">
                  <c:v>0</c:v>
                </c:pt>
                <c:pt idx="1">
                  <c:v>0</c:v>
                </c:pt>
                <c:pt idx="2">
                  <c:v>0</c:v>
                </c:pt>
                <c:pt idx="3">
                  <c:v>0</c:v>
                </c:pt>
                <c:pt idx="4">
                  <c:v>0</c:v>
                </c:pt>
                <c:pt idx="5">
                  <c:v>2</c:v>
                </c:pt>
                <c:pt idx="6">
                  <c:v>2</c:v>
                </c:pt>
                <c:pt idx="7">
                  <c:v>0</c:v>
                </c:pt>
                <c:pt idx="8">
                  <c:v>0</c:v>
                </c:pt>
                <c:pt idx="9">
                  <c:v>0</c:v>
                </c:pt>
                <c:pt idx="10">
                  <c:v>0</c:v>
                </c:pt>
                <c:pt idx="11">
                  <c:v>2</c:v>
                </c:pt>
                <c:pt idx="12">
                  <c:v>0</c:v>
                </c:pt>
                <c:pt idx="13">
                  <c:v>0</c:v>
                </c:pt>
                <c:pt idx="14">
                  <c:v>0</c:v>
                </c:pt>
                <c:pt idx="15">
                  <c:v>0</c:v>
                </c:pt>
                <c:pt idx="16">
                  <c:v>1</c:v>
                </c:pt>
                <c:pt idx="17">
                  <c:v>0</c:v>
                </c:pt>
                <c:pt idx="18">
                  <c:v>0</c:v>
                </c:pt>
                <c:pt idx="19">
                  <c:v>0</c:v>
                </c:pt>
                <c:pt idx="20">
                  <c:v>0</c:v>
                </c:pt>
                <c:pt idx="21">
                  <c:v>0</c:v>
                </c:pt>
                <c:pt idx="22">
                  <c:v>0</c:v>
                </c:pt>
                <c:pt idx="23">
                  <c:v>0</c:v>
                </c:pt>
                <c:pt idx="24">
                  <c:v>0</c:v>
                </c:pt>
                <c:pt idx="25">
                  <c:v>-1</c:v>
                </c:pt>
                <c:pt idx="26">
                  <c:v>2</c:v>
                </c:pt>
                <c:pt idx="27">
                  <c:v>0</c:v>
                </c:pt>
                <c:pt idx="28">
                  <c:v>0</c:v>
                </c:pt>
                <c:pt idx="29">
                  <c:v>0</c:v>
                </c:pt>
                <c:pt idx="30">
                  <c:v>1</c:v>
                </c:pt>
                <c:pt idx="31">
                  <c:v>1</c:v>
                </c:pt>
                <c:pt idx="32">
                  <c:v>0</c:v>
                </c:pt>
                <c:pt idx="33">
                  <c:v>1</c:v>
                </c:pt>
                <c:pt idx="34">
                  <c:v>2</c:v>
                </c:pt>
                <c:pt idx="35">
                  <c:v>1</c:v>
                </c:pt>
                <c:pt idx="36">
                  <c:v>2</c:v>
                </c:pt>
                <c:pt idx="37">
                  <c:v>1</c:v>
                </c:pt>
                <c:pt idx="38">
                  <c:v>0</c:v>
                </c:pt>
                <c:pt idx="39">
                  <c:v>0</c:v>
                </c:pt>
                <c:pt idx="40">
                  <c:v>2</c:v>
                </c:pt>
                <c:pt idx="41">
                  <c:v>0</c:v>
                </c:pt>
                <c:pt idx="42">
                  <c:v>0</c:v>
                </c:pt>
                <c:pt idx="43">
                  <c:v>0</c:v>
                </c:pt>
                <c:pt idx="44">
                  <c:v>0</c:v>
                </c:pt>
                <c:pt idx="45">
                  <c:v>0</c:v>
                </c:pt>
                <c:pt idx="46">
                  <c:v>0</c:v>
                </c:pt>
                <c:pt idx="47">
                  <c:v>1</c:v>
                </c:pt>
                <c:pt idx="48">
                  <c:v>0</c:v>
                </c:pt>
                <c:pt idx="49">
                  <c:v>1</c:v>
                </c:pt>
                <c:pt idx="50">
                  <c:v>0</c:v>
                </c:pt>
                <c:pt idx="51">
                  <c:v>1</c:v>
                </c:pt>
                <c:pt idx="52">
                  <c:v>0</c:v>
                </c:pt>
                <c:pt idx="53">
                  <c:v>1</c:v>
                </c:pt>
                <c:pt idx="54">
                  <c:v>0</c:v>
                </c:pt>
                <c:pt idx="55">
                  <c:v>1</c:v>
                </c:pt>
                <c:pt idx="56">
                  <c:v>-3</c:v>
                </c:pt>
                <c:pt idx="57">
                  <c:v>0</c:v>
                </c:pt>
                <c:pt idx="58">
                  <c:v>1</c:v>
                </c:pt>
                <c:pt idx="59">
                  <c:v>0</c:v>
                </c:pt>
                <c:pt idx="60">
                  <c:v>-1</c:v>
                </c:pt>
                <c:pt idx="61">
                  <c:v>1</c:v>
                </c:pt>
                <c:pt idx="62">
                  <c:v>1</c:v>
                </c:pt>
                <c:pt idx="63">
                  <c:v>0</c:v>
                </c:pt>
                <c:pt idx="64">
                  <c:v>1</c:v>
                </c:pt>
                <c:pt idx="65">
                  <c:v>1</c:v>
                </c:pt>
                <c:pt idx="66">
                  <c:v>1</c:v>
                </c:pt>
                <c:pt idx="67">
                  <c:v>2</c:v>
                </c:pt>
                <c:pt idx="68">
                  <c:v>2</c:v>
                </c:pt>
                <c:pt idx="69">
                  <c:v>0</c:v>
                </c:pt>
                <c:pt idx="70">
                  <c:v>2</c:v>
                </c:pt>
                <c:pt idx="71">
                  <c:v>0</c:v>
                </c:pt>
                <c:pt idx="72">
                  <c:v>2</c:v>
                </c:pt>
                <c:pt idx="73">
                  <c:v>2</c:v>
                </c:pt>
                <c:pt idx="74">
                  <c:v>0</c:v>
                </c:pt>
                <c:pt idx="75">
                  <c:v>2</c:v>
                </c:pt>
                <c:pt idx="76">
                  <c:v>1</c:v>
                </c:pt>
                <c:pt idx="77">
                  <c:v>0</c:v>
                </c:pt>
                <c:pt idx="78">
                  <c:v>1</c:v>
                </c:pt>
                <c:pt idx="79">
                  <c:v>0</c:v>
                </c:pt>
                <c:pt idx="80">
                  <c:v>1</c:v>
                </c:pt>
                <c:pt idx="81">
                  <c:v>0</c:v>
                </c:pt>
                <c:pt idx="82">
                  <c:v>2</c:v>
                </c:pt>
                <c:pt idx="83">
                  <c:v>0</c:v>
                </c:pt>
                <c:pt idx="84">
                  <c:v>2</c:v>
                </c:pt>
                <c:pt idx="85">
                  <c:v>0</c:v>
                </c:pt>
                <c:pt idx="86">
                  <c:v>-1</c:v>
                </c:pt>
                <c:pt idx="87">
                  <c:v>1</c:v>
                </c:pt>
                <c:pt idx="88">
                  <c:v>2</c:v>
                </c:pt>
                <c:pt idx="89">
                  <c:v>1</c:v>
                </c:pt>
                <c:pt idx="90">
                  <c:v>1</c:v>
                </c:pt>
                <c:pt idx="91">
                  <c:v>0</c:v>
                </c:pt>
                <c:pt idx="92">
                  <c:v>3</c:v>
                </c:pt>
                <c:pt idx="93">
                  <c:v>1</c:v>
                </c:pt>
                <c:pt idx="94">
                  <c:v>0</c:v>
                </c:pt>
                <c:pt idx="95">
                  <c:v>1</c:v>
                </c:pt>
                <c:pt idx="96">
                  <c:v>0</c:v>
                </c:pt>
                <c:pt idx="97">
                  <c:v>0</c:v>
                </c:pt>
                <c:pt idx="98">
                  <c:v>0</c:v>
                </c:pt>
                <c:pt idx="99">
                  <c:v>2</c:v>
                </c:pt>
                <c:pt idx="100">
                  <c:v>1</c:v>
                </c:pt>
                <c:pt idx="101">
                  <c:v>0</c:v>
                </c:pt>
                <c:pt idx="102">
                  <c:v>0</c:v>
                </c:pt>
                <c:pt idx="103">
                  <c:v>3</c:v>
                </c:pt>
                <c:pt idx="104">
                  <c:v>0</c:v>
                </c:pt>
                <c:pt idx="105">
                  <c:v>1</c:v>
                </c:pt>
                <c:pt idx="106">
                  <c:v>0</c:v>
                </c:pt>
                <c:pt idx="107">
                  <c:v>0</c:v>
                </c:pt>
                <c:pt idx="108">
                  <c:v>0</c:v>
                </c:pt>
                <c:pt idx="109">
                  <c:v>2</c:v>
                </c:pt>
                <c:pt idx="110">
                  <c:v>0</c:v>
                </c:pt>
                <c:pt idx="111">
                  <c:v>1</c:v>
                </c:pt>
                <c:pt idx="112">
                  <c:v>0</c:v>
                </c:pt>
                <c:pt idx="113">
                  <c:v>1</c:v>
                </c:pt>
                <c:pt idx="114">
                  <c:v>0</c:v>
                </c:pt>
                <c:pt idx="115">
                  <c:v>0</c:v>
                </c:pt>
                <c:pt idx="116">
                  <c:v>0</c:v>
                </c:pt>
                <c:pt idx="117">
                  <c:v>0</c:v>
                </c:pt>
                <c:pt idx="118">
                  <c:v>0</c:v>
                </c:pt>
                <c:pt idx="119">
                  <c:v>0</c:v>
                </c:pt>
                <c:pt idx="120">
                  <c:v>0</c:v>
                </c:pt>
                <c:pt idx="121">
                  <c:v>0</c:v>
                </c:pt>
                <c:pt idx="122">
                  <c:v>0</c:v>
                </c:pt>
                <c:pt idx="123">
                  <c:v>-2</c:v>
                </c:pt>
                <c:pt idx="124">
                  <c:v>0</c:v>
                </c:pt>
                <c:pt idx="125">
                  <c:v>2</c:v>
                </c:pt>
                <c:pt idx="126">
                  <c:v>0</c:v>
                </c:pt>
                <c:pt idx="127">
                  <c:v>0</c:v>
                </c:pt>
                <c:pt idx="128">
                  <c:v>0</c:v>
                </c:pt>
                <c:pt idx="129">
                  <c:v>-1</c:v>
                </c:pt>
                <c:pt idx="130">
                  <c:v>0</c:v>
                </c:pt>
                <c:pt idx="131">
                  <c:v>0</c:v>
                </c:pt>
                <c:pt idx="132">
                  <c:v>-1</c:v>
                </c:pt>
                <c:pt idx="133">
                  <c:v>1</c:v>
                </c:pt>
                <c:pt idx="134">
                  <c:v>1</c:v>
                </c:pt>
                <c:pt idx="135">
                  <c:v>0</c:v>
                </c:pt>
                <c:pt idx="136">
                  <c:v>0</c:v>
                </c:pt>
                <c:pt idx="137">
                  <c:v>0</c:v>
                </c:pt>
                <c:pt idx="138">
                  <c:v>0</c:v>
                </c:pt>
                <c:pt idx="139">
                  <c:v>0</c:v>
                </c:pt>
                <c:pt idx="140">
                  <c:v>0</c:v>
                </c:pt>
                <c:pt idx="141">
                  <c:v>0</c:v>
                </c:pt>
                <c:pt idx="142">
                  <c:v>0</c:v>
                </c:pt>
                <c:pt idx="143">
                  <c:v>0</c:v>
                </c:pt>
                <c:pt idx="144">
                  <c:v>0</c:v>
                </c:pt>
                <c:pt idx="145">
                  <c:v>0</c:v>
                </c:pt>
                <c:pt idx="146">
                  <c:v>1</c:v>
                </c:pt>
                <c:pt idx="147">
                  <c:v>1</c:v>
                </c:pt>
                <c:pt idx="148">
                  <c:v>0</c:v>
                </c:pt>
                <c:pt idx="149">
                  <c:v>0</c:v>
                </c:pt>
                <c:pt idx="150">
                  <c:v>0</c:v>
                </c:pt>
                <c:pt idx="151">
                  <c:v>0</c:v>
                </c:pt>
                <c:pt idx="152">
                  <c:v>2</c:v>
                </c:pt>
                <c:pt idx="153">
                  <c:v>0</c:v>
                </c:pt>
                <c:pt idx="154">
                  <c:v>0</c:v>
                </c:pt>
                <c:pt idx="155">
                  <c:v>0</c:v>
                </c:pt>
                <c:pt idx="156">
                  <c:v>0</c:v>
                </c:pt>
                <c:pt idx="157">
                  <c:v>0</c:v>
                </c:pt>
                <c:pt idx="158">
                  <c:v>0</c:v>
                </c:pt>
                <c:pt idx="159">
                  <c:v>0</c:v>
                </c:pt>
                <c:pt idx="160">
                  <c:v>2</c:v>
                </c:pt>
                <c:pt idx="161">
                  <c:v>0</c:v>
                </c:pt>
                <c:pt idx="162">
                  <c:v>0</c:v>
                </c:pt>
                <c:pt idx="163">
                  <c:v>-1</c:v>
                </c:pt>
                <c:pt idx="164">
                  <c:v>0</c:v>
                </c:pt>
                <c:pt idx="165">
                  <c:v>0</c:v>
                </c:pt>
                <c:pt idx="166">
                  <c:v>0</c:v>
                </c:pt>
                <c:pt idx="167">
                  <c:v>1</c:v>
                </c:pt>
                <c:pt idx="168">
                  <c:v>0</c:v>
                </c:pt>
                <c:pt idx="169">
                  <c:v>0</c:v>
                </c:pt>
                <c:pt idx="170">
                  <c:v>2</c:v>
                </c:pt>
                <c:pt idx="171">
                  <c:v>0</c:v>
                </c:pt>
                <c:pt idx="172">
                  <c:v>1</c:v>
                </c:pt>
                <c:pt idx="173">
                  <c:v>1</c:v>
                </c:pt>
                <c:pt idx="174">
                  <c:v>0</c:v>
                </c:pt>
                <c:pt idx="175">
                  <c:v>1</c:v>
                </c:pt>
                <c:pt idx="176">
                  <c:v>0</c:v>
                </c:pt>
                <c:pt idx="177">
                  <c:v>0</c:v>
                </c:pt>
                <c:pt idx="178">
                  <c:v>1</c:v>
                </c:pt>
                <c:pt idx="179">
                  <c:v>0</c:v>
                </c:pt>
                <c:pt idx="180">
                  <c:v>0</c:v>
                </c:pt>
                <c:pt idx="181">
                  <c:v>0</c:v>
                </c:pt>
                <c:pt idx="182">
                  <c:v>3</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1</c:v>
                </c:pt>
                <c:pt idx="198">
                  <c:v>0</c:v>
                </c:pt>
                <c:pt idx="199">
                  <c:v>0</c:v>
                </c:pt>
                <c:pt idx="200">
                  <c:v>-1</c:v>
                </c:pt>
                <c:pt idx="201">
                  <c:v>0</c:v>
                </c:pt>
                <c:pt idx="202">
                  <c:v>0</c:v>
                </c:pt>
                <c:pt idx="203">
                  <c:v>0</c:v>
                </c:pt>
                <c:pt idx="204">
                  <c:v>0</c:v>
                </c:pt>
                <c:pt idx="205">
                  <c:v>1</c:v>
                </c:pt>
                <c:pt idx="206">
                  <c:v>0</c:v>
                </c:pt>
                <c:pt idx="207">
                  <c:v>-1</c:v>
                </c:pt>
                <c:pt idx="208">
                  <c:v>1</c:v>
                </c:pt>
                <c:pt idx="209">
                  <c:v>0</c:v>
                </c:pt>
                <c:pt idx="210">
                  <c:v>0</c:v>
                </c:pt>
                <c:pt idx="211">
                  <c:v>0</c:v>
                </c:pt>
                <c:pt idx="212">
                  <c:v>0</c:v>
                </c:pt>
                <c:pt idx="213">
                  <c:v>0</c:v>
                </c:pt>
                <c:pt idx="214">
                  <c:v>0</c:v>
                </c:pt>
                <c:pt idx="215">
                  <c:v>0</c:v>
                </c:pt>
                <c:pt idx="216">
                  <c:v>1</c:v>
                </c:pt>
                <c:pt idx="217">
                  <c:v>0</c:v>
                </c:pt>
                <c:pt idx="218">
                  <c:v>0</c:v>
                </c:pt>
                <c:pt idx="219">
                  <c:v>-1</c:v>
                </c:pt>
                <c:pt idx="220">
                  <c:v>1</c:v>
                </c:pt>
                <c:pt idx="221">
                  <c:v>0</c:v>
                </c:pt>
                <c:pt idx="222">
                  <c:v>-1</c:v>
                </c:pt>
                <c:pt idx="223">
                  <c:v>0</c:v>
                </c:pt>
                <c:pt idx="224">
                  <c:v>1</c:v>
                </c:pt>
                <c:pt idx="225">
                  <c:v>1</c:v>
                </c:pt>
                <c:pt idx="226">
                  <c:v>1</c:v>
                </c:pt>
                <c:pt idx="227">
                  <c:v>0</c:v>
                </c:pt>
                <c:pt idx="228">
                  <c:v>0</c:v>
                </c:pt>
                <c:pt idx="229">
                  <c:v>0</c:v>
                </c:pt>
                <c:pt idx="230">
                  <c:v>0</c:v>
                </c:pt>
                <c:pt idx="231">
                  <c:v>1</c:v>
                </c:pt>
                <c:pt idx="232">
                  <c:v>1</c:v>
                </c:pt>
                <c:pt idx="233">
                  <c:v>0</c:v>
                </c:pt>
                <c:pt idx="234">
                  <c:v>0</c:v>
                </c:pt>
                <c:pt idx="235">
                  <c:v>0</c:v>
                </c:pt>
                <c:pt idx="236">
                  <c:v>0</c:v>
                </c:pt>
                <c:pt idx="237">
                  <c:v>0</c:v>
                </c:pt>
                <c:pt idx="238">
                  <c:v>0</c:v>
                </c:pt>
                <c:pt idx="239">
                  <c:v>0</c:v>
                </c:pt>
                <c:pt idx="240">
                  <c:v>0</c:v>
                </c:pt>
                <c:pt idx="241">
                  <c:v>0</c:v>
                </c:pt>
                <c:pt idx="242">
                  <c:v>0</c:v>
                </c:pt>
                <c:pt idx="243">
                  <c:v>1</c:v>
                </c:pt>
                <c:pt idx="244">
                  <c:v>-1</c:v>
                </c:pt>
                <c:pt idx="245">
                  <c:v>1</c:v>
                </c:pt>
                <c:pt idx="246">
                  <c:v>0</c:v>
                </c:pt>
                <c:pt idx="247">
                  <c:v>0</c:v>
                </c:pt>
                <c:pt idx="248">
                  <c:v>0</c:v>
                </c:pt>
                <c:pt idx="249">
                  <c:v>1</c:v>
                </c:pt>
                <c:pt idx="250">
                  <c:v>0</c:v>
                </c:pt>
                <c:pt idx="251">
                  <c:v>2</c:v>
                </c:pt>
                <c:pt idx="252">
                  <c:v>0</c:v>
                </c:pt>
                <c:pt idx="253">
                  <c:v>-1</c:v>
                </c:pt>
                <c:pt idx="254">
                  <c:v>1</c:v>
                </c:pt>
                <c:pt idx="255">
                  <c:v>0</c:v>
                </c:pt>
                <c:pt idx="256">
                  <c:v>0</c:v>
                </c:pt>
                <c:pt idx="257">
                  <c:v>0</c:v>
                </c:pt>
                <c:pt idx="258">
                  <c:v>1</c:v>
                </c:pt>
                <c:pt idx="259">
                  <c:v>0</c:v>
                </c:pt>
                <c:pt idx="260">
                  <c:v>0</c:v>
                </c:pt>
                <c:pt idx="261">
                  <c:v>-1</c:v>
                </c:pt>
                <c:pt idx="262">
                  <c:v>0</c:v>
                </c:pt>
                <c:pt idx="263">
                  <c:v>0</c:v>
                </c:pt>
                <c:pt idx="264">
                  <c:v>1</c:v>
                </c:pt>
                <c:pt idx="265">
                  <c:v>1</c:v>
                </c:pt>
                <c:pt idx="266">
                  <c:v>0</c:v>
                </c:pt>
                <c:pt idx="267">
                  <c:v>0</c:v>
                </c:pt>
                <c:pt idx="268">
                  <c:v>-1</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1</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3</c:v>
                </c:pt>
                <c:pt idx="299">
                  <c:v>0</c:v>
                </c:pt>
                <c:pt idx="300">
                  <c:v>-1</c:v>
                </c:pt>
                <c:pt idx="301">
                  <c:v>0</c:v>
                </c:pt>
                <c:pt idx="302">
                  <c:v>-1</c:v>
                </c:pt>
                <c:pt idx="303">
                  <c:v>0</c:v>
                </c:pt>
                <c:pt idx="304">
                  <c:v>0</c:v>
                </c:pt>
                <c:pt idx="305">
                  <c:v>0</c:v>
                </c:pt>
                <c:pt idx="306">
                  <c:v>0</c:v>
                </c:pt>
                <c:pt idx="307">
                  <c:v>1</c:v>
                </c:pt>
                <c:pt idx="308">
                  <c:v>-2</c:v>
                </c:pt>
                <c:pt idx="309">
                  <c:v>0</c:v>
                </c:pt>
                <c:pt idx="310">
                  <c:v>0</c:v>
                </c:pt>
                <c:pt idx="311">
                  <c:v>0</c:v>
                </c:pt>
                <c:pt idx="312">
                  <c:v>0</c:v>
                </c:pt>
                <c:pt idx="313">
                  <c:v>0</c:v>
                </c:pt>
                <c:pt idx="314">
                  <c:v>0</c:v>
                </c:pt>
                <c:pt idx="315">
                  <c:v>0</c:v>
                </c:pt>
                <c:pt idx="316">
                  <c:v>1</c:v>
                </c:pt>
                <c:pt idx="317">
                  <c:v>1</c:v>
                </c:pt>
                <c:pt idx="318">
                  <c:v>1</c:v>
                </c:pt>
                <c:pt idx="319">
                  <c:v>-1</c:v>
                </c:pt>
                <c:pt idx="320">
                  <c:v>0</c:v>
                </c:pt>
                <c:pt idx="321">
                  <c:v>0</c:v>
                </c:pt>
                <c:pt idx="322">
                  <c:v>0</c:v>
                </c:pt>
                <c:pt idx="323">
                  <c:v>0</c:v>
                </c:pt>
                <c:pt idx="324">
                  <c:v>0</c:v>
                </c:pt>
                <c:pt idx="325">
                  <c:v>0</c:v>
                </c:pt>
                <c:pt idx="326">
                  <c:v>0</c:v>
                </c:pt>
                <c:pt idx="327">
                  <c:v>0</c:v>
                </c:pt>
                <c:pt idx="328">
                  <c:v>0</c:v>
                </c:pt>
                <c:pt idx="329">
                  <c:v>0</c:v>
                </c:pt>
                <c:pt idx="330">
                  <c:v>0</c:v>
                </c:pt>
                <c:pt idx="331">
                  <c:v>0</c:v>
                </c:pt>
                <c:pt idx="332">
                  <c:v>-1</c:v>
                </c:pt>
                <c:pt idx="333">
                  <c:v>0</c:v>
                </c:pt>
                <c:pt idx="334">
                  <c:v>1</c:v>
                </c:pt>
                <c:pt idx="335">
                  <c:v>0</c:v>
                </c:pt>
                <c:pt idx="336">
                  <c:v>0</c:v>
                </c:pt>
                <c:pt idx="337">
                  <c:v>0</c:v>
                </c:pt>
                <c:pt idx="338">
                  <c:v>0</c:v>
                </c:pt>
                <c:pt idx="339">
                  <c:v>0</c:v>
                </c:pt>
                <c:pt idx="340">
                  <c:v>-1</c:v>
                </c:pt>
                <c:pt idx="341">
                  <c:v>1</c:v>
                </c:pt>
                <c:pt idx="342">
                  <c:v>0</c:v>
                </c:pt>
                <c:pt idx="343">
                  <c:v>0</c:v>
                </c:pt>
                <c:pt idx="344">
                  <c:v>1</c:v>
                </c:pt>
                <c:pt idx="345">
                  <c:v>0</c:v>
                </c:pt>
                <c:pt idx="346">
                  <c:v>-2</c:v>
                </c:pt>
                <c:pt idx="347">
                  <c:v>-1</c:v>
                </c:pt>
                <c:pt idx="348">
                  <c:v>0</c:v>
                </c:pt>
                <c:pt idx="349">
                  <c:v>1</c:v>
                </c:pt>
                <c:pt idx="350">
                  <c:v>0</c:v>
                </c:pt>
                <c:pt idx="351">
                  <c:v>0</c:v>
                </c:pt>
                <c:pt idx="352">
                  <c:v>0</c:v>
                </c:pt>
                <c:pt idx="353">
                  <c:v>0</c:v>
                </c:pt>
                <c:pt idx="354">
                  <c:v>1</c:v>
                </c:pt>
                <c:pt idx="355">
                  <c:v>0</c:v>
                </c:pt>
                <c:pt idx="356">
                  <c:v>0</c:v>
                </c:pt>
                <c:pt idx="357">
                  <c:v>1</c:v>
                </c:pt>
                <c:pt idx="358">
                  <c:v>0</c:v>
                </c:pt>
                <c:pt idx="359">
                  <c:v>0</c:v>
                </c:pt>
                <c:pt idx="360">
                  <c:v>-1</c:v>
                </c:pt>
                <c:pt idx="361">
                  <c:v>0</c:v>
                </c:pt>
                <c:pt idx="362">
                  <c:v>0</c:v>
                </c:pt>
                <c:pt idx="363">
                  <c:v>0</c:v>
                </c:pt>
                <c:pt idx="364">
                  <c:v>0</c:v>
                </c:pt>
              </c:numCache>
            </c:numRef>
          </c:val>
          <c:extLst>
            <c:ext xmlns:c16="http://schemas.microsoft.com/office/drawing/2014/chart" uri="{C3380CC4-5D6E-409C-BE32-E72D297353CC}">
              <c16:uniqueId val="{00000004-0001-4539-93EB-2412BEABDD92}"/>
            </c:ext>
          </c:extLst>
        </c:ser>
        <c:ser>
          <c:idx val="5"/>
          <c:order val="5"/>
          <c:tx>
            <c:strRef>
              <c:f>Sheet1!$G$1</c:f>
              <c:strCache>
                <c:ptCount val="1"/>
                <c:pt idx="0">
                  <c:v>travelersinsurance</c:v>
                </c:pt>
              </c:strCache>
            </c:strRef>
          </c:tx>
          <c:spPr>
            <a:solidFill>
              <a:schemeClr val="accent6"/>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Sheet1!$G$2:$G$366</c:f>
              <c:numCache>
                <c:formatCode>General</c:formatCode>
                <c:ptCount val="365"/>
                <c:pt idx="17">
                  <c:v>14</c:v>
                </c:pt>
                <c:pt idx="18">
                  <c:v>20</c:v>
                </c:pt>
                <c:pt idx="19">
                  <c:v>0</c:v>
                </c:pt>
                <c:pt idx="20">
                  <c:v>12</c:v>
                </c:pt>
                <c:pt idx="21">
                  <c:v>8</c:v>
                </c:pt>
                <c:pt idx="22">
                  <c:v>-1</c:v>
                </c:pt>
                <c:pt idx="23">
                  <c:v>10</c:v>
                </c:pt>
                <c:pt idx="24">
                  <c:v>10</c:v>
                </c:pt>
                <c:pt idx="25">
                  <c:v>12</c:v>
                </c:pt>
                <c:pt idx="26">
                  <c:v>11</c:v>
                </c:pt>
                <c:pt idx="27">
                  <c:v>14</c:v>
                </c:pt>
                <c:pt idx="28">
                  <c:v>22</c:v>
                </c:pt>
                <c:pt idx="29">
                  <c:v>16</c:v>
                </c:pt>
                <c:pt idx="30">
                  <c:v>10</c:v>
                </c:pt>
                <c:pt idx="31">
                  <c:v>13</c:v>
                </c:pt>
                <c:pt idx="32">
                  <c:v>14</c:v>
                </c:pt>
                <c:pt idx="33">
                  <c:v>10</c:v>
                </c:pt>
                <c:pt idx="34">
                  <c:v>15</c:v>
                </c:pt>
                <c:pt idx="35">
                  <c:v>3</c:v>
                </c:pt>
                <c:pt idx="36">
                  <c:v>10</c:v>
                </c:pt>
                <c:pt idx="37">
                  <c:v>6</c:v>
                </c:pt>
                <c:pt idx="38">
                  <c:v>7</c:v>
                </c:pt>
                <c:pt idx="39">
                  <c:v>6</c:v>
                </c:pt>
                <c:pt idx="40">
                  <c:v>9</c:v>
                </c:pt>
                <c:pt idx="41">
                  <c:v>11</c:v>
                </c:pt>
                <c:pt idx="42">
                  <c:v>12</c:v>
                </c:pt>
                <c:pt idx="43">
                  <c:v>9</c:v>
                </c:pt>
                <c:pt idx="44">
                  <c:v>8</c:v>
                </c:pt>
                <c:pt idx="45">
                  <c:v>13</c:v>
                </c:pt>
                <c:pt idx="46">
                  <c:v>17</c:v>
                </c:pt>
                <c:pt idx="47">
                  <c:v>33</c:v>
                </c:pt>
                <c:pt idx="48">
                  <c:v>14</c:v>
                </c:pt>
                <c:pt idx="49">
                  <c:v>13</c:v>
                </c:pt>
                <c:pt idx="50">
                  <c:v>4</c:v>
                </c:pt>
                <c:pt idx="51">
                  <c:v>12</c:v>
                </c:pt>
                <c:pt idx="52">
                  <c:v>10</c:v>
                </c:pt>
                <c:pt idx="53">
                  <c:v>6</c:v>
                </c:pt>
                <c:pt idx="54">
                  <c:v>12</c:v>
                </c:pt>
                <c:pt idx="55">
                  <c:v>16</c:v>
                </c:pt>
                <c:pt idx="56">
                  <c:v>17</c:v>
                </c:pt>
                <c:pt idx="57">
                  <c:v>-2</c:v>
                </c:pt>
                <c:pt idx="58">
                  <c:v>15</c:v>
                </c:pt>
                <c:pt idx="59">
                  <c:v>23</c:v>
                </c:pt>
                <c:pt idx="60">
                  <c:v>10</c:v>
                </c:pt>
                <c:pt idx="61">
                  <c:v>15</c:v>
                </c:pt>
                <c:pt idx="62">
                  <c:v>12</c:v>
                </c:pt>
                <c:pt idx="63">
                  <c:v>9</c:v>
                </c:pt>
                <c:pt idx="64">
                  <c:v>3</c:v>
                </c:pt>
                <c:pt idx="65">
                  <c:v>2</c:v>
                </c:pt>
                <c:pt idx="66">
                  <c:v>10</c:v>
                </c:pt>
                <c:pt idx="67">
                  <c:v>11</c:v>
                </c:pt>
                <c:pt idx="68">
                  <c:v>7</c:v>
                </c:pt>
                <c:pt idx="69">
                  <c:v>12</c:v>
                </c:pt>
                <c:pt idx="70">
                  <c:v>9</c:v>
                </c:pt>
                <c:pt idx="71">
                  <c:v>10</c:v>
                </c:pt>
                <c:pt idx="72">
                  <c:v>6</c:v>
                </c:pt>
                <c:pt idx="73">
                  <c:v>9</c:v>
                </c:pt>
                <c:pt idx="74">
                  <c:v>2</c:v>
                </c:pt>
                <c:pt idx="75">
                  <c:v>12</c:v>
                </c:pt>
                <c:pt idx="76">
                  <c:v>11</c:v>
                </c:pt>
                <c:pt idx="77">
                  <c:v>8</c:v>
                </c:pt>
                <c:pt idx="78">
                  <c:v>6</c:v>
                </c:pt>
                <c:pt idx="79">
                  <c:v>2</c:v>
                </c:pt>
                <c:pt idx="80">
                  <c:v>9</c:v>
                </c:pt>
                <c:pt idx="81">
                  <c:v>13</c:v>
                </c:pt>
                <c:pt idx="82">
                  <c:v>17</c:v>
                </c:pt>
                <c:pt idx="83">
                  <c:v>12</c:v>
                </c:pt>
                <c:pt idx="84">
                  <c:v>8</c:v>
                </c:pt>
                <c:pt idx="85">
                  <c:v>11</c:v>
                </c:pt>
                <c:pt idx="86">
                  <c:v>0</c:v>
                </c:pt>
                <c:pt idx="87">
                  <c:v>7</c:v>
                </c:pt>
                <c:pt idx="88">
                  <c:v>13</c:v>
                </c:pt>
                <c:pt idx="89">
                  <c:v>12</c:v>
                </c:pt>
                <c:pt idx="90">
                  <c:v>5</c:v>
                </c:pt>
                <c:pt idx="91">
                  <c:v>11</c:v>
                </c:pt>
                <c:pt idx="92">
                  <c:v>9</c:v>
                </c:pt>
                <c:pt idx="93">
                  <c:v>1</c:v>
                </c:pt>
                <c:pt idx="94">
                  <c:v>11</c:v>
                </c:pt>
                <c:pt idx="95">
                  <c:v>14</c:v>
                </c:pt>
                <c:pt idx="96">
                  <c:v>15</c:v>
                </c:pt>
                <c:pt idx="97">
                  <c:v>11</c:v>
                </c:pt>
                <c:pt idx="98">
                  <c:v>10</c:v>
                </c:pt>
                <c:pt idx="99">
                  <c:v>8</c:v>
                </c:pt>
                <c:pt idx="100">
                  <c:v>4</c:v>
                </c:pt>
                <c:pt idx="101">
                  <c:v>5</c:v>
                </c:pt>
                <c:pt idx="102">
                  <c:v>23</c:v>
                </c:pt>
                <c:pt idx="103">
                  <c:v>6</c:v>
                </c:pt>
                <c:pt idx="104">
                  <c:v>8</c:v>
                </c:pt>
                <c:pt idx="105">
                  <c:v>5</c:v>
                </c:pt>
                <c:pt idx="106">
                  <c:v>1</c:v>
                </c:pt>
                <c:pt idx="107">
                  <c:v>4</c:v>
                </c:pt>
                <c:pt idx="108">
                  <c:v>6</c:v>
                </c:pt>
                <c:pt idx="109">
                  <c:v>6</c:v>
                </c:pt>
                <c:pt idx="110">
                  <c:v>8</c:v>
                </c:pt>
                <c:pt idx="111">
                  <c:v>21</c:v>
                </c:pt>
                <c:pt idx="112">
                  <c:v>9</c:v>
                </c:pt>
                <c:pt idx="113">
                  <c:v>6</c:v>
                </c:pt>
                <c:pt idx="114">
                  <c:v>-1</c:v>
                </c:pt>
                <c:pt idx="115">
                  <c:v>13</c:v>
                </c:pt>
                <c:pt idx="116">
                  <c:v>14</c:v>
                </c:pt>
                <c:pt idx="117">
                  <c:v>11</c:v>
                </c:pt>
                <c:pt idx="118">
                  <c:v>11</c:v>
                </c:pt>
                <c:pt idx="119">
                  <c:v>2</c:v>
                </c:pt>
                <c:pt idx="120">
                  <c:v>7</c:v>
                </c:pt>
                <c:pt idx="121">
                  <c:v>4</c:v>
                </c:pt>
                <c:pt idx="122">
                  <c:v>6</c:v>
                </c:pt>
                <c:pt idx="123">
                  <c:v>11</c:v>
                </c:pt>
                <c:pt idx="124">
                  <c:v>2</c:v>
                </c:pt>
                <c:pt idx="125">
                  <c:v>13</c:v>
                </c:pt>
                <c:pt idx="126">
                  <c:v>13</c:v>
                </c:pt>
                <c:pt idx="127">
                  <c:v>5</c:v>
                </c:pt>
                <c:pt idx="128">
                  <c:v>2</c:v>
                </c:pt>
                <c:pt idx="129">
                  <c:v>3</c:v>
                </c:pt>
                <c:pt idx="130">
                  <c:v>12</c:v>
                </c:pt>
                <c:pt idx="131">
                  <c:v>18</c:v>
                </c:pt>
                <c:pt idx="132">
                  <c:v>10</c:v>
                </c:pt>
                <c:pt idx="133">
                  <c:v>10</c:v>
                </c:pt>
                <c:pt idx="134">
                  <c:v>4</c:v>
                </c:pt>
                <c:pt idx="135">
                  <c:v>7</c:v>
                </c:pt>
                <c:pt idx="136">
                  <c:v>4</c:v>
                </c:pt>
                <c:pt idx="137">
                  <c:v>9</c:v>
                </c:pt>
                <c:pt idx="138">
                  <c:v>5</c:v>
                </c:pt>
                <c:pt idx="139">
                  <c:v>1</c:v>
                </c:pt>
                <c:pt idx="140">
                  <c:v>7</c:v>
                </c:pt>
                <c:pt idx="141">
                  <c:v>8</c:v>
                </c:pt>
                <c:pt idx="142">
                  <c:v>5</c:v>
                </c:pt>
                <c:pt idx="143">
                  <c:v>15</c:v>
                </c:pt>
                <c:pt idx="144">
                  <c:v>9</c:v>
                </c:pt>
                <c:pt idx="145">
                  <c:v>6</c:v>
                </c:pt>
                <c:pt idx="146">
                  <c:v>10</c:v>
                </c:pt>
                <c:pt idx="147">
                  <c:v>4</c:v>
                </c:pt>
                <c:pt idx="148">
                  <c:v>7</c:v>
                </c:pt>
                <c:pt idx="149">
                  <c:v>8</c:v>
                </c:pt>
                <c:pt idx="150">
                  <c:v>8</c:v>
                </c:pt>
                <c:pt idx="151">
                  <c:v>3</c:v>
                </c:pt>
                <c:pt idx="152">
                  <c:v>0</c:v>
                </c:pt>
                <c:pt idx="153">
                  <c:v>9</c:v>
                </c:pt>
                <c:pt idx="154">
                  <c:v>15</c:v>
                </c:pt>
                <c:pt idx="155">
                  <c:v>1</c:v>
                </c:pt>
                <c:pt idx="156">
                  <c:v>6</c:v>
                </c:pt>
                <c:pt idx="157">
                  <c:v>10</c:v>
                </c:pt>
                <c:pt idx="158">
                  <c:v>8</c:v>
                </c:pt>
                <c:pt idx="159">
                  <c:v>9</c:v>
                </c:pt>
                <c:pt idx="160">
                  <c:v>14</c:v>
                </c:pt>
                <c:pt idx="161">
                  <c:v>12</c:v>
                </c:pt>
                <c:pt idx="162">
                  <c:v>9</c:v>
                </c:pt>
                <c:pt idx="163">
                  <c:v>10</c:v>
                </c:pt>
                <c:pt idx="164">
                  <c:v>14</c:v>
                </c:pt>
                <c:pt idx="165">
                  <c:v>6</c:v>
                </c:pt>
                <c:pt idx="166">
                  <c:v>12</c:v>
                </c:pt>
                <c:pt idx="167">
                  <c:v>12</c:v>
                </c:pt>
                <c:pt idx="168">
                  <c:v>12</c:v>
                </c:pt>
                <c:pt idx="169">
                  <c:v>0</c:v>
                </c:pt>
                <c:pt idx="170">
                  <c:v>-8</c:v>
                </c:pt>
                <c:pt idx="171">
                  <c:v>13</c:v>
                </c:pt>
                <c:pt idx="172">
                  <c:v>8</c:v>
                </c:pt>
                <c:pt idx="173">
                  <c:v>10</c:v>
                </c:pt>
                <c:pt idx="174">
                  <c:v>22</c:v>
                </c:pt>
                <c:pt idx="175">
                  <c:v>16</c:v>
                </c:pt>
                <c:pt idx="176">
                  <c:v>8</c:v>
                </c:pt>
                <c:pt idx="177">
                  <c:v>15</c:v>
                </c:pt>
                <c:pt idx="178">
                  <c:v>22</c:v>
                </c:pt>
                <c:pt idx="179">
                  <c:v>4</c:v>
                </c:pt>
                <c:pt idx="180">
                  <c:v>16</c:v>
                </c:pt>
                <c:pt idx="181">
                  <c:v>13</c:v>
                </c:pt>
                <c:pt idx="182">
                  <c:v>15</c:v>
                </c:pt>
                <c:pt idx="183">
                  <c:v>8</c:v>
                </c:pt>
                <c:pt idx="184">
                  <c:v>6</c:v>
                </c:pt>
                <c:pt idx="185">
                  <c:v>0</c:v>
                </c:pt>
                <c:pt idx="186">
                  <c:v>19</c:v>
                </c:pt>
                <c:pt idx="187">
                  <c:v>13</c:v>
                </c:pt>
                <c:pt idx="188">
                  <c:v>29</c:v>
                </c:pt>
                <c:pt idx="189">
                  <c:v>21</c:v>
                </c:pt>
                <c:pt idx="190">
                  <c:v>0</c:v>
                </c:pt>
                <c:pt idx="191">
                  <c:v>6</c:v>
                </c:pt>
                <c:pt idx="192">
                  <c:v>5</c:v>
                </c:pt>
                <c:pt idx="193">
                  <c:v>16</c:v>
                </c:pt>
                <c:pt idx="194">
                  <c:v>17</c:v>
                </c:pt>
                <c:pt idx="195">
                  <c:v>18</c:v>
                </c:pt>
                <c:pt idx="196">
                  <c:v>20</c:v>
                </c:pt>
                <c:pt idx="197">
                  <c:v>7</c:v>
                </c:pt>
                <c:pt idx="198">
                  <c:v>8</c:v>
                </c:pt>
                <c:pt idx="199">
                  <c:v>7</c:v>
                </c:pt>
                <c:pt idx="200">
                  <c:v>7</c:v>
                </c:pt>
                <c:pt idx="201">
                  <c:v>20</c:v>
                </c:pt>
                <c:pt idx="202">
                  <c:v>24</c:v>
                </c:pt>
                <c:pt idx="203">
                  <c:v>26</c:v>
                </c:pt>
                <c:pt idx="204">
                  <c:v>0</c:v>
                </c:pt>
                <c:pt idx="205">
                  <c:v>15</c:v>
                </c:pt>
                <c:pt idx="206">
                  <c:v>24</c:v>
                </c:pt>
                <c:pt idx="207">
                  <c:v>7</c:v>
                </c:pt>
                <c:pt idx="208">
                  <c:v>29</c:v>
                </c:pt>
                <c:pt idx="209">
                  <c:v>17</c:v>
                </c:pt>
                <c:pt idx="210">
                  <c:v>13</c:v>
                </c:pt>
                <c:pt idx="211">
                  <c:v>19</c:v>
                </c:pt>
                <c:pt idx="212">
                  <c:v>6</c:v>
                </c:pt>
                <c:pt idx="213">
                  <c:v>26</c:v>
                </c:pt>
                <c:pt idx="214">
                  <c:v>21</c:v>
                </c:pt>
                <c:pt idx="215">
                  <c:v>9</c:v>
                </c:pt>
                <c:pt idx="216">
                  <c:v>18</c:v>
                </c:pt>
                <c:pt idx="217">
                  <c:v>15</c:v>
                </c:pt>
                <c:pt idx="218">
                  <c:v>8</c:v>
                </c:pt>
                <c:pt idx="219">
                  <c:v>13</c:v>
                </c:pt>
                <c:pt idx="220">
                  <c:v>8</c:v>
                </c:pt>
                <c:pt idx="221">
                  <c:v>31</c:v>
                </c:pt>
                <c:pt idx="222">
                  <c:v>26</c:v>
                </c:pt>
                <c:pt idx="223">
                  <c:v>6</c:v>
                </c:pt>
                <c:pt idx="224">
                  <c:v>12</c:v>
                </c:pt>
                <c:pt idx="225">
                  <c:v>4</c:v>
                </c:pt>
                <c:pt idx="226">
                  <c:v>17</c:v>
                </c:pt>
                <c:pt idx="227">
                  <c:v>1</c:v>
                </c:pt>
                <c:pt idx="228">
                  <c:v>16</c:v>
                </c:pt>
                <c:pt idx="229">
                  <c:v>10</c:v>
                </c:pt>
                <c:pt idx="230">
                  <c:v>11</c:v>
                </c:pt>
                <c:pt idx="231">
                  <c:v>46</c:v>
                </c:pt>
                <c:pt idx="232">
                  <c:v>8</c:v>
                </c:pt>
                <c:pt idx="233">
                  <c:v>14</c:v>
                </c:pt>
                <c:pt idx="234">
                  <c:v>15</c:v>
                </c:pt>
                <c:pt idx="235">
                  <c:v>35</c:v>
                </c:pt>
                <c:pt idx="236">
                  <c:v>11</c:v>
                </c:pt>
                <c:pt idx="237">
                  <c:v>19</c:v>
                </c:pt>
                <c:pt idx="238">
                  <c:v>6</c:v>
                </c:pt>
                <c:pt idx="239">
                  <c:v>7</c:v>
                </c:pt>
                <c:pt idx="240">
                  <c:v>11</c:v>
                </c:pt>
                <c:pt idx="241">
                  <c:v>11</c:v>
                </c:pt>
                <c:pt idx="242">
                  <c:v>24</c:v>
                </c:pt>
                <c:pt idx="243">
                  <c:v>17</c:v>
                </c:pt>
                <c:pt idx="244">
                  <c:v>2</c:v>
                </c:pt>
                <c:pt idx="245">
                  <c:v>7</c:v>
                </c:pt>
                <c:pt idx="246">
                  <c:v>8</c:v>
                </c:pt>
                <c:pt idx="247">
                  <c:v>8</c:v>
                </c:pt>
                <c:pt idx="248">
                  <c:v>4</c:v>
                </c:pt>
                <c:pt idx="249">
                  <c:v>21</c:v>
                </c:pt>
                <c:pt idx="250">
                  <c:v>18</c:v>
                </c:pt>
                <c:pt idx="251">
                  <c:v>-3</c:v>
                </c:pt>
                <c:pt idx="252">
                  <c:v>2</c:v>
                </c:pt>
                <c:pt idx="253">
                  <c:v>12</c:v>
                </c:pt>
                <c:pt idx="254">
                  <c:v>1</c:v>
                </c:pt>
                <c:pt idx="255">
                  <c:v>8</c:v>
                </c:pt>
                <c:pt idx="256">
                  <c:v>16</c:v>
                </c:pt>
                <c:pt idx="257">
                  <c:v>17</c:v>
                </c:pt>
                <c:pt idx="258">
                  <c:v>11</c:v>
                </c:pt>
                <c:pt idx="259">
                  <c:v>26</c:v>
                </c:pt>
                <c:pt idx="260">
                  <c:v>21</c:v>
                </c:pt>
                <c:pt idx="261">
                  <c:v>-9</c:v>
                </c:pt>
                <c:pt idx="262">
                  <c:v>10</c:v>
                </c:pt>
                <c:pt idx="263">
                  <c:v>19</c:v>
                </c:pt>
                <c:pt idx="264">
                  <c:v>7</c:v>
                </c:pt>
                <c:pt idx="265">
                  <c:v>2</c:v>
                </c:pt>
                <c:pt idx="266">
                  <c:v>5</c:v>
                </c:pt>
                <c:pt idx="267">
                  <c:v>13</c:v>
                </c:pt>
                <c:pt idx="268">
                  <c:v>2</c:v>
                </c:pt>
                <c:pt idx="269">
                  <c:v>16</c:v>
                </c:pt>
                <c:pt idx="270">
                  <c:v>12</c:v>
                </c:pt>
                <c:pt idx="271">
                  <c:v>0</c:v>
                </c:pt>
                <c:pt idx="272">
                  <c:v>18</c:v>
                </c:pt>
                <c:pt idx="273">
                  <c:v>0</c:v>
                </c:pt>
                <c:pt idx="274">
                  <c:v>12</c:v>
                </c:pt>
                <c:pt idx="275">
                  <c:v>-1</c:v>
                </c:pt>
                <c:pt idx="276">
                  <c:v>10</c:v>
                </c:pt>
                <c:pt idx="277">
                  <c:v>3</c:v>
                </c:pt>
                <c:pt idx="278">
                  <c:v>-1</c:v>
                </c:pt>
                <c:pt idx="279">
                  <c:v>16</c:v>
                </c:pt>
                <c:pt idx="280">
                  <c:v>12</c:v>
                </c:pt>
                <c:pt idx="281">
                  <c:v>-5</c:v>
                </c:pt>
                <c:pt idx="282">
                  <c:v>5</c:v>
                </c:pt>
                <c:pt idx="283">
                  <c:v>14</c:v>
                </c:pt>
                <c:pt idx="284">
                  <c:v>16</c:v>
                </c:pt>
                <c:pt idx="285">
                  <c:v>12</c:v>
                </c:pt>
                <c:pt idx="286">
                  <c:v>14</c:v>
                </c:pt>
                <c:pt idx="287">
                  <c:v>6</c:v>
                </c:pt>
                <c:pt idx="288">
                  <c:v>16</c:v>
                </c:pt>
                <c:pt idx="289">
                  <c:v>17</c:v>
                </c:pt>
                <c:pt idx="290">
                  <c:v>15</c:v>
                </c:pt>
                <c:pt idx="291">
                  <c:v>5</c:v>
                </c:pt>
                <c:pt idx="292">
                  <c:v>15</c:v>
                </c:pt>
                <c:pt idx="293">
                  <c:v>3</c:v>
                </c:pt>
                <c:pt idx="294">
                  <c:v>7</c:v>
                </c:pt>
                <c:pt idx="295">
                  <c:v>12</c:v>
                </c:pt>
                <c:pt idx="296">
                  <c:v>5</c:v>
                </c:pt>
                <c:pt idx="297">
                  <c:v>3</c:v>
                </c:pt>
                <c:pt idx="298">
                  <c:v>4</c:v>
                </c:pt>
                <c:pt idx="299">
                  <c:v>9</c:v>
                </c:pt>
                <c:pt idx="300">
                  <c:v>21</c:v>
                </c:pt>
                <c:pt idx="301">
                  <c:v>7</c:v>
                </c:pt>
                <c:pt idx="302">
                  <c:v>29</c:v>
                </c:pt>
                <c:pt idx="303">
                  <c:v>1</c:v>
                </c:pt>
                <c:pt idx="304">
                  <c:v>-1</c:v>
                </c:pt>
                <c:pt idx="305">
                  <c:v>15</c:v>
                </c:pt>
                <c:pt idx="306">
                  <c:v>8</c:v>
                </c:pt>
                <c:pt idx="307">
                  <c:v>23</c:v>
                </c:pt>
                <c:pt idx="308">
                  <c:v>16</c:v>
                </c:pt>
                <c:pt idx="309">
                  <c:v>25</c:v>
                </c:pt>
                <c:pt idx="310">
                  <c:v>21</c:v>
                </c:pt>
                <c:pt idx="311">
                  <c:v>13</c:v>
                </c:pt>
                <c:pt idx="312">
                  <c:v>17</c:v>
                </c:pt>
                <c:pt idx="313">
                  <c:v>10</c:v>
                </c:pt>
                <c:pt idx="314">
                  <c:v>28</c:v>
                </c:pt>
                <c:pt idx="315">
                  <c:v>20</c:v>
                </c:pt>
                <c:pt idx="316">
                  <c:v>20</c:v>
                </c:pt>
                <c:pt idx="317">
                  <c:v>26</c:v>
                </c:pt>
                <c:pt idx="318">
                  <c:v>2</c:v>
                </c:pt>
                <c:pt idx="319">
                  <c:v>10</c:v>
                </c:pt>
                <c:pt idx="320">
                  <c:v>16</c:v>
                </c:pt>
                <c:pt idx="321">
                  <c:v>10</c:v>
                </c:pt>
                <c:pt idx="322">
                  <c:v>21</c:v>
                </c:pt>
                <c:pt idx="323">
                  <c:v>6</c:v>
                </c:pt>
                <c:pt idx="324">
                  <c:v>-8</c:v>
                </c:pt>
                <c:pt idx="325">
                  <c:v>4</c:v>
                </c:pt>
                <c:pt idx="326">
                  <c:v>8</c:v>
                </c:pt>
                <c:pt idx="327">
                  <c:v>15</c:v>
                </c:pt>
                <c:pt idx="328">
                  <c:v>2</c:v>
                </c:pt>
                <c:pt idx="329">
                  <c:v>18</c:v>
                </c:pt>
                <c:pt idx="330">
                  <c:v>1</c:v>
                </c:pt>
                <c:pt idx="331">
                  <c:v>-6</c:v>
                </c:pt>
                <c:pt idx="332">
                  <c:v>6</c:v>
                </c:pt>
                <c:pt idx="333">
                  <c:v>19</c:v>
                </c:pt>
                <c:pt idx="334">
                  <c:v>22</c:v>
                </c:pt>
                <c:pt idx="335">
                  <c:v>28</c:v>
                </c:pt>
                <c:pt idx="336">
                  <c:v>19</c:v>
                </c:pt>
                <c:pt idx="337">
                  <c:v>4</c:v>
                </c:pt>
                <c:pt idx="338">
                  <c:v>19</c:v>
                </c:pt>
                <c:pt idx="339">
                  <c:v>22</c:v>
                </c:pt>
                <c:pt idx="340">
                  <c:v>13</c:v>
                </c:pt>
                <c:pt idx="341">
                  <c:v>18</c:v>
                </c:pt>
                <c:pt idx="342">
                  <c:v>19</c:v>
                </c:pt>
                <c:pt idx="343">
                  <c:v>5</c:v>
                </c:pt>
                <c:pt idx="344">
                  <c:v>1</c:v>
                </c:pt>
                <c:pt idx="345">
                  <c:v>18</c:v>
                </c:pt>
                <c:pt idx="346">
                  <c:v>21</c:v>
                </c:pt>
                <c:pt idx="347">
                  <c:v>11</c:v>
                </c:pt>
                <c:pt idx="348">
                  <c:v>17</c:v>
                </c:pt>
                <c:pt idx="349">
                  <c:v>29</c:v>
                </c:pt>
                <c:pt idx="350">
                  <c:v>16</c:v>
                </c:pt>
                <c:pt idx="351">
                  <c:v>7</c:v>
                </c:pt>
                <c:pt idx="352">
                  <c:v>-1</c:v>
                </c:pt>
                <c:pt idx="353">
                  <c:v>16</c:v>
                </c:pt>
                <c:pt idx="354">
                  <c:v>15</c:v>
                </c:pt>
                <c:pt idx="355">
                  <c:v>16</c:v>
                </c:pt>
                <c:pt idx="356">
                  <c:v>18</c:v>
                </c:pt>
                <c:pt idx="357">
                  <c:v>8</c:v>
                </c:pt>
                <c:pt idx="358">
                  <c:v>12</c:v>
                </c:pt>
                <c:pt idx="359">
                  <c:v>11</c:v>
                </c:pt>
                <c:pt idx="360">
                  <c:v>10</c:v>
                </c:pt>
                <c:pt idx="361">
                  <c:v>17</c:v>
                </c:pt>
                <c:pt idx="362">
                  <c:v>16</c:v>
                </c:pt>
                <c:pt idx="363">
                  <c:v>9</c:v>
                </c:pt>
                <c:pt idx="364">
                  <c:v>14</c:v>
                </c:pt>
              </c:numCache>
            </c:numRef>
          </c:val>
          <c:extLst>
            <c:ext xmlns:c16="http://schemas.microsoft.com/office/drawing/2014/chart" uri="{C3380CC4-5D6E-409C-BE32-E72D297353CC}">
              <c16:uniqueId val="{00000005-0001-4539-93EB-2412BEABDD92}"/>
            </c:ext>
          </c:extLst>
        </c:ser>
        <c:dLbls>
          <c:showLegendKey val="0"/>
          <c:showVal val="0"/>
          <c:showCatName val="0"/>
          <c:showSerName val="0"/>
          <c:showPercent val="0"/>
          <c:showBubbleSize val="0"/>
        </c:dLbls>
        <c:gapWidth val="219"/>
        <c:overlap val="-27"/>
        <c:axId val="486315088"/>
        <c:axId val="486310496"/>
      </c:barChart>
      <c:dateAx>
        <c:axId val="486315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310496"/>
        <c:crosses val="autoZero"/>
        <c:auto val="1"/>
        <c:lblOffset val="100"/>
        <c:baseTimeUnit val="days"/>
      </c:dateAx>
      <c:valAx>
        <c:axId val="486310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315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Sheet1!$B$2:$B$366</c:f>
              <c:numCache>
                <c:formatCode>General</c:formatCode>
                <c:ptCount val="36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239</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52</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261</c:v>
                </c:pt>
                <c:pt idx="102">
                  <c:v>0</c:v>
                </c:pt>
                <c:pt idx="103">
                  <c:v>0</c:v>
                </c:pt>
                <c:pt idx="104">
                  <c:v>116</c:v>
                </c:pt>
                <c:pt idx="105">
                  <c:v>0</c:v>
                </c:pt>
                <c:pt idx="106">
                  <c:v>0</c:v>
                </c:pt>
                <c:pt idx="107">
                  <c:v>0</c:v>
                </c:pt>
                <c:pt idx="108">
                  <c:v>47</c:v>
                </c:pt>
                <c:pt idx="109">
                  <c:v>0</c:v>
                </c:pt>
                <c:pt idx="110">
                  <c:v>0</c:v>
                </c:pt>
                <c:pt idx="111">
                  <c:v>67</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78</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77</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67</c:v>
                </c:pt>
                <c:pt idx="169">
                  <c:v>0</c:v>
                </c:pt>
                <c:pt idx="170">
                  <c:v>0</c:v>
                </c:pt>
                <c:pt idx="171">
                  <c:v>0</c:v>
                </c:pt>
                <c:pt idx="172">
                  <c:v>0</c:v>
                </c:pt>
                <c:pt idx="173">
                  <c:v>0</c:v>
                </c:pt>
                <c:pt idx="174">
                  <c:v>0</c:v>
                </c:pt>
                <c:pt idx="175">
                  <c:v>276</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101</c:v>
                </c:pt>
                <c:pt idx="232">
                  <c:v>0</c:v>
                </c:pt>
                <c:pt idx="233">
                  <c:v>0</c:v>
                </c:pt>
                <c:pt idx="234">
                  <c:v>0</c:v>
                </c:pt>
                <c:pt idx="235">
                  <c:v>0</c:v>
                </c:pt>
                <c:pt idx="236">
                  <c:v>64</c:v>
                </c:pt>
                <c:pt idx="237">
                  <c:v>0</c:v>
                </c:pt>
                <c:pt idx="238">
                  <c:v>306</c:v>
                </c:pt>
                <c:pt idx="239">
                  <c:v>0</c:v>
                </c:pt>
                <c:pt idx="240">
                  <c:v>0</c:v>
                </c:pt>
                <c:pt idx="241">
                  <c:v>97</c:v>
                </c:pt>
                <c:pt idx="242">
                  <c:v>0</c:v>
                </c:pt>
                <c:pt idx="243">
                  <c:v>0</c:v>
                </c:pt>
                <c:pt idx="244">
                  <c:v>0</c:v>
                </c:pt>
                <c:pt idx="245">
                  <c:v>0</c:v>
                </c:pt>
                <c:pt idx="246">
                  <c:v>0</c:v>
                </c:pt>
                <c:pt idx="247">
                  <c:v>0</c:v>
                </c:pt>
                <c:pt idx="248">
                  <c:v>0</c:v>
                </c:pt>
                <c:pt idx="249">
                  <c:v>40</c:v>
                </c:pt>
                <c:pt idx="250">
                  <c:v>0</c:v>
                </c:pt>
                <c:pt idx="251">
                  <c:v>0</c:v>
                </c:pt>
                <c:pt idx="252">
                  <c:v>0</c:v>
                </c:pt>
                <c:pt idx="253">
                  <c:v>0</c:v>
                </c:pt>
                <c:pt idx="254">
                  <c:v>0</c:v>
                </c:pt>
                <c:pt idx="255">
                  <c:v>0</c:v>
                </c:pt>
                <c:pt idx="256">
                  <c:v>0</c:v>
                </c:pt>
                <c:pt idx="257">
                  <c:v>0</c:v>
                </c:pt>
                <c:pt idx="258">
                  <c:v>0</c:v>
                </c:pt>
                <c:pt idx="259">
                  <c:v>111</c:v>
                </c:pt>
                <c:pt idx="260">
                  <c:v>0</c:v>
                </c:pt>
                <c:pt idx="261">
                  <c:v>0</c:v>
                </c:pt>
                <c:pt idx="262">
                  <c:v>0</c:v>
                </c:pt>
                <c:pt idx="263">
                  <c:v>112</c:v>
                </c:pt>
                <c:pt idx="264">
                  <c:v>0</c:v>
                </c:pt>
                <c:pt idx="265">
                  <c:v>175</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275</c:v>
                </c:pt>
                <c:pt idx="281">
                  <c:v>0</c:v>
                </c:pt>
                <c:pt idx="282">
                  <c:v>0</c:v>
                </c:pt>
                <c:pt idx="283">
                  <c:v>0</c:v>
                </c:pt>
                <c:pt idx="284">
                  <c:v>0</c:v>
                </c:pt>
                <c:pt idx="285">
                  <c:v>0</c:v>
                </c:pt>
                <c:pt idx="286">
                  <c:v>0</c:v>
                </c:pt>
                <c:pt idx="287">
                  <c:v>0</c:v>
                </c:pt>
                <c:pt idx="288">
                  <c:v>0</c:v>
                </c:pt>
                <c:pt idx="289">
                  <c:v>0</c:v>
                </c:pt>
                <c:pt idx="290">
                  <c:v>0</c:v>
                </c:pt>
                <c:pt idx="291">
                  <c:v>0</c:v>
                </c:pt>
                <c:pt idx="292">
                  <c:v>87</c:v>
                </c:pt>
                <c:pt idx="293">
                  <c:v>0</c:v>
                </c:pt>
                <c:pt idx="294">
                  <c:v>221</c:v>
                </c:pt>
                <c:pt idx="295">
                  <c:v>0</c:v>
                </c:pt>
                <c:pt idx="296">
                  <c:v>0</c:v>
                </c:pt>
                <c:pt idx="297">
                  <c:v>0</c:v>
                </c:pt>
                <c:pt idx="298">
                  <c:v>0</c:v>
                </c:pt>
                <c:pt idx="299">
                  <c:v>0</c:v>
                </c:pt>
                <c:pt idx="300">
                  <c:v>0</c:v>
                </c:pt>
                <c:pt idx="301">
                  <c:v>0</c:v>
                </c:pt>
                <c:pt idx="302">
                  <c:v>0</c:v>
                </c:pt>
                <c:pt idx="303">
                  <c:v>0</c:v>
                </c:pt>
                <c:pt idx="304">
                  <c:v>0</c:v>
                </c:pt>
                <c:pt idx="305">
                  <c:v>180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190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0-F5FA-477E-91CD-E8A048C71CE5}"/>
            </c:ext>
          </c:extLst>
        </c:ser>
        <c:ser>
          <c:idx val="1"/>
          <c:order val="1"/>
          <c:tx>
            <c:strRef>
              <c:f>Sheet1!$C$1</c:f>
              <c:strCache>
                <c:ptCount val="1"/>
                <c:pt idx="0">
                  <c:v>firstinshi</c:v>
                </c:pt>
              </c:strCache>
            </c:strRef>
          </c:tx>
          <c:spPr>
            <a:solidFill>
              <a:schemeClr val="accent2"/>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Sheet1!$C$2:$C$366</c:f>
              <c:numCache>
                <c:formatCode>General</c:formatCode>
                <c:ptCount val="365"/>
                <c:pt idx="0">
                  <c:v>0</c:v>
                </c:pt>
                <c:pt idx="1">
                  <c:v>0</c:v>
                </c:pt>
                <c:pt idx="2">
                  <c:v>0</c:v>
                </c:pt>
                <c:pt idx="3">
                  <c:v>20</c:v>
                </c:pt>
                <c:pt idx="4">
                  <c:v>0</c:v>
                </c:pt>
                <c:pt idx="5">
                  <c:v>0</c:v>
                </c:pt>
                <c:pt idx="6">
                  <c:v>0</c:v>
                </c:pt>
                <c:pt idx="7">
                  <c:v>0</c:v>
                </c:pt>
                <c:pt idx="8">
                  <c:v>0</c:v>
                </c:pt>
                <c:pt idx="9">
                  <c:v>0</c:v>
                </c:pt>
                <c:pt idx="10">
                  <c:v>22</c:v>
                </c:pt>
                <c:pt idx="11">
                  <c:v>0</c:v>
                </c:pt>
                <c:pt idx="12">
                  <c:v>67</c:v>
                </c:pt>
                <c:pt idx="13">
                  <c:v>16</c:v>
                </c:pt>
                <c:pt idx="14">
                  <c:v>0</c:v>
                </c:pt>
                <c:pt idx="15">
                  <c:v>0</c:v>
                </c:pt>
                <c:pt idx="16">
                  <c:v>0</c:v>
                </c:pt>
                <c:pt idx="17">
                  <c:v>0</c:v>
                </c:pt>
                <c:pt idx="18">
                  <c:v>37</c:v>
                </c:pt>
                <c:pt idx="19">
                  <c:v>23</c:v>
                </c:pt>
                <c:pt idx="20">
                  <c:v>0</c:v>
                </c:pt>
                <c:pt idx="21">
                  <c:v>0</c:v>
                </c:pt>
                <c:pt idx="22">
                  <c:v>0</c:v>
                </c:pt>
                <c:pt idx="23">
                  <c:v>0</c:v>
                </c:pt>
                <c:pt idx="24">
                  <c:v>0</c:v>
                </c:pt>
                <c:pt idx="25">
                  <c:v>0</c:v>
                </c:pt>
                <c:pt idx="26">
                  <c:v>17</c:v>
                </c:pt>
                <c:pt idx="27">
                  <c:v>7</c:v>
                </c:pt>
                <c:pt idx="28">
                  <c:v>48</c:v>
                </c:pt>
                <c:pt idx="29">
                  <c:v>0</c:v>
                </c:pt>
                <c:pt idx="30">
                  <c:v>0</c:v>
                </c:pt>
                <c:pt idx="31">
                  <c:v>0</c:v>
                </c:pt>
                <c:pt idx="32">
                  <c:v>25</c:v>
                </c:pt>
                <c:pt idx="33">
                  <c:v>0</c:v>
                </c:pt>
                <c:pt idx="34">
                  <c:v>42</c:v>
                </c:pt>
                <c:pt idx="35">
                  <c:v>54</c:v>
                </c:pt>
                <c:pt idx="36">
                  <c:v>0</c:v>
                </c:pt>
                <c:pt idx="37">
                  <c:v>0</c:v>
                </c:pt>
                <c:pt idx="38">
                  <c:v>32</c:v>
                </c:pt>
                <c:pt idx="39">
                  <c:v>0</c:v>
                </c:pt>
                <c:pt idx="40">
                  <c:v>497</c:v>
                </c:pt>
                <c:pt idx="41">
                  <c:v>0</c:v>
                </c:pt>
                <c:pt idx="42">
                  <c:v>0</c:v>
                </c:pt>
                <c:pt idx="43">
                  <c:v>0</c:v>
                </c:pt>
                <c:pt idx="44">
                  <c:v>0</c:v>
                </c:pt>
                <c:pt idx="45">
                  <c:v>0</c:v>
                </c:pt>
                <c:pt idx="46">
                  <c:v>0</c:v>
                </c:pt>
                <c:pt idx="47">
                  <c:v>0</c:v>
                </c:pt>
                <c:pt idx="48">
                  <c:v>56</c:v>
                </c:pt>
                <c:pt idx="49">
                  <c:v>0</c:v>
                </c:pt>
                <c:pt idx="50">
                  <c:v>0</c:v>
                </c:pt>
                <c:pt idx="51">
                  <c:v>0</c:v>
                </c:pt>
                <c:pt idx="52">
                  <c:v>40</c:v>
                </c:pt>
                <c:pt idx="53">
                  <c:v>0</c:v>
                </c:pt>
                <c:pt idx="54">
                  <c:v>0</c:v>
                </c:pt>
                <c:pt idx="55">
                  <c:v>48</c:v>
                </c:pt>
                <c:pt idx="56">
                  <c:v>0</c:v>
                </c:pt>
                <c:pt idx="57">
                  <c:v>0</c:v>
                </c:pt>
                <c:pt idx="58">
                  <c:v>0</c:v>
                </c:pt>
                <c:pt idx="59">
                  <c:v>0</c:v>
                </c:pt>
                <c:pt idx="60">
                  <c:v>35</c:v>
                </c:pt>
                <c:pt idx="61">
                  <c:v>0</c:v>
                </c:pt>
                <c:pt idx="62">
                  <c:v>46</c:v>
                </c:pt>
                <c:pt idx="63">
                  <c:v>0</c:v>
                </c:pt>
                <c:pt idx="64">
                  <c:v>0</c:v>
                </c:pt>
                <c:pt idx="65">
                  <c:v>0</c:v>
                </c:pt>
                <c:pt idx="66">
                  <c:v>0</c:v>
                </c:pt>
                <c:pt idx="67">
                  <c:v>0</c:v>
                </c:pt>
                <c:pt idx="68">
                  <c:v>0</c:v>
                </c:pt>
                <c:pt idx="69">
                  <c:v>0</c:v>
                </c:pt>
                <c:pt idx="70">
                  <c:v>0</c:v>
                </c:pt>
                <c:pt idx="71">
                  <c:v>0</c:v>
                </c:pt>
                <c:pt idx="72">
                  <c:v>0</c:v>
                </c:pt>
                <c:pt idx="73">
                  <c:v>61</c:v>
                </c:pt>
                <c:pt idx="74">
                  <c:v>0</c:v>
                </c:pt>
                <c:pt idx="75">
                  <c:v>21</c:v>
                </c:pt>
                <c:pt idx="76">
                  <c:v>0</c:v>
                </c:pt>
                <c:pt idx="77">
                  <c:v>27</c:v>
                </c:pt>
                <c:pt idx="78">
                  <c:v>0</c:v>
                </c:pt>
                <c:pt idx="79">
                  <c:v>0</c:v>
                </c:pt>
                <c:pt idx="80">
                  <c:v>0</c:v>
                </c:pt>
                <c:pt idx="81">
                  <c:v>0</c:v>
                </c:pt>
                <c:pt idx="82">
                  <c:v>0</c:v>
                </c:pt>
                <c:pt idx="83">
                  <c:v>0</c:v>
                </c:pt>
                <c:pt idx="84">
                  <c:v>0</c:v>
                </c:pt>
                <c:pt idx="85">
                  <c:v>0</c:v>
                </c:pt>
                <c:pt idx="86">
                  <c:v>0</c:v>
                </c:pt>
                <c:pt idx="87">
                  <c:v>23</c:v>
                </c:pt>
                <c:pt idx="88">
                  <c:v>0</c:v>
                </c:pt>
                <c:pt idx="89">
                  <c:v>0</c:v>
                </c:pt>
                <c:pt idx="90">
                  <c:v>84</c:v>
                </c:pt>
                <c:pt idx="91">
                  <c:v>0</c:v>
                </c:pt>
                <c:pt idx="92">
                  <c:v>0</c:v>
                </c:pt>
                <c:pt idx="93">
                  <c:v>0</c:v>
                </c:pt>
                <c:pt idx="94">
                  <c:v>40</c:v>
                </c:pt>
                <c:pt idx="95">
                  <c:v>15</c:v>
                </c:pt>
                <c:pt idx="96">
                  <c:v>14</c:v>
                </c:pt>
                <c:pt idx="97">
                  <c:v>12</c:v>
                </c:pt>
                <c:pt idx="98">
                  <c:v>12</c:v>
                </c:pt>
                <c:pt idx="99">
                  <c:v>0</c:v>
                </c:pt>
                <c:pt idx="100">
                  <c:v>0</c:v>
                </c:pt>
                <c:pt idx="101">
                  <c:v>7</c:v>
                </c:pt>
                <c:pt idx="102">
                  <c:v>10</c:v>
                </c:pt>
                <c:pt idx="103">
                  <c:v>9</c:v>
                </c:pt>
                <c:pt idx="104">
                  <c:v>11</c:v>
                </c:pt>
                <c:pt idx="105">
                  <c:v>6</c:v>
                </c:pt>
                <c:pt idx="106">
                  <c:v>0</c:v>
                </c:pt>
                <c:pt idx="107">
                  <c:v>0</c:v>
                </c:pt>
                <c:pt idx="108">
                  <c:v>0</c:v>
                </c:pt>
                <c:pt idx="109">
                  <c:v>25</c:v>
                </c:pt>
                <c:pt idx="110">
                  <c:v>0</c:v>
                </c:pt>
                <c:pt idx="111">
                  <c:v>28</c:v>
                </c:pt>
                <c:pt idx="112">
                  <c:v>0</c:v>
                </c:pt>
                <c:pt idx="113">
                  <c:v>0</c:v>
                </c:pt>
                <c:pt idx="114">
                  <c:v>0</c:v>
                </c:pt>
                <c:pt idx="115">
                  <c:v>54</c:v>
                </c:pt>
                <c:pt idx="116">
                  <c:v>14</c:v>
                </c:pt>
                <c:pt idx="117">
                  <c:v>58</c:v>
                </c:pt>
                <c:pt idx="118">
                  <c:v>0</c:v>
                </c:pt>
                <c:pt idx="119">
                  <c:v>38</c:v>
                </c:pt>
                <c:pt idx="120">
                  <c:v>0</c:v>
                </c:pt>
                <c:pt idx="121">
                  <c:v>0</c:v>
                </c:pt>
                <c:pt idx="122">
                  <c:v>0</c:v>
                </c:pt>
                <c:pt idx="123">
                  <c:v>0</c:v>
                </c:pt>
                <c:pt idx="124">
                  <c:v>0</c:v>
                </c:pt>
                <c:pt idx="125">
                  <c:v>0</c:v>
                </c:pt>
                <c:pt idx="126">
                  <c:v>0</c:v>
                </c:pt>
                <c:pt idx="127">
                  <c:v>0</c:v>
                </c:pt>
                <c:pt idx="128">
                  <c:v>0</c:v>
                </c:pt>
                <c:pt idx="129">
                  <c:v>146</c:v>
                </c:pt>
                <c:pt idx="130">
                  <c:v>52</c:v>
                </c:pt>
                <c:pt idx="131">
                  <c:v>0</c:v>
                </c:pt>
                <c:pt idx="132">
                  <c:v>0</c:v>
                </c:pt>
                <c:pt idx="133">
                  <c:v>0</c:v>
                </c:pt>
                <c:pt idx="134">
                  <c:v>0</c:v>
                </c:pt>
                <c:pt idx="135">
                  <c:v>0</c:v>
                </c:pt>
                <c:pt idx="136">
                  <c:v>0</c:v>
                </c:pt>
                <c:pt idx="137">
                  <c:v>25</c:v>
                </c:pt>
                <c:pt idx="138">
                  <c:v>15</c:v>
                </c:pt>
                <c:pt idx="139">
                  <c:v>92</c:v>
                </c:pt>
                <c:pt idx="140">
                  <c:v>0</c:v>
                </c:pt>
                <c:pt idx="141">
                  <c:v>0</c:v>
                </c:pt>
                <c:pt idx="142">
                  <c:v>0</c:v>
                </c:pt>
                <c:pt idx="143">
                  <c:v>0</c:v>
                </c:pt>
                <c:pt idx="144">
                  <c:v>0</c:v>
                </c:pt>
                <c:pt idx="145">
                  <c:v>14</c:v>
                </c:pt>
                <c:pt idx="146">
                  <c:v>0</c:v>
                </c:pt>
                <c:pt idx="147">
                  <c:v>0</c:v>
                </c:pt>
                <c:pt idx="148">
                  <c:v>0</c:v>
                </c:pt>
                <c:pt idx="149">
                  <c:v>0</c:v>
                </c:pt>
                <c:pt idx="150">
                  <c:v>0</c:v>
                </c:pt>
                <c:pt idx="151">
                  <c:v>16</c:v>
                </c:pt>
                <c:pt idx="152">
                  <c:v>0</c:v>
                </c:pt>
                <c:pt idx="153">
                  <c:v>42</c:v>
                </c:pt>
                <c:pt idx="154">
                  <c:v>0</c:v>
                </c:pt>
                <c:pt idx="155">
                  <c:v>0</c:v>
                </c:pt>
                <c:pt idx="156">
                  <c:v>0</c:v>
                </c:pt>
                <c:pt idx="157">
                  <c:v>19</c:v>
                </c:pt>
                <c:pt idx="158">
                  <c:v>0</c:v>
                </c:pt>
                <c:pt idx="159">
                  <c:v>21</c:v>
                </c:pt>
                <c:pt idx="160">
                  <c:v>0</c:v>
                </c:pt>
                <c:pt idx="161">
                  <c:v>24</c:v>
                </c:pt>
                <c:pt idx="162">
                  <c:v>0</c:v>
                </c:pt>
                <c:pt idx="163">
                  <c:v>0</c:v>
                </c:pt>
                <c:pt idx="164">
                  <c:v>0</c:v>
                </c:pt>
                <c:pt idx="165">
                  <c:v>0</c:v>
                </c:pt>
                <c:pt idx="166">
                  <c:v>0</c:v>
                </c:pt>
                <c:pt idx="167">
                  <c:v>69</c:v>
                </c:pt>
                <c:pt idx="168">
                  <c:v>0</c:v>
                </c:pt>
                <c:pt idx="169">
                  <c:v>0</c:v>
                </c:pt>
                <c:pt idx="170">
                  <c:v>0</c:v>
                </c:pt>
                <c:pt idx="171">
                  <c:v>28</c:v>
                </c:pt>
                <c:pt idx="172">
                  <c:v>0</c:v>
                </c:pt>
                <c:pt idx="173">
                  <c:v>0</c:v>
                </c:pt>
                <c:pt idx="174">
                  <c:v>36</c:v>
                </c:pt>
                <c:pt idx="175">
                  <c:v>0</c:v>
                </c:pt>
                <c:pt idx="176">
                  <c:v>0</c:v>
                </c:pt>
                <c:pt idx="177">
                  <c:v>0</c:v>
                </c:pt>
                <c:pt idx="178">
                  <c:v>21</c:v>
                </c:pt>
                <c:pt idx="179">
                  <c:v>0</c:v>
                </c:pt>
                <c:pt idx="180">
                  <c:v>9</c:v>
                </c:pt>
                <c:pt idx="181">
                  <c:v>0</c:v>
                </c:pt>
                <c:pt idx="182">
                  <c:v>31</c:v>
                </c:pt>
                <c:pt idx="183">
                  <c:v>0</c:v>
                </c:pt>
                <c:pt idx="184">
                  <c:v>0</c:v>
                </c:pt>
                <c:pt idx="185">
                  <c:v>0</c:v>
                </c:pt>
                <c:pt idx="186">
                  <c:v>0</c:v>
                </c:pt>
                <c:pt idx="187">
                  <c:v>51</c:v>
                </c:pt>
                <c:pt idx="188">
                  <c:v>0</c:v>
                </c:pt>
                <c:pt idx="189">
                  <c:v>28</c:v>
                </c:pt>
                <c:pt idx="190">
                  <c:v>0</c:v>
                </c:pt>
                <c:pt idx="191">
                  <c:v>0</c:v>
                </c:pt>
                <c:pt idx="192">
                  <c:v>44</c:v>
                </c:pt>
                <c:pt idx="193">
                  <c:v>49</c:v>
                </c:pt>
                <c:pt idx="194">
                  <c:v>56</c:v>
                </c:pt>
                <c:pt idx="195">
                  <c:v>31</c:v>
                </c:pt>
                <c:pt idx="196">
                  <c:v>28</c:v>
                </c:pt>
                <c:pt idx="197">
                  <c:v>0</c:v>
                </c:pt>
                <c:pt idx="198">
                  <c:v>0</c:v>
                </c:pt>
                <c:pt idx="199">
                  <c:v>307</c:v>
                </c:pt>
                <c:pt idx="200">
                  <c:v>16</c:v>
                </c:pt>
                <c:pt idx="201">
                  <c:v>0</c:v>
                </c:pt>
                <c:pt idx="202">
                  <c:v>0</c:v>
                </c:pt>
                <c:pt idx="203">
                  <c:v>0</c:v>
                </c:pt>
                <c:pt idx="204">
                  <c:v>0</c:v>
                </c:pt>
                <c:pt idx="205">
                  <c:v>0</c:v>
                </c:pt>
                <c:pt idx="206">
                  <c:v>39</c:v>
                </c:pt>
                <c:pt idx="207">
                  <c:v>0</c:v>
                </c:pt>
                <c:pt idx="208">
                  <c:v>0</c:v>
                </c:pt>
                <c:pt idx="209">
                  <c:v>0</c:v>
                </c:pt>
                <c:pt idx="210">
                  <c:v>0</c:v>
                </c:pt>
                <c:pt idx="211">
                  <c:v>0</c:v>
                </c:pt>
                <c:pt idx="212">
                  <c:v>0</c:v>
                </c:pt>
                <c:pt idx="213">
                  <c:v>44</c:v>
                </c:pt>
                <c:pt idx="214">
                  <c:v>0</c:v>
                </c:pt>
                <c:pt idx="215">
                  <c:v>30</c:v>
                </c:pt>
                <c:pt idx="216">
                  <c:v>0</c:v>
                </c:pt>
                <c:pt idx="217">
                  <c:v>0</c:v>
                </c:pt>
                <c:pt idx="218">
                  <c:v>0</c:v>
                </c:pt>
                <c:pt idx="219">
                  <c:v>0</c:v>
                </c:pt>
                <c:pt idx="220">
                  <c:v>0</c:v>
                </c:pt>
                <c:pt idx="221">
                  <c:v>0</c:v>
                </c:pt>
                <c:pt idx="222">
                  <c:v>0</c:v>
                </c:pt>
                <c:pt idx="223">
                  <c:v>0</c:v>
                </c:pt>
                <c:pt idx="224">
                  <c:v>53</c:v>
                </c:pt>
                <c:pt idx="225">
                  <c:v>0</c:v>
                </c:pt>
                <c:pt idx="226">
                  <c:v>0</c:v>
                </c:pt>
                <c:pt idx="227">
                  <c:v>52</c:v>
                </c:pt>
                <c:pt idx="228">
                  <c:v>36</c:v>
                </c:pt>
                <c:pt idx="229">
                  <c:v>0</c:v>
                </c:pt>
                <c:pt idx="230">
                  <c:v>16</c:v>
                </c:pt>
                <c:pt idx="231">
                  <c:v>21</c:v>
                </c:pt>
                <c:pt idx="232">
                  <c:v>0</c:v>
                </c:pt>
                <c:pt idx="233">
                  <c:v>0</c:v>
                </c:pt>
                <c:pt idx="234">
                  <c:v>35</c:v>
                </c:pt>
                <c:pt idx="235">
                  <c:v>0</c:v>
                </c:pt>
                <c:pt idx="236">
                  <c:v>0</c:v>
                </c:pt>
                <c:pt idx="237">
                  <c:v>0</c:v>
                </c:pt>
                <c:pt idx="238">
                  <c:v>0</c:v>
                </c:pt>
                <c:pt idx="239">
                  <c:v>0</c:v>
                </c:pt>
                <c:pt idx="240">
                  <c:v>0</c:v>
                </c:pt>
                <c:pt idx="241">
                  <c:v>0</c:v>
                </c:pt>
                <c:pt idx="242">
                  <c:v>0</c:v>
                </c:pt>
                <c:pt idx="243">
                  <c:v>52</c:v>
                </c:pt>
                <c:pt idx="244">
                  <c:v>0</c:v>
                </c:pt>
                <c:pt idx="245">
                  <c:v>0</c:v>
                </c:pt>
                <c:pt idx="246">
                  <c:v>0</c:v>
                </c:pt>
                <c:pt idx="247">
                  <c:v>0</c:v>
                </c:pt>
                <c:pt idx="248">
                  <c:v>0</c:v>
                </c:pt>
                <c:pt idx="249">
                  <c:v>0</c:v>
                </c:pt>
                <c:pt idx="250">
                  <c:v>36</c:v>
                </c:pt>
                <c:pt idx="251">
                  <c:v>30</c:v>
                </c:pt>
                <c:pt idx="252">
                  <c:v>0</c:v>
                </c:pt>
                <c:pt idx="253">
                  <c:v>0</c:v>
                </c:pt>
                <c:pt idx="254">
                  <c:v>0</c:v>
                </c:pt>
                <c:pt idx="255">
                  <c:v>0</c:v>
                </c:pt>
                <c:pt idx="256">
                  <c:v>43</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54</c:v>
                </c:pt>
                <c:pt idx="273">
                  <c:v>0</c:v>
                </c:pt>
                <c:pt idx="274">
                  <c:v>0</c:v>
                </c:pt>
                <c:pt idx="275">
                  <c:v>29</c:v>
                </c:pt>
                <c:pt idx="276">
                  <c:v>0</c:v>
                </c:pt>
                <c:pt idx="277">
                  <c:v>72</c:v>
                </c:pt>
                <c:pt idx="278">
                  <c:v>0</c:v>
                </c:pt>
                <c:pt idx="279">
                  <c:v>0</c:v>
                </c:pt>
                <c:pt idx="280">
                  <c:v>0</c:v>
                </c:pt>
                <c:pt idx="281">
                  <c:v>0</c:v>
                </c:pt>
                <c:pt idx="282">
                  <c:v>0</c:v>
                </c:pt>
                <c:pt idx="283">
                  <c:v>0</c:v>
                </c:pt>
                <c:pt idx="284">
                  <c:v>38</c:v>
                </c:pt>
                <c:pt idx="285">
                  <c:v>33</c:v>
                </c:pt>
                <c:pt idx="286">
                  <c:v>34</c:v>
                </c:pt>
                <c:pt idx="287">
                  <c:v>0</c:v>
                </c:pt>
                <c:pt idx="288">
                  <c:v>0</c:v>
                </c:pt>
                <c:pt idx="289">
                  <c:v>0</c:v>
                </c:pt>
                <c:pt idx="290">
                  <c:v>656</c:v>
                </c:pt>
                <c:pt idx="291">
                  <c:v>0</c:v>
                </c:pt>
                <c:pt idx="292">
                  <c:v>0</c:v>
                </c:pt>
                <c:pt idx="293">
                  <c:v>0</c:v>
                </c:pt>
                <c:pt idx="294">
                  <c:v>54</c:v>
                </c:pt>
                <c:pt idx="295">
                  <c:v>0</c:v>
                </c:pt>
                <c:pt idx="296">
                  <c:v>0</c:v>
                </c:pt>
                <c:pt idx="297">
                  <c:v>47</c:v>
                </c:pt>
                <c:pt idx="298">
                  <c:v>34</c:v>
                </c:pt>
                <c:pt idx="299">
                  <c:v>0</c:v>
                </c:pt>
                <c:pt idx="300">
                  <c:v>36</c:v>
                </c:pt>
                <c:pt idx="301">
                  <c:v>0</c:v>
                </c:pt>
                <c:pt idx="302">
                  <c:v>0</c:v>
                </c:pt>
                <c:pt idx="303">
                  <c:v>0</c:v>
                </c:pt>
                <c:pt idx="304">
                  <c:v>28</c:v>
                </c:pt>
                <c:pt idx="305">
                  <c:v>94</c:v>
                </c:pt>
                <c:pt idx="306">
                  <c:v>35</c:v>
                </c:pt>
                <c:pt idx="307">
                  <c:v>0</c:v>
                </c:pt>
                <c:pt idx="308">
                  <c:v>0</c:v>
                </c:pt>
                <c:pt idx="309">
                  <c:v>0</c:v>
                </c:pt>
                <c:pt idx="310">
                  <c:v>0</c:v>
                </c:pt>
                <c:pt idx="311">
                  <c:v>0</c:v>
                </c:pt>
                <c:pt idx="312">
                  <c:v>0</c:v>
                </c:pt>
                <c:pt idx="313">
                  <c:v>0</c:v>
                </c:pt>
                <c:pt idx="314">
                  <c:v>16</c:v>
                </c:pt>
                <c:pt idx="315">
                  <c:v>29</c:v>
                </c:pt>
                <c:pt idx="316">
                  <c:v>0</c:v>
                </c:pt>
                <c:pt idx="317">
                  <c:v>0</c:v>
                </c:pt>
                <c:pt idx="318">
                  <c:v>0</c:v>
                </c:pt>
                <c:pt idx="319">
                  <c:v>0</c:v>
                </c:pt>
                <c:pt idx="320">
                  <c:v>46</c:v>
                </c:pt>
                <c:pt idx="321">
                  <c:v>0</c:v>
                </c:pt>
                <c:pt idx="322">
                  <c:v>0</c:v>
                </c:pt>
                <c:pt idx="323">
                  <c:v>0</c:v>
                </c:pt>
                <c:pt idx="324">
                  <c:v>0</c:v>
                </c:pt>
                <c:pt idx="325">
                  <c:v>43</c:v>
                </c:pt>
                <c:pt idx="326">
                  <c:v>0</c:v>
                </c:pt>
                <c:pt idx="327">
                  <c:v>25</c:v>
                </c:pt>
                <c:pt idx="328">
                  <c:v>0</c:v>
                </c:pt>
                <c:pt idx="329">
                  <c:v>0</c:v>
                </c:pt>
                <c:pt idx="330">
                  <c:v>0</c:v>
                </c:pt>
                <c:pt idx="331">
                  <c:v>0</c:v>
                </c:pt>
                <c:pt idx="332">
                  <c:v>27</c:v>
                </c:pt>
                <c:pt idx="333">
                  <c:v>35</c:v>
                </c:pt>
                <c:pt idx="334">
                  <c:v>64</c:v>
                </c:pt>
                <c:pt idx="335">
                  <c:v>0</c:v>
                </c:pt>
                <c:pt idx="336">
                  <c:v>56</c:v>
                </c:pt>
                <c:pt idx="337">
                  <c:v>0</c:v>
                </c:pt>
                <c:pt idx="338">
                  <c:v>0</c:v>
                </c:pt>
                <c:pt idx="339">
                  <c:v>38</c:v>
                </c:pt>
                <c:pt idx="340">
                  <c:v>35</c:v>
                </c:pt>
                <c:pt idx="341">
                  <c:v>6</c:v>
                </c:pt>
                <c:pt idx="342">
                  <c:v>14</c:v>
                </c:pt>
                <c:pt idx="343">
                  <c:v>22</c:v>
                </c:pt>
                <c:pt idx="344">
                  <c:v>0</c:v>
                </c:pt>
                <c:pt idx="345">
                  <c:v>0</c:v>
                </c:pt>
                <c:pt idx="346">
                  <c:v>42</c:v>
                </c:pt>
                <c:pt idx="347">
                  <c:v>0</c:v>
                </c:pt>
                <c:pt idx="348">
                  <c:v>24</c:v>
                </c:pt>
                <c:pt idx="349">
                  <c:v>33</c:v>
                </c:pt>
                <c:pt idx="350">
                  <c:v>0</c:v>
                </c:pt>
                <c:pt idx="351">
                  <c:v>0</c:v>
                </c:pt>
                <c:pt idx="352">
                  <c:v>0</c:v>
                </c:pt>
                <c:pt idx="353">
                  <c:v>24</c:v>
                </c:pt>
                <c:pt idx="354">
                  <c:v>35</c:v>
                </c:pt>
                <c:pt idx="355">
                  <c:v>0</c:v>
                </c:pt>
                <c:pt idx="356">
                  <c:v>21</c:v>
                </c:pt>
                <c:pt idx="357">
                  <c:v>0</c:v>
                </c:pt>
                <c:pt idx="358">
                  <c:v>0</c:v>
                </c:pt>
                <c:pt idx="359">
                  <c:v>0</c:v>
                </c:pt>
                <c:pt idx="360">
                  <c:v>53</c:v>
                </c:pt>
                <c:pt idx="361">
                  <c:v>31</c:v>
                </c:pt>
                <c:pt idx="362">
                  <c:v>19</c:v>
                </c:pt>
                <c:pt idx="363">
                  <c:v>33</c:v>
                </c:pt>
                <c:pt idx="364">
                  <c:v>0</c:v>
                </c:pt>
              </c:numCache>
            </c:numRef>
          </c:val>
          <c:extLst>
            <c:ext xmlns:c16="http://schemas.microsoft.com/office/drawing/2014/chart" uri="{C3380CC4-5D6E-409C-BE32-E72D297353CC}">
              <c16:uniqueId val="{00000001-F5FA-477E-91CD-E8A048C71CE5}"/>
            </c:ext>
          </c:extLst>
        </c:ser>
        <c:ser>
          <c:idx val="2"/>
          <c:order val="2"/>
          <c:tx>
            <c:strRef>
              <c:f>Sheet1!$D$1</c:f>
              <c:strCache>
                <c:ptCount val="1"/>
                <c:pt idx="0">
                  <c:v>phlyinsurance</c:v>
                </c:pt>
              </c:strCache>
            </c:strRef>
          </c:tx>
          <c:spPr>
            <a:solidFill>
              <a:schemeClr val="accent3"/>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Sheet1!$D$2:$D$366</c:f>
              <c:numCache>
                <c:formatCode>General</c:formatCode>
                <c:ptCount val="365"/>
                <c:pt idx="0">
                  <c:v>0</c:v>
                </c:pt>
                <c:pt idx="1">
                  <c:v>0</c:v>
                </c:pt>
                <c:pt idx="2">
                  <c:v>0</c:v>
                </c:pt>
                <c:pt idx="3">
                  <c:v>0</c:v>
                </c:pt>
                <c:pt idx="4">
                  <c:v>129</c:v>
                </c:pt>
                <c:pt idx="5">
                  <c:v>0</c:v>
                </c:pt>
                <c:pt idx="6">
                  <c:v>0</c:v>
                </c:pt>
                <c:pt idx="7">
                  <c:v>101</c:v>
                </c:pt>
                <c:pt idx="8">
                  <c:v>0</c:v>
                </c:pt>
                <c:pt idx="9">
                  <c:v>0</c:v>
                </c:pt>
                <c:pt idx="10">
                  <c:v>17</c:v>
                </c:pt>
                <c:pt idx="11">
                  <c:v>29</c:v>
                </c:pt>
                <c:pt idx="12">
                  <c:v>120</c:v>
                </c:pt>
                <c:pt idx="13">
                  <c:v>91</c:v>
                </c:pt>
                <c:pt idx="14">
                  <c:v>57</c:v>
                </c:pt>
                <c:pt idx="15">
                  <c:v>0</c:v>
                </c:pt>
                <c:pt idx="16">
                  <c:v>0</c:v>
                </c:pt>
                <c:pt idx="17">
                  <c:v>0</c:v>
                </c:pt>
                <c:pt idx="18">
                  <c:v>21</c:v>
                </c:pt>
                <c:pt idx="19">
                  <c:v>57</c:v>
                </c:pt>
                <c:pt idx="20">
                  <c:v>69</c:v>
                </c:pt>
                <c:pt idx="21">
                  <c:v>138</c:v>
                </c:pt>
                <c:pt idx="22">
                  <c:v>0</c:v>
                </c:pt>
                <c:pt idx="23">
                  <c:v>0</c:v>
                </c:pt>
                <c:pt idx="24">
                  <c:v>40</c:v>
                </c:pt>
                <c:pt idx="25">
                  <c:v>17</c:v>
                </c:pt>
                <c:pt idx="26">
                  <c:v>64</c:v>
                </c:pt>
                <c:pt idx="27">
                  <c:v>67</c:v>
                </c:pt>
                <c:pt idx="28">
                  <c:v>0</c:v>
                </c:pt>
                <c:pt idx="29">
                  <c:v>0</c:v>
                </c:pt>
                <c:pt idx="30">
                  <c:v>0</c:v>
                </c:pt>
                <c:pt idx="31">
                  <c:v>58</c:v>
                </c:pt>
                <c:pt idx="32">
                  <c:v>0</c:v>
                </c:pt>
                <c:pt idx="33">
                  <c:v>41</c:v>
                </c:pt>
                <c:pt idx="34">
                  <c:v>33</c:v>
                </c:pt>
                <c:pt idx="35">
                  <c:v>82</c:v>
                </c:pt>
                <c:pt idx="36">
                  <c:v>0</c:v>
                </c:pt>
                <c:pt idx="37">
                  <c:v>0</c:v>
                </c:pt>
                <c:pt idx="38">
                  <c:v>80</c:v>
                </c:pt>
                <c:pt idx="39">
                  <c:v>59</c:v>
                </c:pt>
                <c:pt idx="40">
                  <c:v>46</c:v>
                </c:pt>
                <c:pt idx="41">
                  <c:v>51</c:v>
                </c:pt>
                <c:pt idx="42">
                  <c:v>51</c:v>
                </c:pt>
                <c:pt idx="43">
                  <c:v>0</c:v>
                </c:pt>
                <c:pt idx="44">
                  <c:v>0</c:v>
                </c:pt>
                <c:pt idx="45">
                  <c:v>0</c:v>
                </c:pt>
                <c:pt idx="46">
                  <c:v>0</c:v>
                </c:pt>
                <c:pt idx="47">
                  <c:v>44</c:v>
                </c:pt>
                <c:pt idx="48">
                  <c:v>115</c:v>
                </c:pt>
                <c:pt idx="49">
                  <c:v>45</c:v>
                </c:pt>
                <c:pt idx="50">
                  <c:v>0</c:v>
                </c:pt>
                <c:pt idx="51">
                  <c:v>0</c:v>
                </c:pt>
                <c:pt idx="52">
                  <c:v>41</c:v>
                </c:pt>
                <c:pt idx="53">
                  <c:v>70</c:v>
                </c:pt>
                <c:pt idx="54">
                  <c:v>79</c:v>
                </c:pt>
                <c:pt idx="55">
                  <c:v>40</c:v>
                </c:pt>
                <c:pt idx="56">
                  <c:v>37</c:v>
                </c:pt>
                <c:pt idx="57">
                  <c:v>0</c:v>
                </c:pt>
                <c:pt idx="58">
                  <c:v>0</c:v>
                </c:pt>
                <c:pt idx="59">
                  <c:v>29</c:v>
                </c:pt>
                <c:pt idx="60">
                  <c:v>31</c:v>
                </c:pt>
                <c:pt idx="61">
                  <c:v>0</c:v>
                </c:pt>
                <c:pt idx="62">
                  <c:v>0</c:v>
                </c:pt>
                <c:pt idx="63">
                  <c:v>26</c:v>
                </c:pt>
                <c:pt idx="64">
                  <c:v>0</c:v>
                </c:pt>
                <c:pt idx="65">
                  <c:v>0</c:v>
                </c:pt>
                <c:pt idx="66">
                  <c:v>38</c:v>
                </c:pt>
                <c:pt idx="67">
                  <c:v>55</c:v>
                </c:pt>
                <c:pt idx="68">
                  <c:v>44</c:v>
                </c:pt>
                <c:pt idx="69">
                  <c:v>84</c:v>
                </c:pt>
                <c:pt idx="70">
                  <c:v>25</c:v>
                </c:pt>
                <c:pt idx="71">
                  <c:v>0</c:v>
                </c:pt>
                <c:pt idx="72">
                  <c:v>0</c:v>
                </c:pt>
                <c:pt idx="73">
                  <c:v>34</c:v>
                </c:pt>
                <c:pt idx="74">
                  <c:v>30</c:v>
                </c:pt>
                <c:pt idx="75">
                  <c:v>0</c:v>
                </c:pt>
                <c:pt idx="76">
                  <c:v>58</c:v>
                </c:pt>
                <c:pt idx="77">
                  <c:v>34</c:v>
                </c:pt>
                <c:pt idx="78">
                  <c:v>0</c:v>
                </c:pt>
                <c:pt idx="79">
                  <c:v>0</c:v>
                </c:pt>
                <c:pt idx="80">
                  <c:v>72</c:v>
                </c:pt>
                <c:pt idx="81">
                  <c:v>62</c:v>
                </c:pt>
                <c:pt idx="82">
                  <c:v>53</c:v>
                </c:pt>
                <c:pt idx="83">
                  <c:v>0</c:v>
                </c:pt>
                <c:pt idx="84">
                  <c:v>49</c:v>
                </c:pt>
                <c:pt idx="85">
                  <c:v>0</c:v>
                </c:pt>
                <c:pt idx="86">
                  <c:v>0</c:v>
                </c:pt>
                <c:pt idx="87">
                  <c:v>42</c:v>
                </c:pt>
                <c:pt idx="88">
                  <c:v>49</c:v>
                </c:pt>
                <c:pt idx="89">
                  <c:v>44</c:v>
                </c:pt>
                <c:pt idx="90">
                  <c:v>43</c:v>
                </c:pt>
                <c:pt idx="91">
                  <c:v>0</c:v>
                </c:pt>
                <c:pt idx="92">
                  <c:v>0</c:v>
                </c:pt>
                <c:pt idx="93">
                  <c:v>0</c:v>
                </c:pt>
                <c:pt idx="94">
                  <c:v>62</c:v>
                </c:pt>
                <c:pt idx="95">
                  <c:v>128</c:v>
                </c:pt>
                <c:pt idx="96">
                  <c:v>46</c:v>
                </c:pt>
                <c:pt idx="97">
                  <c:v>54</c:v>
                </c:pt>
                <c:pt idx="98">
                  <c:v>48</c:v>
                </c:pt>
                <c:pt idx="99">
                  <c:v>0</c:v>
                </c:pt>
                <c:pt idx="100">
                  <c:v>0</c:v>
                </c:pt>
                <c:pt idx="101">
                  <c:v>71</c:v>
                </c:pt>
                <c:pt idx="102">
                  <c:v>53</c:v>
                </c:pt>
                <c:pt idx="103">
                  <c:v>63</c:v>
                </c:pt>
                <c:pt idx="104">
                  <c:v>30</c:v>
                </c:pt>
                <c:pt idx="105">
                  <c:v>28</c:v>
                </c:pt>
                <c:pt idx="106">
                  <c:v>0</c:v>
                </c:pt>
                <c:pt idx="107">
                  <c:v>0</c:v>
                </c:pt>
                <c:pt idx="108">
                  <c:v>42</c:v>
                </c:pt>
                <c:pt idx="109">
                  <c:v>56</c:v>
                </c:pt>
                <c:pt idx="110">
                  <c:v>35</c:v>
                </c:pt>
                <c:pt idx="111">
                  <c:v>69</c:v>
                </c:pt>
                <c:pt idx="112">
                  <c:v>37</c:v>
                </c:pt>
                <c:pt idx="113">
                  <c:v>0</c:v>
                </c:pt>
                <c:pt idx="114">
                  <c:v>0</c:v>
                </c:pt>
                <c:pt idx="115">
                  <c:v>40</c:v>
                </c:pt>
                <c:pt idx="116">
                  <c:v>33</c:v>
                </c:pt>
                <c:pt idx="117">
                  <c:v>46</c:v>
                </c:pt>
                <c:pt idx="118">
                  <c:v>43</c:v>
                </c:pt>
                <c:pt idx="119">
                  <c:v>48</c:v>
                </c:pt>
                <c:pt idx="120">
                  <c:v>0</c:v>
                </c:pt>
                <c:pt idx="121">
                  <c:v>0</c:v>
                </c:pt>
                <c:pt idx="122">
                  <c:v>55</c:v>
                </c:pt>
                <c:pt idx="123">
                  <c:v>57</c:v>
                </c:pt>
                <c:pt idx="124">
                  <c:v>35</c:v>
                </c:pt>
                <c:pt idx="125">
                  <c:v>31</c:v>
                </c:pt>
                <c:pt idx="126">
                  <c:v>16</c:v>
                </c:pt>
                <c:pt idx="127">
                  <c:v>0</c:v>
                </c:pt>
                <c:pt idx="128">
                  <c:v>44</c:v>
                </c:pt>
                <c:pt idx="129">
                  <c:v>79</c:v>
                </c:pt>
                <c:pt idx="130">
                  <c:v>50</c:v>
                </c:pt>
                <c:pt idx="131">
                  <c:v>0</c:v>
                </c:pt>
                <c:pt idx="132">
                  <c:v>19</c:v>
                </c:pt>
                <c:pt idx="133">
                  <c:v>50</c:v>
                </c:pt>
                <c:pt idx="134">
                  <c:v>0</c:v>
                </c:pt>
                <c:pt idx="135">
                  <c:v>0</c:v>
                </c:pt>
                <c:pt idx="136">
                  <c:v>41</c:v>
                </c:pt>
                <c:pt idx="137">
                  <c:v>39</c:v>
                </c:pt>
                <c:pt idx="138">
                  <c:v>34</c:v>
                </c:pt>
                <c:pt idx="139">
                  <c:v>24</c:v>
                </c:pt>
                <c:pt idx="140">
                  <c:v>43</c:v>
                </c:pt>
                <c:pt idx="141">
                  <c:v>0</c:v>
                </c:pt>
                <c:pt idx="142">
                  <c:v>0</c:v>
                </c:pt>
                <c:pt idx="143">
                  <c:v>77</c:v>
                </c:pt>
                <c:pt idx="144">
                  <c:v>0</c:v>
                </c:pt>
                <c:pt idx="145">
                  <c:v>28</c:v>
                </c:pt>
                <c:pt idx="146">
                  <c:v>83</c:v>
                </c:pt>
                <c:pt idx="147">
                  <c:v>32</c:v>
                </c:pt>
                <c:pt idx="148">
                  <c:v>0</c:v>
                </c:pt>
                <c:pt idx="149">
                  <c:v>0</c:v>
                </c:pt>
                <c:pt idx="150">
                  <c:v>0</c:v>
                </c:pt>
                <c:pt idx="151">
                  <c:v>33</c:v>
                </c:pt>
                <c:pt idx="152">
                  <c:v>17</c:v>
                </c:pt>
                <c:pt idx="153">
                  <c:v>27</c:v>
                </c:pt>
                <c:pt idx="154">
                  <c:v>25</c:v>
                </c:pt>
                <c:pt idx="155">
                  <c:v>0</c:v>
                </c:pt>
                <c:pt idx="156">
                  <c:v>0</c:v>
                </c:pt>
                <c:pt idx="157">
                  <c:v>24</c:v>
                </c:pt>
                <c:pt idx="158">
                  <c:v>30</c:v>
                </c:pt>
                <c:pt idx="159">
                  <c:v>30</c:v>
                </c:pt>
                <c:pt idx="160">
                  <c:v>0</c:v>
                </c:pt>
                <c:pt idx="161">
                  <c:v>80</c:v>
                </c:pt>
                <c:pt idx="162">
                  <c:v>0</c:v>
                </c:pt>
                <c:pt idx="163">
                  <c:v>0</c:v>
                </c:pt>
                <c:pt idx="164">
                  <c:v>24</c:v>
                </c:pt>
                <c:pt idx="165">
                  <c:v>77</c:v>
                </c:pt>
                <c:pt idx="166">
                  <c:v>20</c:v>
                </c:pt>
                <c:pt idx="167">
                  <c:v>18</c:v>
                </c:pt>
                <c:pt idx="168">
                  <c:v>45</c:v>
                </c:pt>
                <c:pt idx="169">
                  <c:v>0</c:v>
                </c:pt>
                <c:pt idx="170">
                  <c:v>38</c:v>
                </c:pt>
                <c:pt idx="171">
                  <c:v>20</c:v>
                </c:pt>
                <c:pt idx="172">
                  <c:v>23</c:v>
                </c:pt>
                <c:pt idx="173">
                  <c:v>23</c:v>
                </c:pt>
                <c:pt idx="174">
                  <c:v>34</c:v>
                </c:pt>
                <c:pt idx="175">
                  <c:v>74</c:v>
                </c:pt>
                <c:pt idx="176">
                  <c:v>0</c:v>
                </c:pt>
                <c:pt idx="177">
                  <c:v>0</c:v>
                </c:pt>
                <c:pt idx="178">
                  <c:v>22</c:v>
                </c:pt>
                <c:pt idx="179">
                  <c:v>79</c:v>
                </c:pt>
                <c:pt idx="180">
                  <c:v>23</c:v>
                </c:pt>
                <c:pt idx="181">
                  <c:v>21</c:v>
                </c:pt>
                <c:pt idx="182">
                  <c:v>37</c:v>
                </c:pt>
                <c:pt idx="183">
                  <c:v>0</c:v>
                </c:pt>
                <c:pt idx="184">
                  <c:v>0</c:v>
                </c:pt>
                <c:pt idx="185">
                  <c:v>0</c:v>
                </c:pt>
                <c:pt idx="186">
                  <c:v>53</c:v>
                </c:pt>
                <c:pt idx="187">
                  <c:v>21</c:v>
                </c:pt>
                <c:pt idx="188">
                  <c:v>39</c:v>
                </c:pt>
                <c:pt idx="189">
                  <c:v>0</c:v>
                </c:pt>
                <c:pt idx="190">
                  <c:v>0</c:v>
                </c:pt>
                <c:pt idx="191">
                  <c:v>0</c:v>
                </c:pt>
                <c:pt idx="192">
                  <c:v>50</c:v>
                </c:pt>
                <c:pt idx="193">
                  <c:v>24</c:v>
                </c:pt>
                <c:pt idx="194">
                  <c:v>47</c:v>
                </c:pt>
                <c:pt idx="195">
                  <c:v>25</c:v>
                </c:pt>
                <c:pt idx="196">
                  <c:v>20</c:v>
                </c:pt>
                <c:pt idx="197">
                  <c:v>0</c:v>
                </c:pt>
                <c:pt idx="198">
                  <c:v>0</c:v>
                </c:pt>
                <c:pt idx="199">
                  <c:v>15</c:v>
                </c:pt>
                <c:pt idx="200">
                  <c:v>12</c:v>
                </c:pt>
                <c:pt idx="201">
                  <c:v>22</c:v>
                </c:pt>
                <c:pt idx="202">
                  <c:v>31</c:v>
                </c:pt>
                <c:pt idx="203">
                  <c:v>41</c:v>
                </c:pt>
                <c:pt idx="204">
                  <c:v>0</c:v>
                </c:pt>
                <c:pt idx="205">
                  <c:v>0</c:v>
                </c:pt>
                <c:pt idx="206">
                  <c:v>24</c:v>
                </c:pt>
                <c:pt idx="207">
                  <c:v>17</c:v>
                </c:pt>
                <c:pt idx="208">
                  <c:v>65</c:v>
                </c:pt>
                <c:pt idx="209">
                  <c:v>27</c:v>
                </c:pt>
                <c:pt idx="210">
                  <c:v>44</c:v>
                </c:pt>
                <c:pt idx="211">
                  <c:v>0</c:v>
                </c:pt>
                <c:pt idx="212">
                  <c:v>0</c:v>
                </c:pt>
                <c:pt idx="213">
                  <c:v>56</c:v>
                </c:pt>
                <c:pt idx="214">
                  <c:v>11</c:v>
                </c:pt>
                <c:pt idx="215">
                  <c:v>31</c:v>
                </c:pt>
                <c:pt idx="216">
                  <c:v>55</c:v>
                </c:pt>
                <c:pt idx="217">
                  <c:v>26</c:v>
                </c:pt>
                <c:pt idx="218">
                  <c:v>0</c:v>
                </c:pt>
                <c:pt idx="219">
                  <c:v>0</c:v>
                </c:pt>
                <c:pt idx="220">
                  <c:v>54</c:v>
                </c:pt>
                <c:pt idx="221">
                  <c:v>17</c:v>
                </c:pt>
                <c:pt idx="222">
                  <c:v>22</c:v>
                </c:pt>
                <c:pt idx="223">
                  <c:v>17</c:v>
                </c:pt>
                <c:pt idx="224">
                  <c:v>52</c:v>
                </c:pt>
                <c:pt idx="225">
                  <c:v>0</c:v>
                </c:pt>
                <c:pt idx="226">
                  <c:v>0</c:v>
                </c:pt>
                <c:pt idx="227">
                  <c:v>20</c:v>
                </c:pt>
                <c:pt idx="228">
                  <c:v>44</c:v>
                </c:pt>
                <c:pt idx="229">
                  <c:v>12</c:v>
                </c:pt>
                <c:pt idx="230">
                  <c:v>74</c:v>
                </c:pt>
                <c:pt idx="231">
                  <c:v>29</c:v>
                </c:pt>
                <c:pt idx="232">
                  <c:v>0</c:v>
                </c:pt>
                <c:pt idx="233">
                  <c:v>0</c:v>
                </c:pt>
                <c:pt idx="234">
                  <c:v>93</c:v>
                </c:pt>
                <c:pt idx="235">
                  <c:v>21</c:v>
                </c:pt>
                <c:pt idx="236">
                  <c:v>52</c:v>
                </c:pt>
                <c:pt idx="237">
                  <c:v>19</c:v>
                </c:pt>
                <c:pt idx="238">
                  <c:v>18</c:v>
                </c:pt>
                <c:pt idx="239">
                  <c:v>0</c:v>
                </c:pt>
                <c:pt idx="240">
                  <c:v>0</c:v>
                </c:pt>
                <c:pt idx="241">
                  <c:v>70</c:v>
                </c:pt>
                <c:pt idx="242">
                  <c:v>51</c:v>
                </c:pt>
                <c:pt idx="243">
                  <c:v>16</c:v>
                </c:pt>
                <c:pt idx="244">
                  <c:v>55</c:v>
                </c:pt>
                <c:pt idx="245">
                  <c:v>21</c:v>
                </c:pt>
                <c:pt idx="246">
                  <c:v>0</c:v>
                </c:pt>
                <c:pt idx="247">
                  <c:v>0</c:v>
                </c:pt>
                <c:pt idx="248">
                  <c:v>0</c:v>
                </c:pt>
                <c:pt idx="249">
                  <c:v>62</c:v>
                </c:pt>
                <c:pt idx="250">
                  <c:v>31</c:v>
                </c:pt>
                <c:pt idx="251">
                  <c:v>20</c:v>
                </c:pt>
                <c:pt idx="252">
                  <c:v>30</c:v>
                </c:pt>
                <c:pt idx="253">
                  <c:v>58</c:v>
                </c:pt>
                <c:pt idx="254">
                  <c:v>0</c:v>
                </c:pt>
                <c:pt idx="255">
                  <c:v>27</c:v>
                </c:pt>
                <c:pt idx="256">
                  <c:v>15</c:v>
                </c:pt>
                <c:pt idx="257">
                  <c:v>21</c:v>
                </c:pt>
                <c:pt idx="258">
                  <c:v>31</c:v>
                </c:pt>
                <c:pt idx="259">
                  <c:v>17</c:v>
                </c:pt>
                <c:pt idx="260">
                  <c:v>0</c:v>
                </c:pt>
                <c:pt idx="261">
                  <c:v>0</c:v>
                </c:pt>
                <c:pt idx="262">
                  <c:v>40</c:v>
                </c:pt>
                <c:pt idx="263">
                  <c:v>10</c:v>
                </c:pt>
                <c:pt idx="264">
                  <c:v>60</c:v>
                </c:pt>
                <c:pt idx="265">
                  <c:v>49</c:v>
                </c:pt>
                <c:pt idx="266">
                  <c:v>88</c:v>
                </c:pt>
                <c:pt idx="267">
                  <c:v>0</c:v>
                </c:pt>
                <c:pt idx="268">
                  <c:v>0</c:v>
                </c:pt>
                <c:pt idx="269">
                  <c:v>47</c:v>
                </c:pt>
                <c:pt idx="270">
                  <c:v>67</c:v>
                </c:pt>
                <c:pt idx="271">
                  <c:v>22</c:v>
                </c:pt>
                <c:pt idx="272">
                  <c:v>24</c:v>
                </c:pt>
                <c:pt idx="273">
                  <c:v>9</c:v>
                </c:pt>
                <c:pt idx="274">
                  <c:v>0</c:v>
                </c:pt>
                <c:pt idx="275">
                  <c:v>0</c:v>
                </c:pt>
                <c:pt idx="276">
                  <c:v>0</c:v>
                </c:pt>
                <c:pt idx="277">
                  <c:v>31</c:v>
                </c:pt>
                <c:pt idx="278">
                  <c:v>51</c:v>
                </c:pt>
                <c:pt idx="279">
                  <c:v>67</c:v>
                </c:pt>
                <c:pt idx="280">
                  <c:v>29</c:v>
                </c:pt>
                <c:pt idx="281">
                  <c:v>0</c:v>
                </c:pt>
                <c:pt idx="282">
                  <c:v>0</c:v>
                </c:pt>
                <c:pt idx="283">
                  <c:v>23</c:v>
                </c:pt>
                <c:pt idx="284">
                  <c:v>71</c:v>
                </c:pt>
                <c:pt idx="285">
                  <c:v>54</c:v>
                </c:pt>
                <c:pt idx="286">
                  <c:v>22</c:v>
                </c:pt>
                <c:pt idx="287">
                  <c:v>114</c:v>
                </c:pt>
                <c:pt idx="288">
                  <c:v>0</c:v>
                </c:pt>
                <c:pt idx="289">
                  <c:v>0</c:v>
                </c:pt>
                <c:pt idx="290">
                  <c:v>66</c:v>
                </c:pt>
                <c:pt idx="291">
                  <c:v>50</c:v>
                </c:pt>
                <c:pt idx="292">
                  <c:v>32</c:v>
                </c:pt>
                <c:pt idx="293">
                  <c:v>21</c:v>
                </c:pt>
                <c:pt idx="294">
                  <c:v>69</c:v>
                </c:pt>
                <c:pt idx="295">
                  <c:v>0</c:v>
                </c:pt>
                <c:pt idx="296">
                  <c:v>0</c:v>
                </c:pt>
                <c:pt idx="297">
                  <c:v>37</c:v>
                </c:pt>
                <c:pt idx="298">
                  <c:v>55</c:v>
                </c:pt>
                <c:pt idx="299">
                  <c:v>168</c:v>
                </c:pt>
                <c:pt idx="300">
                  <c:v>65</c:v>
                </c:pt>
                <c:pt idx="301">
                  <c:v>39</c:v>
                </c:pt>
                <c:pt idx="302">
                  <c:v>0</c:v>
                </c:pt>
                <c:pt idx="303">
                  <c:v>0</c:v>
                </c:pt>
                <c:pt idx="304">
                  <c:v>22</c:v>
                </c:pt>
                <c:pt idx="305">
                  <c:v>38</c:v>
                </c:pt>
                <c:pt idx="306">
                  <c:v>86</c:v>
                </c:pt>
                <c:pt idx="307">
                  <c:v>29</c:v>
                </c:pt>
                <c:pt idx="308">
                  <c:v>47</c:v>
                </c:pt>
                <c:pt idx="309">
                  <c:v>0</c:v>
                </c:pt>
                <c:pt idx="310">
                  <c:v>0</c:v>
                </c:pt>
                <c:pt idx="311">
                  <c:v>15</c:v>
                </c:pt>
                <c:pt idx="312">
                  <c:v>54</c:v>
                </c:pt>
                <c:pt idx="313">
                  <c:v>35</c:v>
                </c:pt>
                <c:pt idx="314">
                  <c:v>38</c:v>
                </c:pt>
                <c:pt idx="315">
                  <c:v>28</c:v>
                </c:pt>
                <c:pt idx="316">
                  <c:v>0</c:v>
                </c:pt>
                <c:pt idx="317">
                  <c:v>0</c:v>
                </c:pt>
                <c:pt idx="318">
                  <c:v>25</c:v>
                </c:pt>
                <c:pt idx="319">
                  <c:v>12</c:v>
                </c:pt>
                <c:pt idx="320">
                  <c:v>149</c:v>
                </c:pt>
                <c:pt idx="321">
                  <c:v>25</c:v>
                </c:pt>
                <c:pt idx="322">
                  <c:v>82</c:v>
                </c:pt>
                <c:pt idx="323">
                  <c:v>0</c:v>
                </c:pt>
                <c:pt idx="324">
                  <c:v>0</c:v>
                </c:pt>
                <c:pt idx="325">
                  <c:v>11</c:v>
                </c:pt>
                <c:pt idx="326">
                  <c:v>61</c:v>
                </c:pt>
                <c:pt idx="327">
                  <c:v>38</c:v>
                </c:pt>
                <c:pt idx="328">
                  <c:v>88</c:v>
                </c:pt>
                <c:pt idx="329">
                  <c:v>0</c:v>
                </c:pt>
                <c:pt idx="330">
                  <c:v>0</c:v>
                </c:pt>
                <c:pt idx="331">
                  <c:v>0</c:v>
                </c:pt>
                <c:pt idx="332">
                  <c:v>10</c:v>
                </c:pt>
                <c:pt idx="333">
                  <c:v>21</c:v>
                </c:pt>
                <c:pt idx="334">
                  <c:v>23</c:v>
                </c:pt>
                <c:pt idx="335">
                  <c:v>33</c:v>
                </c:pt>
                <c:pt idx="336">
                  <c:v>48</c:v>
                </c:pt>
                <c:pt idx="337">
                  <c:v>0</c:v>
                </c:pt>
                <c:pt idx="338">
                  <c:v>0</c:v>
                </c:pt>
                <c:pt idx="339">
                  <c:v>14</c:v>
                </c:pt>
                <c:pt idx="340">
                  <c:v>12</c:v>
                </c:pt>
                <c:pt idx="341">
                  <c:v>20</c:v>
                </c:pt>
                <c:pt idx="342">
                  <c:v>69</c:v>
                </c:pt>
                <c:pt idx="343">
                  <c:v>0</c:v>
                </c:pt>
                <c:pt idx="344">
                  <c:v>0</c:v>
                </c:pt>
                <c:pt idx="345">
                  <c:v>0</c:v>
                </c:pt>
                <c:pt idx="346">
                  <c:v>18</c:v>
                </c:pt>
                <c:pt idx="347">
                  <c:v>46</c:v>
                </c:pt>
                <c:pt idx="348">
                  <c:v>14</c:v>
                </c:pt>
                <c:pt idx="349">
                  <c:v>33</c:v>
                </c:pt>
                <c:pt idx="350">
                  <c:v>12</c:v>
                </c:pt>
                <c:pt idx="351">
                  <c:v>0</c:v>
                </c:pt>
                <c:pt idx="352">
                  <c:v>0</c:v>
                </c:pt>
                <c:pt idx="353">
                  <c:v>15</c:v>
                </c:pt>
                <c:pt idx="354">
                  <c:v>28</c:v>
                </c:pt>
                <c:pt idx="355">
                  <c:v>70</c:v>
                </c:pt>
                <c:pt idx="356">
                  <c:v>32</c:v>
                </c:pt>
                <c:pt idx="357">
                  <c:v>0</c:v>
                </c:pt>
                <c:pt idx="358">
                  <c:v>0</c:v>
                </c:pt>
                <c:pt idx="359">
                  <c:v>0</c:v>
                </c:pt>
                <c:pt idx="360">
                  <c:v>17</c:v>
                </c:pt>
                <c:pt idx="361">
                  <c:v>35</c:v>
                </c:pt>
                <c:pt idx="362">
                  <c:v>51</c:v>
                </c:pt>
                <c:pt idx="363">
                  <c:v>42</c:v>
                </c:pt>
                <c:pt idx="364">
                  <c:v>0</c:v>
                </c:pt>
              </c:numCache>
            </c:numRef>
          </c:val>
          <c:extLst>
            <c:ext xmlns:c16="http://schemas.microsoft.com/office/drawing/2014/chart" uri="{C3380CC4-5D6E-409C-BE32-E72D297353CC}">
              <c16:uniqueId val="{00000002-F5FA-477E-91CD-E8A048C71CE5}"/>
            </c:ext>
          </c:extLst>
        </c:ser>
        <c:ser>
          <c:idx val="3"/>
          <c:order val="3"/>
          <c:tx>
            <c:strRef>
              <c:f>Sheet1!$E$1</c:f>
              <c:strCache>
                <c:ptCount val="1"/>
                <c:pt idx="0">
                  <c:v>tmna_services</c:v>
                </c:pt>
              </c:strCache>
            </c:strRef>
          </c:tx>
          <c:spPr>
            <a:solidFill>
              <a:schemeClr val="accent4"/>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Sheet1!$E$2:$E$366</c:f>
              <c:numCache>
                <c:formatCode>General</c:formatCode>
                <c:ptCount val="36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16</c:v>
                </c:pt>
                <c:pt idx="15">
                  <c:v>0</c:v>
                </c:pt>
                <c:pt idx="16">
                  <c:v>0</c:v>
                </c:pt>
                <c:pt idx="17">
                  <c:v>0</c:v>
                </c:pt>
                <c:pt idx="18">
                  <c:v>0</c:v>
                </c:pt>
                <c:pt idx="19">
                  <c:v>0</c:v>
                </c:pt>
                <c:pt idx="20">
                  <c:v>0</c:v>
                </c:pt>
                <c:pt idx="21">
                  <c:v>29</c:v>
                </c:pt>
                <c:pt idx="22">
                  <c:v>0</c:v>
                </c:pt>
                <c:pt idx="23">
                  <c:v>0</c:v>
                </c:pt>
                <c:pt idx="24">
                  <c:v>0</c:v>
                </c:pt>
                <c:pt idx="25">
                  <c:v>0</c:v>
                </c:pt>
                <c:pt idx="26">
                  <c:v>0</c:v>
                </c:pt>
                <c:pt idx="27">
                  <c:v>12</c:v>
                </c:pt>
                <c:pt idx="28">
                  <c:v>0</c:v>
                </c:pt>
                <c:pt idx="29">
                  <c:v>0</c:v>
                </c:pt>
                <c:pt idx="30">
                  <c:v>0</c:v>
                </c:pt>
                <c:pt idx="31">
                  <c:v>0</c:v>
                </c:pt>
                <c:pt idx="32">
                  <c:v>0</c:v>
                </c:pt>
                <c:pt idx="33">
                  <c:v>0</c:v>
                </c:pt>
                <c:pt idx="34">
                  <c:v>0</c:v>
                </c:pt>
                <c:pt idx="35">
                  <c:v>0</c:v>
                </c:pt>
                <c:pt idx="36">
                  <c:v>0</c:v>
                </c:pt>
                <c:pt idx="37">
                  <c:v>0</c:v>
                </c:pt>
                <c:pt idx="38">
                  <c:v>0</c:v>
                </c:pt>
                <c:pt idx="39">
                  <c:v>22</c:v>
                </c:pt>
                <c:pt idx="40">
                  <c:v>0</c:v>
                </c:pt>
                <c:pt idx="41">
                  <c:v>0</c:v>
                </c:pt>
                <c:pt idx="42">
                  <c:v>16</c:v>
                </c:pt>
                <c:pt idx="43">
                  <c:v>0</c:v>
                </c:pt>
                <c:pt idx="44">
                  <c:v>0</c:v>
                </c:pt>
                <c:pt idx="45">
                  <c:v>0</c:v>
                </c:pt>
                <c:pt idx="46">
                  <c:v>0</c:v>
                </c:pt>
                <c:pt idx="47">
                  <c:v>10</c:v>
                </c:pt>
                <c:pt idx="48">
                  <c:v>0</c:v>
                </c:pt>
                <c:pt idx="49">
                  <c:v>32</c:v>
                </c:pt>
                <c:pt idx="50">
                  <c:v>0</c:v>
                </c:pt>
                <c:pt idx="51">
                  <c:v>0</c:v>
                </c:pt>
                <c:pt idx="52">
                  <c:v>0</c:v>
                </c:pt>
                <c:pt idx="53">
                  <c:v>0</c:v>
                </c:pt>
                <c:pt idx="54">
                  <c:v>22</c:v>
                </c:pt>
                <c:pt idx="55">
                  <c:v>0</c:v>
                </c:pt>
                <c:pt idx="56">
                  <c:v>0</c:v>
                </c:pt>
                <c:pt idx="57">
                  <c:v>0</c:v>
                </c:pt>
                <c:pt idx="58">
                  <c:v>0</c:v>
                </c:pt>
                <c:pt idx="59">
                  <c:v>0</c:v>
                </c:pt>
                <c:pt idx="60">
                  <c:v>0</c:v>
                </c:pt>
                <c:pt idx="61">
                  <c:v>0</c:v>
                </c:pt>
                <c:pt idx="62">
                  <c:v>0</c:v>
                </c:pt>
                <c:pt idx="63">
                  <c:v>31</c:v>
                </c:pt>
                <c:pt idx="64">
                  <c:v>0</c:v>
                </c:pt>
                <c:pt idx="65">
                  <c:v>0</c:v>
                </c:pt>
                <c:pt idx="66">
                  <c:v>0</c:v>
                </c:pt>
                <c:pt idx="67">
                  <c:v>0</c:v>
                </c:pt>
                <c:pt idx="68">
                  <c:v>0</c:v>
                </c:pt>
                <c:pt idx="69">
                  <c:v>0</c:v>
                </c:pt>
                <c:pt idx="70">
                  <c:v>22</c:v>
                </c:pt>
                <c:pt idx="71">
                  <c:v>0</c:v>
                </c:pt>
                <c:pt idx="72">
                  <c:v>0</c:v>
                </c:pt>
                <c:pt idx="73">
                  <c:v>31</c:v>
                </c:pt>
                <c:pt idx="74">
                  <c:v>31</c:v>
                </c:pt>
                <c:pt idx="75">
                  <c:v>37</c:v>
                </c:pt>
                <c:pt idx="76">
                  <c:v>0</c:v>
                </c:pt>
                <c:pt idx="77">
                  <c:v>16</c:v>
                </c:pt>
                <c:pt idx="78">
                  <c:v>0</c:v>
                </c:pt>
                <c:pt idx="79">
                  <c:v>0</c:v>
                </c:pt>
                <c:pt idx="80">
                  <c:v>0</c:v>
                </c:pt>
                <c:pt idx="81">
                  <c:v>25</c:v>
                </c:pt>
                <c:pt idx="82">
                  <c:v>0</c:v>
                </c:pt>
                <c:pt idx="83">
                  <c:v>0</c:v>
                </c:pt>
                <c:pt idx="84">
                  <c:v>26</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44</c:v>
                </c:pt>
                <c:pt idx="104">
                  <c:v>0</c:v>
                </c:pt>
                <c:pt idx="105">
                  <c:v>0</c:v>
                </c:pt>
                <c:pt idx="106">
                  <c:v>0</c:v>
                </c:pt>
                <c:pt idx="107">
                  <c:v>0</c:v>
                </c:pt>
                <c:pt idx="108">
                  <c:v>0</c:v>
                </c:pt>
                <c:pt idx="109">
                  <c:v>0</c:v>
                </c:pt>
                <c:pt idx="110">
                  <c:v>0</c:v>
                </c:pt>
                <c:pt idx="111">
                  <c:v>0</c:v>
                </c:pt>
                <c:pt idx="112">
                  <c:v>0</c:v>
                </c:pt>
                <c:pt idx="113">
                  <c:v>0</c:v>
                </c:pt>
                <c:pt idx="114">
                  <c:v>0</c:v>
                </c:pt>
                <c:pt idx="115">
                  <c:v>0</c:v>
                </c:pt>
                <c:pt idx="116">
                  <c:v>25</c:v>
                </c:pt>
                <c:pt idx="117">
                  <c:v>0</c:v>
                </c:pt>
                <c:pt idx="118">
                  <c:v>17</c:v>
                </c:pt>
                <c:pt idx="119">
                  <c:v>0</c:v>
                </c:pt>
                <c:pt idx="120">
                  <c:v>0</c:v>
                </c:pt>
                <c:pt idx="121">
                  <c:v>0</c:v>
                </c:pt>
                <c:pt idx="122">
                  <c:v>0</c:v>
                </c:pt>
                <c:pt idx="123">
                  <c:v>25</c:v>
                </c:pt>
                <c:pt idx="124">
                  <c:v>19</c:v>
                </c:pt>
                <c:pt idx="125">
                  <c:v>0</c:v>
                </c:pt>
                <c:pt idx="126">
                  <c:v>20</c:v>
                </c:pt>
                <c:pt idx="127">
                  <c:v>0</c:v>
                </c:pt>
                <c:pt idx="128">
                  <c:v>0</c:v>
                </c:pt>
                <c:pt idx="129">
                  <c:v>0</c:v>
                </c:pt>
                <c:pt idx="130">
                  <c:v>0</c:v>
                </c:pt>
                <c:pt idx="131">
                  <c:v>0</c:v>
                </c:pt>
                <c:pt idx="132">
                  <c:v>0</c:v>
                </c:pt>
                <c:pt idx="133">
                  <c:v>24</c:v>
                </c:pt>
                <c:pt idx="134">
                  <c:v>0</c:v>
                </c:pt>
                <c:pt idx="135">
                  <c:v>0</c:v>
                </c:pt>
                <c:pt idx="136">
                  <c:v>0</c:v>
                </c:pt>
                <c:pt idx="137">
                  <c:v>0</c:v>
                </c:pt>
                <c:pt idx="138">
                  <c:v>0</c:v>
                </c:pt>
                <c:pt idx="139">
                  <c:v>20</c:v>
                </c:pt>
                <c:pt idx="140">
                  <c:v>15</c:v>
                </c:pt>
                <c:pt idx="141">
                  <c:v>0</c:v>
                </c:pt>
                <c:pt idx="142">
                  <c:v>0</c:v>
                </c:pt>
                <c:pt idx="143">
                  <c:v>0</c:v>
                </c:pt>
                <c:pt idx="144">
                  <c:v>0</c:v>
                </c:pt>
                <c:pt idx="145">
                  <c:v>0</c:v>
                </c:pt>
                <c:pt idx="146">
                  <c:v>0</c:v>
                </c:pt>
                <c:pt idx="147">
                  <c:v>17</c:v>
                </c:pt>
                <c:pt idx="148">
                  <c:v>0</c:v>
                </c:pt>
                <c:pt idx="149">
                  <c:v>0</c:v>
                </c:pt>
                <c:pt idx="150">
                  <c:v>0</c:v>
                </c:pt>
                <c:pt idx="151">
                  <c:v>0</c:v>
                </c:pt>
                <c:pt idx="152">
                  <c:v>0</c:v>
                </c:pt>
                <c:pt idx="153">
                  <c:v>0</c:v>
                </c:pt>
                <c:pt idx="154">
                  <c:v>130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26</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32</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9</c:v>
                </c:pt>
                <c:pt idx="209">
                  <c:v>0</c:v>
                </c:pt>
                <c:pt idx="210">
                  <c:v>0</c:v>
                </c:pt>
                <c:pt idx="211">
                  <c:v>0</c:v>
                </c:pt>
                <c:pt idx="212">
                  <c:v>0</c:v>
                </c:pt>
                <c:pt idx="213">
                  <c:v>0</c:v>
                </c:pt>
                <c:pt idx="214">
                  <c:v>0</c:v>
                </c:pt>
                <c:pt idx="215">
                  <c:v>50</c:v>
                </c:pt>
                <c:pt idx="216">
                  <c:v>0</c:v>
                </c:pt>
                <c:pt idx="217">
                  <c:v>0</c:v>
                </c:pt>
                <c:pt idx="218">
                  <c:v>0</c:v>
                </c:pt>
                <c:pt idx="219">
                  <c:v>0</c:v>
                </c:pt>
                <c:pt idx="220">
                  <c:v>0</c:v>
                </c:pt>
                <c:pt idx="221">
                  <c:v>49</c:v>
                </c:pt>
                <c:pt idx="222">
                  <c:v>0</c:v>
                </c:pt>
                <c:pt idx="223">
                  <c:v>34</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8</c:v>
                </c:pt>
                <c:pt idx="242">
                  <c:v>0</c:v>
                </c:pt>
                <c:pt idx="243">
                  <c:v>0</c:v>
                </c:pt>
                <c:pt idx="244">
                  <c:v>0</c:v>
                </c:pt>
                <c:pt idx="245">
                  <c:v>15</c:v>
                </c:pt>
                <c:pt idx="246">
                  <c:v>0</c:v>
                </c:pt>
                <c:pt idx="247">
                  <c:v>0</c:v>
                </c:pt>
                <c:pt idx="248">
                  <c:v>0</c:v>
                </c:pt>
                <c:pt idx="249">
                  <c:v>0</c:v>
                </c:pt>
                <c:pt idx="250">
                  <c:v>0</c:v>
                </c:pt>
                <c:pt idx="251">
                  <c:v>0</c:v>
                </c:pt>
                <c:pt idx="252">
                  <c:v>0</c:v>
                </c:pt>
                <c:pt idx="253">
                  <c:v>22</c:v>
                </c:pt>
                <c:pt idx="254">
                  <c:v>0</c:v>
                </c:pt>
                <c:pt idx="255">
                  <c:v>0</c:v>
                </c:pt>
                <c:pt idx="256">
                  <c:v>0</c:v>
                </c:pt>
                <c:pt idx="257">
                  <c:v>0</c:v>
                </c:pt>
                <c:pt idx="258">
                  <c:v>0</c:v>
                </c:pt>
                <c:pt idx="259">
                  <c:v>0</c:v>
                </c:pt>
                <c:pt idx="260">
                  <c:v>0</c:v>
                </c:pt>
                <c:pt idx="261">
                  <c:v>0</c:v>
                </c:pt>
                <c:pt idx="262">
                  <c:v>0</c:v>
                </c:pt>
                <c:pt idx="263">
                  <c:v>0</c:v>
                </c:pt>
                <c:pt idx="264">
                  <c:v>0</c:v>
                </c:pt>
                <c:pt idx="265">
                  <c:v>7</c:v>
                </c:pt>
                <c:pt idx="266">
                  <c:v>0</c:v>
                </c:pt>
                <c:pt idx="267">
                  <c:v>0</c:v>
                </c:pt>
                <c:pt idx="268">
                  <c:v>0</c:v>
                </c:pt>
                <c:pt idx="269">
                  <c:v>0</c:v>
                </c:pt>
                <c:pt idx="270">
                  <c:v>0</c:v>
                </c:pt>
                <c:pt idx="271">
                  <c:v>0</c:v>
                </c:pt>
                <c:pt idx="272">
                  <c:v>0</c:v>
                </c:pt>
                <c:pt idx="273">
                  <c:v>0</c:v>
                </c:pt>
                <c:pt idx="274">
                  <c:v>0</c:v>
                </c:pt>
                <c:pt idx="275">
                  <c:v>0</c:v>
                </c:pt>
                <c:pt idx="276">
                  <c:v>0</c:v>
                </c:pt>
                <c:pt idx="277">
                  <c:v>0</c:v>
                </c:pt>
                <c:pt idx="278">
                  <c:v>20</c:v>
                </c:pt>
                <c:pt idx="279">
                  <c:v>19</c:v>
                </c:pt>
                <c:pt idx="280">
                  <c:v>32</c:v>
                </c:pt>
                <c:pt idx="281">
                  <c:v>0</c:v>
                </c:pt>
                <c:pt idx="282">
                  <c:v>0</c:v>
                </c:pt>
                <c:pt idx="283">
                  <c:v>11</c:v>
                </c:pt>
                <c:pt idx="284">
                  <c:v>6</c:v>
                </c:pt>
                <c:pt idx="285">
                  <c:v>12</c:v>
                </c:pt>
                <c:pt idx="286">
                  <c:v>0</c:v>
                </c:pt>
                <c:pt idx="287">
                  <c:v>10</c:v>
                </c:pt>
                <c:pt idx="288">
                  <c:v>0</c:v>
                </c:pt>
                <c:pt idx="289">
                  <c:v>0</c:v>
                </c:pt>
                <c:pt idx="290">
                  <c:v>0</c:v>
                </c:pt>
                <c:pt idx="291">
                  <c:v>8</c:v>
                </c:pt>
                <c:pt idx="292">
                  <c:v>9</c:v>
                </c:pt>
                <c:pt idx="293">
                  <c:v>0</c:v>
                </c:pt>
                <c:pt idx="294">
                  <c:v>9</c:v>
                </c:pt>
                <c:pt idx="295">
                  <c:v>0</c:v>
                </c:pt>
                <c:pt idx="296">
                  <c:v>0</c:v>
                </c:pt>
                <c:pt idx="297">
                  <c:v>0</c:v>
                </c:pt>
                <c:pt idx="298">
                  <c:v>0</c:v>
                </c:pt>
                <c:pt idx="299">
                  <c:v>0</c:v>
                </c:pt>
                <c:pt idx="300">
                  <c:v>16</c:v>
                </c:pt>
                <c:pt idx="301">
                  <c:v>0</c:v>
                </c:pt>
                <c:pt idx="302">
                  <c:v>0</c:v>
                </c:pt>
                <c:pt idx="303">
                  <c:v>0</c:v>
                </c:pt>
                <c:pt idx="304">
                  <c:v>0</c:v>
                </c:pt>
                <c:pt idx="305">
                  <c:v>17</c:v>
                </c:pt>
                <c:pt idx="306">
                  <c:v>29</c:v>
                </c:pt>
                <c:pt idx="307">
                  <c:v>19</c:v>
                </c:pt>
                <c:pt idx="308">
                  <c:v>0</c:v>
                </c:pt>
                <c:pt idx="309">
                  <c:v>0</c:v>
                </c:pt>
                <c:pt idx="310">
                  <c:v>0</c:v>
                </c:pt>
                <c:pt idx="311">
                  <c:v>0</c:v>
                </c:pt>
                <c:pt idx="312">
                  <c:v>0</c:v>
                </c:pt>
                <c:pt idx="313">
                  <c:v>0</c:v>
                </c:pt>
                <c:pt idx="314">
                  <c:v>13</c:v>
                </c:pt>
                <c:pt idx="315">
                  <c:v>44</c:v>
                </c:pt>
                <c:pt idx="316">
                  <c:v>0</c:v>
                </c:pt>
                <c:pt idx="317">
                  <c:v>0</c:v>
                </c:pt>
                <c:pt idx="318">
                  <c:v>0</c:v>
                </c:pt>
                <c:pt idx="319">
                  <c:v>6</c:v>
                </c:pt>
                <c:pt idx="320">
                  <c:v>25</c:v>
                </c:pt>
                <c:pt idx="321">
                  <c:v>38</c:v>
                </c:pt>
                <c:pt idx="322">
                  <c:v>0</c:v>
                </c:pt>
                <c:pt idx="323">
                  <c:v>0</c:v>
                </c:pt>
                <c:pt idx="324">
                  <c:v>0</c:v>
                </c:pt>
                <c:pt idx="325">
                  <c:v>0</c:v>
                </c:pt>
                <c:pt idx="326">
                  <c:v>0</c:v>
                </c:pt>
                <c:pt idx="327">
                  <c:v>20</c:v>
                </c:pt>
                <c:pt idx="328">
                  <c:v>0</c:v>
                </c:pt>
                <c:pt idx="329">
                  <c:v>0</c:v>
                </c:pt>
                <c:pt idx="330">
                  <c:v>0</c:v>
                </c:pt>
                <c:pt idx="331">
                  <c:v>0</c:v>
                </c:pt>
                <c:pt idx="332">
                  <c:v>22</c:v>
                </c:pt>
                <c:pt idx="333">
                  <c:v>0</c:v>
                </c:pt>
                <c:pt idx="334">
                  <c:v>17</c:v>
                </c:pt>
                <c:pt idx="335">
                  <c:v>0</c:v>
                </c:pt>
                <c:pt idx="336">
                  <c:v>0</c:v>
                </c:pt>
                <c:pt idx="337">
                  <c:v>0</c:v>
                </c:pt>
                <c:pt idx="338">
                  <c:v>0</c:v>
                </c:pt>
                <c:pt idx="339">
                  <c:v>0</c:v>
                </c:pt>
                <c:pt idx="340">
                  <c:v>0</c:v>
                </c:pt>
                <c:pt idx="341">
                  <c:v>0</c:v>
                </c:pt>
                <c:pt idx="342">
                  <c:v>0</c:v>
                </c:pt>
                <c:pt idx="343">
                  <c:v>0</c:v>
                </c:pt>
                <c:pt idx="344">
                  <c:v>0</c:v>
                </c:pt>
                <c:pt idx="345">
                  <c:v>0</c:v>
                </c:pt>
                <c:pt idx="346">
                  <c:v>0</c:v>
                </c:pt>
                <c:pt idx="347">
                  <c:v>1</c:v>
                </c:pt>
                <c:pt idx="348">
                  <c:v>34</c:v>
                </c:pt>
                <c:pt idx="349">
                  <c:v>11</c:v>
                </c:pt>
                <c:pt idx="350">
                  <c:v>30</c:v>
                </c:pt>
                <c:pt idx="351">
                  <c:v>0</c:v>
                </c:pt>
                <c:pt idx="352">
                  <c:v>0</c:v>
                </c:pt>
                <c:pt idx="353">
                  <c:v>6</c:v>
                </c:pt>
                <c:pt idx="354">
                  <c:v>19</c:v>
                </c:pt>
                <c:pt idx="355">
                  <c:v>0</c:v>
                </c:pt>
                <c:pt idx="356">
                  <c:v>24</c:v>
                </c:pt>
                <c:pt idx="357">
                  <c:v>0</c:v>
                </c:pt>
                <c:pt idx="358">
                  <c:v>0</c:v>
                </c:pt>
                <c:pt idx="359">
                  <c:v>0</c:v>
                </c:pt>
                <c:pt idx="360">
                  <c:v>0</c:v>
                </c:pt>
                <c:pt idx="361">
                  <c:v>0</c:v>
                </c:pt>
                <c:pt idx="362">
                  <c:v>0</c:v>
                </c:pt>
                <c:pt idx="363">
                  <c:v>51</c:v>
                </c:pt>
                <c:pt idx="364">
                  <c:v>0</c:v>
                </c:pt>
              </c:numCache>
            </c:numRef>
          </c:val>
          <c:extLst>
            <c:ext xmlns:c16="http://schemas.microsoft.com/office/drawing/2014/chart" uri="{C3380CC4-5D6E-409C-BE32-E72D297353CC}">
              <c16:uniqueId val="{00000003-F5FA-477E-91CD-E8A048C71CE5}"/>
            </c:ext>
          </c:extLst>
        </c:ser>
        <c:ser>
          <c:idx val="4"/>
          <c:order val="4"/>
          <c:tx>
            <c:strRef>
              <c:f>Sheet1!$F$1</c:f>
              <c:strCache>
                <c:ptCount val="1"/>
                <c:pt idx="0">
                  <c:v>tmamerica</c:v>
                </c:pt>
              </c:strCache>
            </c:strRef>
          </c:tx>
          <c:spPr>
            <a:solidFill>
              <a:schemeClr val="accent5"/>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Sheet1!$F$2:$F$366</c:f>
              <c:numCache>
                <c:formatCode>General</c:formatCode>
                <c:ptCount val="365"/>
                <c:pt idx="0">
                  <c:v>0</c:v>
                </c:pt>
                <c:pt idx="1">
                  <c:v>0</c:v>
                </c:pt>
                <c:pt idx="2">
                  <c:v>0</c:v>
                </c:pt>
                <c:pt idx="3">
                  <c:v>7</c:v>
                </c:pt>
                <c:pt idx="4">
                  <c:v>0</c:v>
                </c:pt>
                <c:pt idx="5">
                  <c:v>0</c:v>
                </c:pt>
                <c:pt idx="6">
                  <c:v>0</c:v>
                </c:pt>
                <c:pt idx="7">
                  <c:v>5</c:v>
                </c:pt>
                <c:pt idx="8">
                  <c:v>0</c:v>
                </c:pt>
                <c:pt idx="9">
                  <c:v>0</c:v>
                </c:pt>
                <c:pt idx="10">
                  <c:v>11</c:v>
                </c:pt>
                <c:pt idx="11">
                  <c:v>0</c:v>
                </c:pt>
                <c:pt idx="12">
                  <c:v>4</c:v>
                </c:pt>
                <c:pt idx="13">
                  <c:v>0</c:v>
                </c:pt>
                <c:pt idx="14">
                  <c:v>15</c:v>
                </c:pt>
                <c:pt idx="15">
                  <c:v>0</c:v>
                </c:pt>
                <c:pt idx="16">
                  <c:v>0</c:v>
                </c:pt>
                <c:pt idx="17">
                  <c:v>0</c:v>
                </c:pt>
                <c:pt idx="18">
                  <c:v>7</c:v>
                </c:pt>
                <c:pt idx="19">
                  <c:v>8</c:v>
                </c:pt>
                <c:pt idx="20">
                  <c:v>0</c:v>
                </c:pt>
                <c:pt idx="21">
                  <c:v>0</c:v>
                </c:pt>
                <c:pt idx="22">
                  <c:v>0</c:v>
                </c:pt>
                <c:pt idx="23">
                  <c:v>0</c:v>
                </c:pt>
                <c:pt idx="24">
                  <c:v>0</c:v>
                </c:pt>
                <c:pt idx="25">
                  <c:v>0</c:v>
                </c:pt>
                <c:pt idx="26">
                  <c:v>10</c:v>
                </c:pt>
                <c:pt idx="27">
                  <c:v>0</c:v>
                </c:pt>
                <c:pt idx="28">
                  <c:v>12</c:v>
                </c:pt>
                <c:pt idx="29">
                  <c:v>0</c:v>
                </c:pt>
                <c:pt idx="30">
                  <c:v>0</c:v>
                </c:pt>
                <c:pt idx="31">
                  <c:v>13</c:v>
                </c:pt>
                <c:pt idx="32">
                  <c:v>0</c:v>
                </c:pt>
                <c:pt idx="33">
                  <c:v>19</c:v>
                </c:pt>
                <c:pt idx="34">
                  <c:v>0</c:v>
                </c:pt>
                <c:pt idx="35">
                  <c:v>10</c:v>
                </c:pt>
                <c:pt idx="36">
                  <c:v>0</c:v>
                </c:pt>
                <c:pt idx="37">
                  <c:v>0</c:v>
                </c:pt>
                <c:pt idx="38">
                  <c:v>11</c:v>
                </c:pt>
                <c:pt idx="39">
                  <c:v>0</c:v>
                </c:pt>
                <c:pt idx="40">
                  <c:v>28</c:v>
                </c:pt>
                <c:pt idx="41">
                  <c:v>0</c:v>
                </c:pt>
                <c:pt idx="42">
                  <c:v>8</c:v>
                </c:pt>
                <c:pt idx="43">
                  <c:v>0</c:v>
                </c:pt>
                <c:pt idx="44">
                  <c:v>0</c:v>
                </c:pt>
                <c:pt idx="45">
                  <c:v>0</c:v>
                </c:pt>
                <c:pt idx="46">
                  <c:v>0</c:v>
                </c:pt>
                <c:pt idx="47">
                  <c:v>11</c:v>
                </c:pt>
                <c:pt idx="48">
                  <c:v>0</c:v>
                </c:pt>
                <c:pt idx="49">
                  <c:v>17</c:v>
                </c:pt>
                <c:pt idx="50">
                  <c:v>0</c:v>
                </c:pt>
                <c:pt idx="51">
                  <c:v>0</c:v>
                </c:pt>
                <c:pt idx="52">
                  <c:v>5</c:v>
                </c:pt>
                <c:pt idx="53">
                  <c:v>0</c:v>
                </c:pt>
                <c:pt idx="54">
                  <c:v>14</c:v>
                </c:pt>
                <c:pt idx="55">
                  <c:v>0</c:v>
                </c:pt>
                <c:pt idx="56">
                  <c:v>13</c:v>
                </c:pt>
                <c:pt idx="57">
                  <c:v>0</c:v>
                </c:pt>
                <c:pt idx="58">
                  <c:v>0</c:v>
                </c:pt>
                <c:pt idx="59">
                  <c:v>6</c:v>
                </c:pt>
                <c:pt idx="60">
                  <c:v>0</c:v>
                </c:pt>
                <c:pt idx="61">
                  <c:v>10</c:v>
                </c:pt>
                <c:pt idx="62">
                  <c:v>0</c:v>
                </c:pt>
                <c:pt idx="63">
                  <c:v>11</c:v>
                </c:pt>
                <c:pt idx="64">
                  <c:v>0</c:v>
                </c:pt>
                <c:pt idx="65">
                  <c:v>0</c:v>
                </c:pt>
                <c:pt idx="66">
                  <c:v>9</c:v>
                </c:pt>
                <c:pt idx="67">
                  <c:v>0</c:v>
                </c:pt>
                <c:pt idx="68">
                  <c:v>14</c:v>
                </c:pt>
                <c:pt idx="69">
                  <c:v>0</c:v>
                </c:pt>
                <c:pt idx="70">
                  <c:v>13</c:v>
                </c:pt>
                <c:pt idx="71">
                  <c:v>0</c:v>
                </c:pt>
                <c:pt idx="72">
                  <c:v>0</c:v>
                </c:pt>
                <c:pt idx="73">
                  <c:v>7</c:v>
                </c:pt>
                <c:pt idx="74">
                  <c:v>0</c:v>
                </c:pt>
                <c:pt idx="75">
                  <c:v>9</c:v>
                </c:pt>
                <c:pt idx="76">
                  <c:v>0</c:v>
                </c:pt>
                <c:pt idx="77">
                  <c:v>9</c:v>
                </c:pt>
                <c:pt idx="78">
                  <c:v>0</c:v>
                </c:pt>
                <c:pt idx="79">
                  <c:v>0</c:v>
                </c:pt>
                <c:pt idx="80">
                  <c:v>6</c:v>
                </c:pt>
                <c:pt idx="81">
                  <c:v>0</c:v>
                </c:pt>
                <c:pt idx="82">
                  <c:v>3</c:v>
                </c:pt>
                <c:pt idx="83">
                  <c:v>0</c:v>
                </c:pt>
                <c:pt idx="84">
                  <c:v>12</c:v>
                </c:pt>
                <c:pt idx="85">
                  <c:v>0</c:v>
                </c:pt>
                <c:pt idx="86">
                  <c:v>0</c:v>
                </c:pt>
                <c:pt idx="87">
                  <c:v>3</c:v>
                </c:pt>
                <c:pt idx="88">
                  <c:v>0</c:v>
                </c:pt>
                <c:pt idx="89">
                  <c:v>0</c:v>
                </c:pt>
                <c:pt idx="90">
                  <c:v>7</c:v>
                </c:pt>
                <c:pt idx="91">
                  <c:v>0</c:v>
                </c:pt>
                <c:pt idx="92">
                  <c:v>0</c:v>
                </c:pt>
                <c:pt idx="93">
                  <c:v>0</c:v>
                </c:pt>
                <c:pt idx="94">
                  <c:v>8</c:v>
                </c:pt>
                <c:pt idx="95">
                  <c:v>0</c:v>
                </c:pt>
                <c:pt idx="96">
                  <c:v>5</c:v>
                </c:pt>
                <c:pt idx="97">
                  <c:v>0</c:v>
                </c:pt>
                <c:pt idx="98">
                  <c:v>16</c:v>
                </c:pt>
                <c:pt idx="99">
                  <c:v>0</c:v>
                </c:pt>
                <c:pt idx="100">
                  <c:v>0</c:v>
                </c:pt>
                <c:pt idx="101">
                  <c:v>10</c:v>
                </c:pt>
                <c:pt idx="102">
                  <c:v>4</c:v>
                </c:pt>
                <c:pt idx="103">
                  <c:v>4</c:v>
                </c:pt>
                <c:pt idx="104">
                  <c:v>0</c:v>
                </c:pt>
                <c:pt idx="105">
                  <c:v>8</c:v>
                </c:pt>
                <c:pt idx="106">
                  <c:v>0</c:v>
                </c:pt>
                <c:pt idx="107">
                  <c:v>0</c:v>
                </c:pt>
                <c:pt idx="108">
                  <c:v>5</c:v>
                </c:pt>
                <c:pt idx="109">
                  <c:v>0</c:v>
                </c:pt>
                <c:pt idx="110">
                  <c:v>6</c:v>
                </c:pt>
                <c:pt idx="111">
                  <c:v>25</c:v>
                </c:pt>
                <c:pt idx="112">
                  <c:v>5</c:v>
                </c:pt>
                <c:pt idx="113">
                  <c:v>0</c:v>
                </c:pt>
                <c:pt idx="114">
                  <c:v>0</c:v>
                </c:pt>
                <c:pt idx="115">
                  <c:v>16</c:v>
                </c:pt>
                <c:pt idx="116">
                  <c:v>0</c:v>
                </c:pt>
                <c:pt idx="117">
                  <c:v>9</c:v>
                </c:pt>
                <c:pt idx="118">
                  <c:v>0</c:v>
                </c:pt>
                <c:pt idx="119">
                  <c:v>9</c:v>
                </c:pt>
                <c:pt idx="120">
                  <c:v>0</c:v>
                </c:pt>
                <c:pt idx="121">
                  <c:v>0</c:v>
                </c:pt>
                <c:pt idx="122">
                  <c:v>7</c:v>
                </c:pt>
                <c:pt idx="123">
                  <c:v>0</c:v>
                </c:pt>
                <c:pt idx="124">
                  <c:v>5</c:v>
                </c:pt>
                <c:pt idx="125">
                  <c:v>0</c:v>
                </c:pt>
                <c:pt idx="126">
                  <c:v>9</c:v>
                </c:pt>
                <c:pt idx="127">
                  <c:v>0</c:v>
                </c:pt>
                <c:pt idx="128">
                  <c:v>0</c:v>
                </c:pt>
                <c:pt idx="129">
                  <c:v>4</c:v>
                </c:pt>
                <c:pt idx="130">
                  <c:v>0</c:v>
                </c:pt>
                <c:pt idx="131">
                  <c:v>7</c:v>
                </c:pt>
                <c:pt idx="132">
                  <c:v>0</c:v>
                </c:pt>
                <c:pt idx="133">
                  <c:v>13</c:v>
                </c:pt>
                <c:pt idx="134">
                  <c:v>0</c:v>
                </c:pt>
                <c:pt idx="135">
                  <c:v>0</c:v>
                </c:pt>
                <c:pt idx="136">
                  <c:v>0</c:v>
                </c:pt>
                <c:pt idx="137">
                  <c:v>7</c:v>
                </c:pt>
                <c:pt idx="138">
                  <c:v>13</c:v>
                </c:pt>
                <c:pt idx="139">
                  <c:v>0</c:v>
                </c:pt>
                <c:pt idx="140">
                  <c:v>7</c:v>
                </c:pt>
                <c:pt idx="141">
                  <c:v>0</c:v>
                </c:pt>
                <c:pt idx="142">
                  <c:v>0</c:v>
                </c:pt>
                <c:pt idx="143">
                  <c:v>5</c:v>
                </c:pt>
                <c:pt idx="144">
                  <c:v>0</c:v>
                </c:pt>
                <c:pt idx="145">
                  <c:v>0</c:v>
                </c:pt>
                <c:pt idx="146">
                  <c:v>6</c:v>
                </c:pt>
                <c:pt idx="147">
                  <c:v>8</c:v>
                </c:pt>
                <c:pt idx="148">
                  <c:v>0</c:v>
                </c:pt>
                <c:pt idx="149">
                  <c:v>0</c:v>
                </c:pt>
                <c:pt idx="150">
                  <c:v>0</c:v>
                </c:pt>
                <c:pt idx="151">
                  <c:v>15</c:v>
                </c:pt>
                <c:pt idx="152">
                  <c:v>6</c:v>
                </c:pt>
                <c:pt idx="153">
                  <c:v>0</c:v>
                </c:pt>
                <c:pt idx="154">
                  <c:v>11</c:v>
                </c:pt>
                <c:pt idx="155">
                  <c:v>0</c:v>
                </c:pt>
                <c:pt idx="156">
                  <c:v>0</c:v>
                </c:pt>
                <c:pt idx="157">
                  <c:v>7</c:v>
                </c:pt>
                <c:pt idx="158">
                  <c:v>0</c:v>
                </c:pt>
                <c:pt idx="159">
                  <c:v>5</c:v>
                </c:pt>
                <c:pt idx="160">
                  <c:v>0</c:v>
                </c:pt>
                <c:pt idx="161">
                  <c:v>14</c:v>
                </c:pt>
                <c:pt idx="162">
                  <c:v>0</c:v>
                </c:pt>
                <c:pt idx="163">
                  <c:v>0</c:v>
                </c:pt>
                <c:pt idx="164">
                  <c:v>8</c:v>
                </c:pt>
                <c:pt idx="165">
                  <c:v>0</c:v>
                </c:pt>
                <c:pt idx="166">
                  <c:v>5</c:v>
                </c:pt>
                <c:pt idx="167">
                  <c:v>0</c:v>
                </c:pt>
                <c:pt idx="168">
                  <c:v>6</c:v>
                </c:pt>
                <c:pt idx="169">
                  <c:v>0</c:v>
                </c:pt>
                <c:pt idx="170">
                  <c:v>0</c:v>
                </c:pt>
                <c:pt idx="171">
                  <c:v>0</c:v>
                </c:pt>
                <c:pt idx="172">
                  <c:v>0</c:v>
                </c:pt>
                <c:pt idx="173">
                  <c:v>6</c:v>
                </c:pt>
                <c:pt idx="174">
                  <c:v>2</c:v>
                </c:pt>
                <c:pt idx="175">
                  <c:v>9</c:v>
                </c:pt>
                <c:pt idx="176">
                  <c:v>0</c:v>
                </c:pt>
                <c:pt idx="177">
                  <c:v>0</c:v>
                </c:pt>
                <c:pt idx="178">
                  <c:v>2</c:v>
                </c:pt>
                <c:pt idx="179">
                  <c:v>3</c:v>
                </c:pt>
                <c:pt idx="180">
                  <c:v>5</c:v>
                </c:pt>
                <c:pt idx="181">
                  <c:v>0</c:v>
                </c:pt>
                <c:pt idx="182">
                  <c:v>17</c:v>
                </c:pt>
                <c:pt idx="183">
                  <c:v>0</c:v>
                </c:pt>
                <c:pt idx="184">
                  <c:v>0</c:v>
                </c:pt>
                <c:pt idx="185">
                  <c:v>0</c:v>
                </c:pt>
                <c:pt idx="186">
                  <c:v>10</c:v>
                </c:pt>
                <c:pt idx="187">
                  <c:v>2</c:v>
                </c:pt>
                <c:pt idx="188">
                  <c:v>0</c:v>
                </c:pt>
                <c:pt idx="189">
                  <c:v>7</c:v>
                </c:pt>
                <c:pt idx="190">
                  <c:v>0</c:v>
                </c:pt>
                <c:pt idx="191">
                  <c:v>0</c:v>
                </c:pt>
                <c:pt idx="192">
                  <c:v>9</c:v>
                </c:pt>
                <c:pt idx="193">
                  <c:v>0</c:v>
                </c:pt>
                <c:pt idx="194">
                  <c:v>6</c:v>
                </c:pt>
                <c:pt idx="195">
                  <c:v>0</c:v>
                </c:pt>
                <c:pt idx="196">
                  <c:v>6</c:v>
                </c:pt>
                <c:pt idx="197">
                  <c:v>0</c:v>
                </c:pt>
                <c:pt idx="198">
                  <c:v>0</c:v>
                </c:pt>
                <c:pt idx="199">
                  <c:v>14</c:v>
                </c:pt>
                <c:pt idx="200">
                  <c:v>0</c:v>
                </c:pt>
                <c:pt idx="201">
                  <c:v>9</c:v>
                </c:pt>
                <c:pt idx="202">
                  <c:v>0</c:v>
                </c:pt>
                <c:pt idx="203">
                  <c:v>9</c:v>
                </c:pt>
                <c:pt idx="204">
                  <c:v>0</c:v>
                </c:pt>
                <c:pt idx="205">
                  <c:v>0</c:v>
                </c:pt>
                <c:pt idx="206">
                  <c:v>6</c:v>
                </c:pt>
                <c:pt idx="207">
                  <c:v>6</c:v>
                </c:pt>
                <c:pt idx="208">
                  <c:v>9</c:v>
                </c:pt>
                <c:pt idx="209">
                  <c:v>0</c:v>
                </c:pt>
                <c:pt idx="210">
                  <c:v>8</c:v>
                </c:pt>
                <c:pt idx="211">
                  <c:v>0</c:v>
                </c:pt>
                <c:pt idx="212">
                  <c:v>0</c:v>
                </c:pt>
                <c:pt idx="213">
                  <c:v>12</c:v>
                </c:pt>
                <c:pt idx="214">
                  <c:v>0</c:v>
                </c:pt>
                <c:pt idx="215">
                  <c:v>7</c:v>
                </c:pt>
                <c:pt idx="216">
                  <c:v>0</c:v>
                </c:pt>
                <c:pt idx="217">
                  <c:v>6</c:v>
                </c:pt>
                <c:pt idx="218">
                  <c:v>0</c:v>
                </c:pt>
                <c:pt idx="219">
                  <c:v>0</c:v>
                </c:pt>
                <c:pt idx="220">
                  <c:v>9</c:v>
                </c:pt>
                <c:pt idx="221">
                  <c:v>0</c:v>
                </c:pt>
                <c:pt idx="222">
                  <c:v>7</c:v>
                </c:pt>
                <c:pt idx="223">
                  <c:v>0</c:v>
                </c:pt>
                <c:pt idx="224">
                  <c:v>14</c:v>
                </c:pt>
                <c:pt idx="225">
                  <c:v>0</c:v>
                </c:pt>
                <c:pt idx="226">
                  <c:v>0</c:v>
                </c:pt>
                <c:pt idx="227">
                  <c:v>7</c:v>
                </c:pt>
                <c:pt idx="228">
                  <c:v>0</c:v>
                </c:pt>
                <c:pt idx="229">
                  <c:v>9</c:v>
                </c:pt>
                <c:pt idx="230">
                  <c:v>0</c:v>
                </c:pt>
                <c:pt idx="231">
                  <c:v>6</c:v>
                </c:pt>
                <c:pt idx="232">
                  <c:v>0</c:v>
                </c:pt>
                <c:pt idx="233">
                  <c:v>0</c:v>
                </c:pt>
                <c:pt idx="234">
                  <c:v>6</c:v>
                </c:pt>
                <c:pt idx="235">
                  <c:v>0</c:v>
                </c:pt>
                <c:pt idx="236">
                  <c:v>8</c:v>
                </c:pt>
                <c:pt idx="237">
                  <c:v>0</c:v>
                </c:pt>
                <c:pt idx="238">
                  <c:v>47</c:v>
                </c:pt>
                <c:pt idx="239">
                  <c:v>0</c:v>
                </c:pt>
                <c:pt idx="240">
                  <c:v>0</c:v>
                </c:pt>
                <c:pt idx="241">
                  <c:v>12</c:v>
                </c:pt>
                <c:pt idx="242">
                  <c:v>9</c:v>
                </c:pt>
                <c:pt idx="243">
                  <c:v>4</c:v>
                </c:pt>
                <c:pt idx="244">
                  <c:v>0</c:v>
                </c:pt>
                <c:pt idx="245">
                  <c:v>10</c:v>
                </c:pt>
                <c:pt idx="246">
                  <c:v>0</c:v>
                </c:pt>
                <c:pt idx="247">
                  <c:v>0</c:v>
                </c:pt>
                <c:pt idx="248">
                  <c:v>0</c:v>
                </c:pt>
                <c:pt idx="249">
                  <c:v>5</c:v>
                </c:pt>
                <c:pt idx="250">
                  <c:v>0</c:v>
                </c:pt>
                <c:pt idx="251">
                  <c:v>0</c:v>
                </c:pt>
                <c:pt idx="252">
                  <c:v>6</c:v>
                </c:pt>
                <c:pt idx="253">
                  <c:v>11</c:v>
                </c:pt>
                <c:pt idx="254">
                  <c:v>0</c:v>
                </c:pt>
                <c:pt idx="255">
                  <c:v>9</c:v>
                </c:pt>
                <c:pt idx="256">
                  <c:v>0</c:v>
                </c:pt>
                <c:pt idx="257">
                  <c:v>5</c:v>
                </c:pt>
                <c:pt idx="258">
                  <c:v>0</c:v>
                </c:pt>
                <c:pt idx="259">
                  <c:v>9</c:v>
                </c:pt>
                <c:pt idx="260">
                  <c:v>0</c:v>
                </c:pt>
                <c:pt idx="261">
                  <c:v>0</c:v>
                </c:pt>
                <c:pt idx="262">
                  <c:v>14</c:v>
                </c:pt>
                <c:pt idx="263">
                  <c:v>0</c:v>
                </c:pt>
                <c:pt idx="264">
                  <c:v>4</c:v>
                </c:pt>
                <c:pt idx="265">
                  <c:v>18</c:v>
                </c:pt>
                <c:pt idx="266">
                  <c:v>5</c:v>
                </c:pt>
                <c:pt idx="267">
                  <c:v>0</c:v>
                </c:pt>
                <c:pt idx="268">
                  <c:v>0</c:v>
                </c:pt>
                <c:pt idx="269">
                  <c:v>6</c:v>
                </c:pt>
                <c:pt idx="270">
                  <c:v>14</c:v>
                </c:pt>
                <c:pt idx="271">
                  <c:v>16</c:v>
                </c:pt>
                <c:pt idx="272">
                  <c:v>0</c:v>
                </c:pt>
                <c:pt idx="273">
                  <c:v>8</c:v>
                </c:pt>
                <c:pt idx="274">
                  <c:v>0</c:v>
                </c:pt>
                <c:pt idx="275">
                  <c:v>0</c:v>
                </c:pt>
                <c:pt idx="276">
                  <c:v>0</c:v>
                </c:pt>
                <c:pt idx="277">
                  <c:v>8</c:v>
                </c:pt>
                <c:pt idx="278">
                  <c:v>8</c:v>
                </c:pt>
                <c:pt idx="279">
                  <c:v>17</c:v>
                </c:pt>
                <c:pt idx="280">
                  <c:v>13</c:v>
                </c:pt>
                <c:pt idx="281">
                  <c:v>0</c:v>
                </c:pt>
                <c:pt idx="282">
                  <c:v>0</c:v>
                </c:pt>
                <c:pt idx="283">
                  <c:v>8</c:v>
                </c:pt>
                <c:pt idx="284">
                  <c:v>0</c:v>
                </c:pt>
                <c:pt idx="285">
                  <c:v>4</c:v>
                </c:pt>
                <c:pt idx="286">
                  <c:v>0</c:v>
                </c:pt>
                <c:pt idx="287">
                  <c:v>10</c:v>
                </c:pt>
                <c:pt idx="288">
                  <c:v>0</c:v>
                </c:pt>
                <c:pt idx="289">
                  <c:v>0</c:v>
                </c:pt>
                <c:pt idx="290">
                  <c:v>0</c:v>
                </c:pt>
                <c:pt idx="291">
                  <c:v>4</c:v>
                </c:pt>
                <c:pt idx="292">
                  <c:v>9</c:v>
                </c:pt>
                <c:pt idx="293">
                  <c:v>0</c:v>
                </c:pt>
                <c:pt idx="294">
                  <c:v>11</c:v>
                </c:pt>
                <c:pt idx="295">
                  <c:v>0</c:v>
                </c:pt>
                <c:pt idx="296">
                  <c:v>0</c:v>
                </c:pt>
                <c:pt idx="297">
                  <c:v>1</c:v>
                </c:pt>
                <c:pt idx="298">
                  <c:v>15</c:v>
                </c:pt>
                <c:pt idx="299">
                  <c:v>1</c:v>
                </c:pt>
                <c:pt idx="300">
                  <c:v>23</c:v>
                </c:pt>
                <c:pt idx="301">
                  <c:v>19</c:v>
                </c:pt>
                <c:pt idx="302">
                  <c:v>0</c:v>
                </c:pt>
                <c:pt idx="303">
                  <c:v>0</c:v>
                </c:pt>
                <c:pt idx="304">
                  <c:v>5</c:v>
                </c:pt>
                <c:pt idx="305">
                  <c:v>0</c:v>
                </c:pt>
                <c:pt idx="306">
                  <c:v>9</c:v>
                </c:pt>
                <c:pt idx="307">
                  <c:v>6</c:v>
                </c:pt>
                <c:pt idx="308">
                  <c:v>9</c:v>
                </c:pt>
                <c:pt idx="309">
                  <c:v>0</c:v>
                </c:pt>
                <c:pt idx="310">
                  <c:v>0</c:v>
                </c:pt>
                <c:pt idx="311">
                  <c:v>6</c:v>
                </c:pt>
                <c:pt idx="312">
                  <c:v>0</c:v>
                </c:pt>
                <c:pt idx="313">
                  <c:v>9</c:v>
                </c:pt>
                <c:pt idx="314">
                  <c:v>7</c:v>
                </c:pt>
                <c:pt idx="315">
                  <c:v>22</c:v>
                </c:pt>
                <c:pt idx="316">
                  <c:v>0</c:v>
                </c:pt>
                <c:pt idx="317">
                  <c:v>0</c:v>
                </c:pt>
                <c:pt idx="318">
                  <c:v>0</c:v>
                </c:pt>
                <c:pt idx="319">
                  <c:v>0</c:v>
                </c:pt>
                <c:pt idx="320">
                  <c:v>4</c:v>
                </c:pt>
                <c:pt idx="321">
                  <c:v>0</c:v>
                </c:pt>
                <c:pt idx="322">
                  <c:v>6</c:v>
                </c:pt>
                <c:pt idx="323">
                  <c:v>0</c:v>
                </c:pt>
                <c:pt idx="324">
                  <c:v>0</c:v>
                </c:pt>
                <c:pt idx="325">
                  <c:v>10</c:v>
                </c:pt>
                <c:pt idx="326">
                  <c:v>0</c:v>
                </c:pt>
                <c:pt idx="327">
                  <c:v>13</c:v>
                </c:pt>
                <c:pt idx="328">
                  <c:v>0</c:v>
                </c:pt>
                <c:pt idx="329">
                  <c:v>0</c:v>
                </c:pt>
                <c:pt idx="330">
                  <c:v>0</c:v>
                </c:pt>
                <c:pt idx="331">
                  <c:v>0</c:v>
                </c:pt>
                <c:pt idx="332">
                  <c:v>35</c:v>
                </c:pt>
                <c:pt idx="333">
                  <c:v>7</c:v>
                </c:pt>
                <c:pt idx="334">
                  <c:v>3</c:v>
                </c:pt>
                <c:pt idx="335">
                  <c:v>0</c:v>
                </c:pt>
                <c:pt idx="336">
                  <c:v>16</c:v>
                </c:pt>
                <c:pt idx="337">
                  <c:v>0</c:v>
                </c:pt>
                <c:pt idx="338">
                  <c:v>0</c:v>
                </c:pt>
                <c:pt idx="339">
                  <c:v>21</c:v>
                </c:pt>
                <c:pt idx="340">
                  <c:v>0</c:v>
                </c:pt>
                <c:pt idx="341">
                  <c:v>9</c:v>
                </c:pt>
                <c:pt idx="342">
                  <c:v>0</c:v>
                </c:pt>
                <c:pt idx="343">
                  <c:v>6</c:v>
                </c:pt>
                <c:pt idx="344">
                  <c:v>0</c:v>
                </c:pt>
                <c:pt idx="345">
                  <c:v>0</c:v>
                </c:pt>
                <c:pt idx="346">
                  <c:v>5</c:v>
                </c:pt>
                <c:pt idx="347">
                  <c:v>0</c:v>
                </c:pt>
                <c:pt idx="348">
                  <c:v>12</c:v>
                </c:pt>
                <c:pt idx="349">
                  <c:v>0</c:v>
                </c:pt>
                <c:pt idx="350">
                  <c:v>3</c:v>
                </c:pt>
                <c:pt idx="351">
                  <c:v>0</c:v>
                </c:pt>
                <c:pt idx="352">
                  <c:v>0</c:v>
                </c:pt>
                <c:pt idx="353">
                  <c:v>16</c:v>
                </c:pt>
                <c:pt idx="354">
                  <c:v>0</c:v>
                </c:pt>
                <c:pt idx="355">
                  <c:v>13</c:v>
                </c:pt>
                <c:pt idx="356">
                  <c:v>5</c:v>
                </c:pt>
                <c:pt idx="357">
                  <c:v>0</c:v>
                </c:pt>
                <c:pt idx="358">
                  <c:v>0</c:v>
                </c:pt>
                <c:pt idx="359">
                  <c:v>0</c:v>
                </c:pt>
                <c:pt idx="360">
                  <c:v>0</c:v>
                </c:pt>
                <c:pt idx="361">
                  <c:v>11</c:v>
                </c:pt>
                <c:pt idx="362">
                  <c:v>0</c:v>
                </c:pt>
                <c:pt idx="363">
                  <c:v>0</c:v>
                </c:pt>
                <c:pt idx="364">
                  <c:v>0</c:v>
                </c:pt>
              </c:numCache>
            </c:numRef>
          </c:val>
          <c:extLst>
            <c:ext xmlns:c16="http://schemas.microsoft.com/office/drawing/2014/chart" uri="{C3380CC4-5D6E-409C-BE32-E72D297353CC}">
              <c16:uniqueId val="{00000004-F5FA-477E-91CD-E8A048C71CE5}"/>
            </c:ext>
          </c:extLst>
        </c:ser>
        <c:ser>
          <c:idx val="5"/>
          <c:order val="5"/>
          <c:tx>
            <c:strRef>
              <c:f>Sheet1!$G$1</c:f>
              <c:strCache>
                <c:ptCount val="1"/>
                <c:pt idx="0">
                  <c:v>travelersinsurance</c:v>
                </c:pt>
              </c:strCache>
            </c:strRef>
          </c:tx>
          <c:spPr>
            <a:solidFill>
              <a:schemeClr val="accent6"/>
            </a:solidFill>
            <a:ln>
              <a:noFill/>
            </a:ln>
            <a:effectLst/>
          </c:spPr>
          <c:invertIfNegative val="0"/>
          <c:cat>
            <c:numRef>
              <c:f>Sheet1!$A$2:$A$366</c:f>
              <c:numCache>
                <c:formatCode>m/d/yyyy</c:formatCode>
                <c:ptCount val="365"/>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numCache>
            </c:numRef>
          </c:cat>
          <c:val>
            <c:numRef>
              <c:f>Sheet1!$G$2:$G$366</c:f>
              <c:numCache>
                <c:formatCode>General</c:formatCode>
                <c:ptCount val="365"/>
                <c:pt idx="0">
                  <c:v>0</c:v>
                </c:pt>
                <c:pt idx="1">
                  <c:v>51</c:v>
                </c:pt>
                <c:pt idx="2">
                  <c:v>0</c:v>
                </c:pt>
                <c:pt idx="3">
                  <c:v>56</c:v>
                </c:pt>
                <c:pt idx="4">
                  <c:v>42</c:v>
                </c:pt>
                <c:pt idx="5">
                  <c:v>0</c:v>
                </c:pt>
                <c:pt idx="6">
                  <c:v>399</c:v>
                </c:pt>
                <c:pt idx="7">
                  <c:v>25</c:v>
                </c:pt>
                <c:pt idx="8">
                  <c:v>45</c:v>
                </c:pt>
                <c:pt idx="9">
                  <c:v>68</c:v>
                </c:pt>
                <c:pt idx="10">
                  <c:v>0</c:v>
                </c:pt>
                <c:pt idx="11">
                  <c:v>0</c:v>
                </c:pt>
                <c:pt idx="12">
                  <c:v>35</c:v>
                </c:pt>
                <c:pt idx="13">
                  <c:v>35</c:v>
                </c:pt>
                <c:pt idx="14">
                  <c:v>32</c:v>
                </c:pt>
                <c:pt idx="15">
                  <c:v>0</c:v>
                </c:pt>
                <c:pt idx="16">
                  <c:v>0</c:v>
                </c:pt>
                <c:pt idx="17">
                  <c:v>92</c:v>
                </c:pt>
                <c:pt idx="18">
                  <c:v>0</c:v>
                </c:pt>
                <c:pt idx="19">
                  <c:v>0</c:v>
                </c:pt>
                <c:pt idx="20">
                  <c:v>0</c:v>
                </c:pt>
                <c:pt idx="21">
                  <c:v>0</c:v>
                </c:pt>
                <c:pt idx="22">
                  <c:v>0</c:v>
                </c:pt>
                <c:pt idx="23">
                  <c:v>0</c:v>
                </c:pt>
                <c:pt idx="24">
                  <c:v>96</c:v>
                </c:pt>
                <c:pt idx="25">
                  <c:v>38</c:v>
                </c:pt>
                <c:pt idx="26">
                  <c:v>41</c:v>
                </c:pt>
                <c:pt idx="27">
                  <c:v>35</c:v>
                </c:pt>
                <c:pt idx="28">
                  <c:v>29</c:v>
                </c:pt>
                <c:pt idx="29">
                  <c:v>0</c:v>
                </c:pt>
                <c:pt idx="30">
                  <c:v>46</c:v>
                </c:pt>
                <c:pt idx="31">
                  <c:v>0</c:v>
                </c:pt>
                <c:pt idx="32">
                  <c:v>57</c:v>
                </c:pt>
                <c:pt idx="33">
                  <c:v>0</c:v>
                </c:pt>
                <c:pt idx="34">
                  <c:v>149</c:v>
                </c:pt>
                <c:pt idx="35">
                  <c:v>0</c:v>
                </c:pt>
                <c:pt idx="36">
                  <c:v>76</c:v>
                </c:pt>
                <c:pt idx="37">
                  <c:v>34</c:v>
                </c:pt>
                <c:pt idx="38">
                  <c:v>40</c:v>
                </c:pt>
                <c:pt idx="39">
                  <c:v>54</c:v>
                </c:pt>
                <c:pt idx="40">
                  <c:v>94</c:v>
                </c:pt>
                <c:pt idx="41">
                  <c:v>21</c:v>
                </c:pt>
                <c:pt idx="42">
                  <c:v>118</c:v>
                </c:pt>
                <c:pt idx="43">
                  <c:v>37</c:v>
                </c:pt>
                <c:pt idx="44">
                  <c:v>114</c:v>
                </c:pt>
                <c:pt idx="45">
                  <c:v>261</c:v>
                </c:pt>
                <c:pt idx="46">
                  <c:v>0</c:v>
                </c:pt>
                <c:pt idx="47">
                  <c:v>70</c:v>
                </c:pt>
                <c:pt idx="48">
                  <c:v>158</c:v>
                </c:pt>
                <c:pt idx="49">
                  <c:v>71</c:v>
                </c:pt>
                <c:pt idx="50">
                  <c:v>0</c:v>
                </c:pt>
                <c:pt idx="51">
                  <c:v>44</c:v>
                </c:pt>
                <c:pt idx="52">
                  <c:v>110</c:v>
                </c:pt>
                <c:pt idx="53">
                  <c:v>26</c:v>
                </c:pt>
                <c:pt idx="54">
                  <c:v>24</c:v>
                </c:pt>
                <c:pt idx="55">
                  <c:v>41</c:v>
                </c:pt>
                <c:pt idx="56">
                  <c:v>79</c:v>
                </c:pt>
                <c:pt idx="57">
                  <c:v>0</c:v>
                </c:pt>
                <c:pt idx="58">
                  <c:v>74</c:v>
                </c:pt>
                <c:pt idx="59">
                  <c:v>0</c:v>
                </c:pt>
                <c:pt idx="60">
                  <c:v>0</c:v>
                </c:pt>
                <c:pt idx="61">
                  <c:v>71</c:v>
                </c:pt>
                <c:pt idx="62">
                  <c:v>48</c:v>
                </c:pt>
                <c:pt idx="63">
                  <c:v>123</c:v>
                </c:pt>
                <c:pt idx="64">
                  <c:v>0</c:v>
                </c:pt>
                <c:pt idx="65">
                  <c:v>57</c:v>
                </c:pt>
                <c:pt idx="66">
                  <c:v>151</c:v>
                </c:pt>
                <c:pt idx="67">
                  <c:v>81</c:v>
                </c:pt>
                <c:pt idx="68">
                  <c:v>0</c:v>
                </c:pt>
                <c:pt idx="69">
                  <c:v>0</c:v>
                </c:pt>
                <c:pt idx="70">
                  <c:v>44</c:v>
                </c:pt>
                <c:pt idx="71">
                  <c:v>99</c:v>
                </c:pt>
                <c:pt idx="72">
                  <c:v>0</c:v>
                </c:pt>
                <c:pt idx="73">
                  <c:v>59</c:v>
                </c:pt>
                <c:pt idx="74">
                  <c:v>71</c:v>
                </c:pt>
                <c:pt idx="75">
                  <c:v>131</c:v>
                </c:pt>
                <c:pt idx="76">
                  <c:v>0</c:v>
                </c:pt>
                <c:pt idx="77">
                  <c:v>0</c:v>
                </c:pt>
                <c:pt idx="78">
                  <c:v>188</c:v>
                </c:pt>
                <c:pt idx="79">
                  <c:v>0</c:v>
                </c:pt>
                <c:pt idx="80">
                  <c:v>108</c:v>
                </c:pt>
                <c:pt idx="81">
                  <c:v>105</c:v>
                </c:pt>
                <c:pt idx="82">
                  <c:v>49</c:v>
                </c:pt>
                <c:pt idx="83">
                  <c:v>43</c:v>
                </c:pt>
                <c:pt idx="84">
                  <c:v>55</c:v>
                </c:pt>
                <c:pt idx="85">
                  <c:v>25</c:v>
                </c:pt>
                <c:pt idx="86">
                  <c:v>82</c:v>
                </c:pt>
                <c:pt idx="87">
                  <c:v>53</c:v>
                </c:pt>
                <c:pt idx="88">
                  <c:v>89</c:v>
                </c:pt>
                <c:pt idx="89">
                  <c:v>44</c:v>
                </c:pt>
                <c:pt idx="90">
                  <c:v>0</c:v>
                </c:pt>
                <c:pt idx="91">
                  <c:v>0</c:v>
                </c:pt>
                <c:pt idx="92">
                  <c:v>55</c:v>
                </c:pt>
                <c:pt idx="93">
                  <c:v>0</c:v>
                </c:pt>
                <c:pt idx="94">
                  <c:v>22</c:v>
                </c:pt>
                <c:pt idx="95">
                  <c:v>38</c:v>
                </c:pt>
                <c:pt idx="96">
                  <c:v>96</c:v>
                </c:pt>
                <c:pt idx="97">
                  <c:v>286</c:v>
                </c:pt>
                <c:pt idx="98">
                  <c:v>0</c:v>
                </c:pt>
                <c:pt idx="99">
                  <c:v>33</c:v>
                </c:pt>
                <c:pt idx="100">
                  <c:v>138</c:v>
                </c:pt>
                <c:pt idx="101">
                  <c:v>59</c:v>
                </c:pt>
                <c:pt idx="102">
                  <c:v>0</c:v>
                </c:pt>
                <c:pt idx="103">
                  <c:v>70</c:v>
                </c:pt>
                <c:pt idx="104">
                  <c:v>117</c:v>
                </c:pt>
                <c:pt idx="105">
                  <c:v>0</c:v>
                </c:pt>
                <c:pt idx="106">
                  <c:v>53</c:v>
                </c:pt>
                <c:pt idx="107">
                  <c:v>0</c:v>
                </c:pt>
                <c:pt idx="108">
                  <c:v>40</c:v>
                </c:pt>
                <c:pt idx="109">
                  <c:v>49</c:v>
                </c:pt>
                <c:pt idx="110">
                  <c:v>0</c:v>
                </c:pt>
                <c:pt idx="111">
                  <c:v>74</c:v>
                </c:pt>
                <c:pt idx="112">
                  <c:v>64</c:v>
                </c:pt>
                <c:pt idx="113">
                  <c:v>42</c:v>
                </c:pt>
                <c:pt idx="114">
                  <c:v>47</c:v>
                </c:pt>
                <c:pt idx="115">
                  <c:v>34</c:v>
                </c:pt>
                <c:pt idx="116">
                  <c:v>74</c:v>
                </c:pt>
                <c:pt idx="117">
                  <c:v>0</c:v>
                </c:pt>
                <c:pt idx="118">
                  <c:v>157</c:v>
                </c:pt>
                <c:pt idx="119">
                  <c:v>42</c:v>
                </c:pt>
                <c:pt idx="120">
                  <c:v>45</c:v>
                </c:pt>
                <c:pt idx="121">
                  <c:v>57</c:v>
                </c:pt>
                <c:pt idx="122">
                  <c:v>53</c:v>
                </c:pt>
                <c:pt idx="123">
                  <c:v>72</c:v>
                </c:pt>
                <c:pt idx="124">
                  <c:v>0</c:v>
                </c:pt>
                <c:pt idx="125">
                  <c:v>72</c:v>
                </c:pt>
                <c:pt idx="126">
                  <c:v>41</c:v>
                </c:pt>
                <c:pt idx="127">
                  <c:v>40</c:v>
                </c:pt>
                <c:pt idx="128">
                  <c:v>68</c:v>
                </c:pt>
                <c:pt idx="129">
                  <c:v>54</c:v>
                </c:pt>
                <c:pt idx="130">
                  <c:v>61</c:v>
                </c:pt>
                <c:pt idx="131">
                  <c:v>57</c:v>
                </c:pt>
                <c:pt idx="132">
                  <c:v>38</c:v>
                </c:pt>
                <c:pt idx="133">
                  <c:v>39</c:v>
                </c:pt>
                <c:pt idx="134">
                  <c:v>39</c:v>
                </c:pt>
                <c:pt idx="135">
                  <c:v>38</c:v>
                </c:pt>
                <c:pt idx="136">
                  <c:v>49</c:v>
                </c:pt>
                <c:pt idx="137">
                  <c:v>36</c:v>
                </c:pt>
                <c:pt idx="138">
                  <c:v>0</c:v>
                </c:pt>
                <c:pt idx="139">
                  <c:v>92</c:v>
                </c:pt>
                <c:pt idx="140">
                  <c:v>31</c:v>
                </c:pt>
                <c:pt idx="141">
                  <c:v>70</c:v>
                </c:pt>
                <c:pt idx="142">
                  <c:v>39</c:v>
                </c:pt>
                <c:pt idx="143">
                  <c:v>49</c:v>
                </c:pt>
                <c:pt idx="144">
                  <c:v>0</c:v>
                </c:pt>
                <c:pt idx="145">
                  <c:v>37</c:v>
                </c:pt>
                <c:pt idx="146">
                  <c:v>63</c:v>
                </c:pt>
                <c:pt idx="147">
                  <c:v>69</c:v>
                </c:pt>
                <c:pt idx="148">
                  <c:v>0</c:v>
                </c:pt>
                <c:pt idx="149">
                  <c:v>41</c:v>
                </c:pt>
                <c:pt idx="150">
                  <c:v>155</c:v>
                </c:pt>
                <c:pt idx="151">
                  <c:v>0</c:v>
                </c:pt>
                <c:pt idx="152">
                  <c:v>72</c:v>
                </c:pt>
                <c:pt idx="153">
                  <c:v>37</c:v>
                </c:pt>
                <c:pt idx="154">
                  <c:v>76</c:v>
                </c:pt>
                <c:pt idx="155">
                  <c:v>49</c:v>
                </c:pt>
                <c:pt idx="156">
                  <c:v>71</c:v>
                </c:pt>
                <c:pt idx="157">
                  <c:v>70</c:v>
                </c:pt>
                <c:pt idx="158">
                  <c:v>0</c:v>
                </c:pt>
                <c:pt idx="159">
                  <c:v>0</c:v>
                </c:pt>
                <c:pt idx="160">
                  <c:v>0</c:v>
                </c:pt>
                <c:pt idx="161">
                  <c:v>56</c:v>
                </c:pt>
                <c:pt idx="162">
                  <c:v>0</c:v>
                </c:pt>
                <c:pt idx="163">
                  <c:v>90</c:v>
                </c:pt>
                <c:pt idx="164">
                  <c:v>67</c:v>
                </c:pt>
                <c:pt idx="165">
                  <c:v>0</c:v>
                </c:pt>
                <c:pt idx="166">
                  <c:v>75</c:v>
                </c:pt>
                <c:pt idx="167">
                  <c:v>64</c:v>
                </c:pt>
                <c:pt idx="168">
                  <c:v>102</c:v>
                </c:pt>
                <c:pt idx="169">
                  <c:v>149</c:v>
                </c:pt>
                <c:pt idx="170">
                  <c:v>112</c:v>
                </c:pt>
                <c:pt idx="171">
                  <c:v>0</c:v>
                </c:pt>
                <c:pt idx="172">
                  <c:v>0</c:v>
                </c:pt>
                <c:pt idx="173">
                  <c:v>147</c:v>
                </c:pt>
                <c:pt idx="174">
                  <c:v>0</c:v>
                </c:pt>
                <c:pt idx="175">
                  <c:v>0</c:v>
                </c:pt>
                <c:pt idx="176">
                  <c:v>0</c:v>
                </c:pt>
                <c:pt idx="177">
                  <c:v>185</c:v>
                </c:pt>
                <c:pt idx="178">
                  <c:v>60</c:v>
                </c:pt>
                <c:pt idx="179">
                  <c:v>55</c:v>
                </c:pt>
                <c:pt idx="180">
                  <c:v>68</c:v>
                </c:pt>
                <c:pt idx="181">
                  <c:v>0</c:v>
                </c:pt>
                <c:pt idx="182">
                  <c:v>0</c:v>
                </c:pt>
                <c:pt idx="183">
                  <c:v>0</c:v>
                </c:pt>
                <c:pt idx="184">
                  <c:v>144</c:v>
                </c:pt>
                <c:pt idx="185">
                  <c:v>0</c:v>
                </c:pt>
                <c:pt idx="186">
                  <c:v>0</c:v>
                </c:pt>
                <c:pt idx="187">
                  <c:v>46</c:v>
                </c:pt>
                <c:pt idx="188">
                  <c:v>0</c:v>
                </c:pt>
                <c:pt idx="189">
                  <c:v>0</c:v>
                </c:pt>
                <c:pt idx="190">
                  <c:v>64</c:v>
                </c:pt>
                <c:pt idx="191">
                  <c:v>0</c:v>
                </c:pt>
                <c:pt idx="192">
                  <c:v>0</c:v>
                </c:pt>
                <c:pt idx="193">
                  <c:v>50</c:v>
                </c:pt>
                <c:pt idx="194">
                  <c:v>0</c:v>
                </c:pt>
                <c:pt idx="195">
                  <c:v>56</c:v>
                </c:pt>
                <c:pt idx="196">
                  <c:v>73</c:v>
                </c:pt>
                <c:pt idx="197">
                  <c:v>48</c:v>
                </c:pt>
                <c:pt idx="198">
                  <c:v>0</c:v>
                </c:pt>
                <c:pt idx="199">
                  <c:v>44</c:v>
                </c:pt>
                <c:pt idx="200">
                  <c:v>0</c:v>
                </c:pt>
                <c:pt idx="201">
                  <c:v>91</c:v>
                </c:pt>
                <c:pt idx="202">
                  <c:v>0</c:v>
                </c:pt>
                <c:pt idx="203">
                  <c:v>0</c:v>
                </c:pt>
                <c:pt idx="204">
                  <c:v>53</c:v>
                </c:pt>
                <c:pt idx="205">
                  <c:v>0</c:v>
                </c:pt>
                <c:pt idx="206">
                  <c:v>0</c:v>
                </c:pt>
                <c:pt idx="207">
                  <c:v>65</c:v>
                </c:pt>
                <c:pt idx="208">
                  <c:v>0</c:v>
                </c:pt>
                <c:pt idx="209">
                  <c:v>44</c:v>
                </c:pt>
                <c:pt idx="210">
                  <c:v>41</c:v>
                </c:pt>
                <c:pt idx="211">
                  <c:v>65</c:v>
                </c:pt>
                <c:pt idx="212">
                  <c:v>34</c:v>
                </c:pt>
                <c:pt idx="213">
                  <c:v>0</c:v>
                </c:pt>
                <c:pt idx="214">
                  <c:v>45</c:v>
                </c:pt>
                <c:pt idx="215">
                  <c:v>0</c:v>
                </c:pt>
                <c:pt idx="216">
                  <c:v>0</c:v>
                </c:pt>
                <c:pt idx="217">
                  <c:v>0</c:v>
                </c:pt>
                <c:pt idx="218">
                  <c:v>53</c:v>
                </c:pt>
                <c:pt idx="219">
                  <c:v>132</c:v>
                </c:pt>
                <c:pt idx="220">
                  <c:v>0</c:v>
                </c:pt>
                <c:pt idx="221">
                  <c:v>0</c:v>
                </c:pt>
                <c:pt idx="222">
                  <c:v>65</c:v>
                </c:pt>
                <c:pt idx="223">
                  <c:v>0</c:v>
                </c:pt>
                <c:pt idx="224">
                  <c:v>0</c:v>
                </c:pt>
                <c:pt idx="225">
                  <c:v>72</c:v>
                </c:pt>
                <c:pt idx="226">
                  <c:v>0</c:v>
                </c:pt>
                <c:pt idx="227">
                  <c:v>59</c:v>
                </c:pt>
                <c:pt idx="228">
                  <c:v>144</c:v>
                </c:pt>
                <c:pt idx="229">
                  <c:v>248</c:v>
                </c:pt>
                <c:pt idx="230">
                  <c:v>106</c:v>
                </c:pt>
                <c:pt idx="231">
                  <c:v>94</c:v>
                </c:pt>
                <c:pt idx="232">
                  <c:v>0</c:v>
                </c:pt>
                <c:pt idx="233">
                  <c:v>0</c:v>
                </c:pt>
                <c:pt idx="234">
                  <c:v>0</c:v>
                </c:pt>
                <c:pt idx="235">
                  <c:v>0</c:v>
                </c:pt>
                <c:pt idx="236">
                  <c:v>0</c:v>
                </c:pt>
                <c:pt idx="237">
                  <c:v>39</c:v>
                </c:pt>
                <c:pt idx="238">
                  <c:v>0</c:v>
                </c:pt>
                <c:pt idx="239">
                  <c:v>57</c:v>
                </c:pt>
                <c:pt idx="240">
                  <c:v>0</c:v>
                </c:pt>
                <c:pt idx="241">
                  <c:v>0</c:v>
                </c:pt>
                <c:pt idx="242">
                  <c:v>86</c:v>
                </c:pt>
                <c:pt idx="243">
                  <c:v>0</c:v>
                </c:pt>
                <c:pt idx="244">
                  <c:v>0</c:v>
                </c:pt>
                <c:pt idx="245">
                  <c:v>0</c:v>
                </c:pt>
                <c:pt idx="246">
                  <c:v>57</c:v>
                </c:pt>
                <c:pt idx="247">
                  <c:v>0</c:v>
                </c:pt>
                <c:pt idx="248">
                  <c:v>125</c:v>
                </c:pt>
                <c:pt idx="249">
                  <c:v>0</c:v>
                </c:pt>
                <c:pt idx="250">
                  <c:v>0</c:v>
                </c:pt>
                <c:pt idx="251">
                  <c:v>55</c:v>
                </c:pt>
                <c:pt idx="252">
                  <c:v>0</c:v>
                </c:pt>
                <c:pt idx="253">
                  <c:v>397</c:v>
                </c:pt>
                <c:pt idx="254">
                  <c:v>0</c:v>
                </c:pt>
                <c:pt idx="255">
                  <c:v>50</c:v>
                </c:pt>
                <c:pt idx="256">
                  <c:v>119</c:v>
                </c:pt>
                <c:pt idx="257">
                  <c:v>0</c:v>
                </c:pt>
                <c:pt idx="258">
                  <c:v>52</c:v>
                </c:pt>
                <c:pt idx="259">
                  <c:v>28</c:v>
                </c:pt>
                <c:pt idx="260">
                  <c:v>0</c:v>
                </c:pt>
                <c:pt idx="261">
                  <c:v>0</c:v>
                </c:pt>
                <c:pt idx="262">
                  <c:v>115</c:v>
                </c:pt>
                <c:pt idx="263">
                  <c:v>66</c:v>
                </c:pt>
                <c:pt idx="264">
                  <c:v>55</c:v>
                </c:pt>
                <c:pt idx="265">
                  <c:v>97</c:v>
                </c:pt>
                <c:pt idx="266">
                  <c:v>0</c:v>
                </c:pt>
                <c:pt idx="267">
                  <c:v>0</c:v>
                </c:pt>
                <c:pt idx="268">
                  <c:v>131</c:v>
                </c:pt>
                <c:pt idx="269">
                  <c:v>33</c:v>
                </c:pt>
                <c:pt idx="270">
                  <c:v>0</c:v>
                </c:pt>
                <c:pt idx="271">
                  <c:v>153</c:v>
                </c:pt>
                <c:pt idx="272">
                  <c:v>0</c:v>
                </c:pt>
                <c:pt idx="273">
                  <c:v>0</c:v>
                </c:pt>
                <c:pt idx="274">
                  <c:v>69</c:v>
                </c:pt>
                <c:pt idx="275">
                  <c:v>0</c:v>
                </c:pt>
                <c:pt idx="276">
                  <c:v>0</c:v>
                </c:pt>
                <c:pt idx="277">
                  <c:v>88</c:v>
                </c:pt>
                <c:pt idx="278">
                  <c:v>0</c:v>
                </c:pt>
                <c:pt idx="279">
                  <c:v>0</c:v>
                </c:pt>
                <c:pt idx="280">
                  <c:v>88</c:v>
                </c:pt>
                <c:pt idx="281">
                  <c:v>0</c:v>
                </c:pt>
                <c:pt idx="282">
                  <c:v>0</c:v>
                </c:pt>
                <c:pt idx="283">
                  <c:v>0</c:v>
                </c:pt>
                <c:pt idx="284">
                  <c:v>0</c:v>
                </c:pt>
                <c:pt idx="285">
                  <c:v>37</c:v>
                </c:pt>
                <c:pt idx="286">
                  <c:v>0</c:v>
                </c:pt>
                <c:pt idx="287">
                  <c:v>58</c:v>
                </c:pt>
                <c:pt idx="288">
                  <c:v>0</c:v>
                </c:pt>
                <c:pt idx="289">
                  <c:v>0</c:v>
                </c:pt>
                <c:pt idx="290">
                  <c:v>75</c:v>
                </c:pt>
                <c:pt idx="291">
                  <c:v>51</c:v>
                </c:pt>
                <c:pt idx="292">
                  <c:v>0</c:v>
                </c:pt>
                <c:pt idx="293">
                  <c:v>0</c:v>
                </c:pt>
                <c:pt idx="294">
                  <c:v>0</c:v>
                </c:pt>
                <c:pt idx="295">
                  <c:v>0</c:v>
                </c:pt>
                <c:pt idx="296">
                  <c:v>0</c:v>
                </c:pt>
                <c:pt idx="297">
                  <c:v>54</c:v>
                </c:pt>
                <c:pt idx="298">
                  <c:v>0</c:v>
                </c:pt>
                <c:pt idx="299">
                  <c:v>37</c:v>
                </c:pt>
                <c:pt idx="300">
                  <c:v>0</c:v>
                </c:pt>
                <c:pt idx="301">
                  <c:v>0</c:v>
                </c:pt>
                <c:pt idx="302">
                  <c:v>0</c:v>
                </c:pt>
                <c:pt idx="303">
                  <c:v>107</c:v>
                </c:pt>
                <c:pt idx="304">
                  <c:v>0</c:v>
                </c:pt>
                <c:pt idx="305">
                  <c:v>71</c:v>
                </c:pt>
                <c:pt idx="306">
                  <c:v>80</c:v>
                </c:pt>
                <c:pt idx="307">
                  <c:v>31</c:v>
                </c:pt>
                <c:pt idx="308">
                  <c:v>0</c:v>
                </c:pt>
                <c:pt idx="309">
                  <c:v>0</c:v>
                </c:pt>
                <c:pt idx="310">
                  <c:v>0</c:v>
                </c:pt>
                <c:pt idx="311">
                  <c:v>0</c:v>
                </c:pt>
                <c:pt idx="312">
                  <c:v>98</c:v>
                </c:pt>
                <c:pt idx="313">
                  <c:v>0</c:v>
                </c:pt>
                <c:pt idx="314">
                  <c:v>55</c:v>
                </c:pt>
                <c:pt idx="315">
                  <c:v>0</c:v>
                </c:pt>
                <c:pt idx="316">
                  <c:v>0</c:v>
                </c:pt>
                <c:pt idx="317">
                  <c:v>0</c:v>
                </c:pt>
                <c:pt idx="318">
                  <c:v>0</c:v>
                </c:pt>
                <c:pt idx="319">
                  <c:v>68</c:v>
                </c:pt>
                <c:pt idx="320">
                  <c:v>57</c:v>
                </c:pt>
                <c:pt idx="321">
                  <c:v>0</c:v>
                </c:pt>
                <c:pt idx="322">
                  <c:v>86</c:v>
                </c:pt>
                <c:pt idx="323">
                  <c:v>0</c:v>
                </c:pt>
                <c:pt idx="324">
                  <c:v>0</c:v>
                </c:pt>
                <c:pt idx="325">
                  <c:v>70</c:v>
                </c:pt>
                <c:pt idx="326">
                  <c:v>174</c:v>
                </c:pt>
                <c:pt idx="327">
                  <c:v>0</c:v>
                </c:pt>
                <c:pt idx="328">
                  <c:v>164</c:v>
                </c:pt>
                <c:pt idx="329">
                  <c:v>53</c:v>
                </c:pt>
                <c:pt idx="330">
                  <c:v>47</c:v>
                </c:pt>
                <c:pt idx="331">
                  <c:v>0</c:v>
                </c:pt>
                <c:pt idx="332">
                  <c:v>0</c:v>
                </c:pt>
                <c:pt idx="333">
                  <c:v>55</c:v>
                </c:pt>
                <c:pt idx="334">
                  <c:v>165</c:v>
                </c:pt>
                <c:pt idx="335">
                  <c:v>0</c:v>
                </c:pt>
                <c:pt idx="336">
                  <c:v>173</c:v>
                </c:pt>
                <c:pt idx="337">
                  <c:v>0</c:v>
                </c:pt>
                <c:pt idx="338">
                  <c:v>0</c:v>
                </c:pt>
                <c:pt idx="339">
                  <c:v>0</c:v>
                </c:pt>
                <c:pt idx="340">
                  <c:v>56</c:v>
                </c:pt>
                <c:pt idx="341">
                  <c:v>0</c:v>
                </c:pt>
                <c:pt idx="342">
                  <c:v>0</c:v>
                </c:pt>
                <c:pt idx="343">
                  <c:v>0</c:v>
                </c:pt>
                <c:pt idx="344">
                  <c:v>0</c:v>
                </c:pt>
                <c:pt idx="345">
                  <c:v>0</c:v>
                </c:pt>
                <c:pt idx="346">
                  <c:v>0</c:v>
                </c:pt>
                <c:pt idx="347">
                  <c:v>0</c:v>
                </c:pt>
                <c:pt idx="348">
                  <c:v>0</c:v>
                </c:pt>
                <c:pt idx="349">
                  <c:v>147</c:v>
                </c:pt>
                <c:pt idx="350">
                  <c:v>0</c:v>
                </c:pt>
                <c:pt idx="351">
                  <c:v>0</c:v>
                </c:pt>
                <c:pt idx="352">
                  <c:v>0</c:v>
                </c:pt>
                <c:pt idx="353">
                  <c:v>229</c:v>
                </c:pt>
                <c:pt idx="354">
                  <c:v>0</c:v>
                </c:pt>
                <c:pt idx="355">
                  <c:v>39</c:v>
                </c:pt>
                <c:pt idx="356">
                  <c:v>49</c:v>
                </c:pt>
                <c:pt idx="357">
                  <c:v>0</c:v>
                </c:pt>
                <c:pt idx="358">
                  <c:v>0</c:v>
                </c:pt>
                <c:pt idx="359">
                  <c:v>0</c:v>
                </c:pt>
                <c:pt idx="360">
                  <c:v>0</c:v>
                </c:pt>
                <c:pt idx="361">
                  <c:v>66</c:v>
                </c:pt>
                <c:pt idx="362">
                  <c:v>0</c:v>
                </c:pt>
                <c:pt idx="363">
                  <c:v>61</c:v>
                </c:pt>
                <c:pt idx="364">
                  <c:v>0</c:v>
                </c:pt>
              </c:numCache>
            </c:numRef>
          </c:val>
          <c:extLst>
            <c:ext xmlns:c16="http://schemas.microsoft.com/office/drawing/2014/chart" uri="{C3380CC4-5D6E-409C-BE32-E72D297353CC}">
              <c16:uniqueId val="{00000005-F5FA-477E-91CD-E8A048C71CE5}"/>
            </c:ext>
          </c:extLst>
        </c:ser>
        <c:dLbls>
          <c:showLegendKey val="0"/>
          <c:showVal val="0"/>
          <c:showCatName val="0"/>
          <c:showSerName val="0"/>
          <c:showPercent val="0"/>
          <c:showBubbleSize val="0"/>
        </c:dLbls>
        <c:gapWidth val="219"/>
        <c:overlap val="-27"/>
        <c:axId val="486310824"/>
        <c:axId val="486307216"/>
      </c:barChart>
      <c:dateAx>
        <c:axId val="486310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307216"/>
        <c:crosses val="autoZero"/>
        <c:auto val="1"/>
        <c:lblOffset val="100"/>
        <c:baseTimeUnit val="days"/>
      </c:dateAx>
      <c:valAx>
        <c:axId val="4863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310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0EA-41A6-BAEB-47FD5F1EBD45}"/>
            </c:ext>
          </c:extLst>
        </c:ser>
        <c:ser>
          <c:idx val="1"/>
          <c:order val="1"/>
          <c:tx>
            <c:strRef>
              <c:f>Sheet1!$C$1</c:f>
              <c:strCache>
                <c:ptCount val="1"/>
                <c:pt idx="0">
                  <c:v>firstinshi</c:v>
                </c:pt>
              </c:strCache>
            </c:strRef>
          </c:tx>
          <c:spPr>
            <a:solidFill>
              <a:schemeClr val="accent2"/>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Sheet1!$C$2:$C$13</c:f>
              <c:numCache>
                <c:formatCode>General</c:formatCode>
                <c:ptCount val="12"/>
                <c:pt idx="0">
                  <c:v>0</c:v>
                </c:pt>
                <c:pt idx="1">
                  <c:v>0</c:v>
                </c:pt>
                <c:pt idx="2">
                  <c:v>0</c:v>
                </c:pt>
                <c:pt idx="3">
                  <c:v>38</c:v>
                </c:pt>
                <c:pt idx="4">
                  <c:v>0</c:v>
                </c:pt>
                <c:pt idx="5">
                  <c:v>9</c:v>
                </c:pt>
                <c:pt idx="6">
                  <c:v>0</c:v>
                </c:pt>
                <c:pt idx="7">
                  <c:v>0</c:v>
                </c:pt>
                <c:pt idx="8">
                  <c:v>54</c:v>
                </c:pt>
                <c:pt idx="9">
                  <c:v>0</c:v>
                </c:pt>
                <c:pt idx="10">
                  <c:v>35</c:v>
                </c:pt>
                <c:pt idx="11">
                  <c:v>0</c:v>
                </c:pt>
              </c:numCache>
            </c:numRef>
          </c:val>
          <c:extLst>
            <c:ext xmlns:c16="http://schemas.microsoft.com/office/drawing/2014/chart" uri="{C3380CC4-5D6E-409C-BE32-E72D297353CC}">
              <c16:uniqueId val="{00000001-00EA-41A6-BAEB-47FD5F1EBD45}"/>
            </c:ext>
          </c:extLst>
        </c:ser>
        <c:ser>
          <c:idx val="2"/>
          <c:order val="2"/>
          <c:tx>
            <c:strRef>
              <c:f>Sheet1!$D$1</c:f>
              <c:strCache>
                <c:ptCount val="1"/>
                <c:pt idx="0">
                  <c:v>phlyinsurance</c:v>
                </c:pt>
              </c:strCache>
            </c:strRef>
          </c:tx>
          <c:spPr>
            <a:solidFill>
              <a:schemeClr val="accent3"/>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Sheet1!$D$2:$D$13</c:f>
              <c:numCache>
                <c:formatCode>General</c:formatCode>
                <c:ptCount val="12"/>
                <c:pt idx="0">
                  <c:v>0</c:v>
                </c:pt>
                <c:pt idx="1">
                  <c:v>0</c:v>
                </c:pt>
                <c:pt idx="2">
                  <c:v>44</c:v>
                </c:pt>
                <c:pt idx="3">
                  <c:v>48</c:v>
                </c:pt>
                <c:pt idx="4">
                  <c:v>0</c:v>
                </c:pt>
                <c:pt idx="5">
                  <c:v>23</c:v>
                </c:pt>
                <c:pt idx="6">
                  <c:v>0</c:v>
                </c:pt>
                <c:pt idx="7">
                  <c:v>51</c:v>
                </c:pt>
                <c:pt idx="8">
                  <c:v>24</c:v>
                </c:pt>
                <c:pt idx="9">
                  <c:v>0</c:v>
                </c:pt>
                <c:pt idx="10">
                  <c:v>21</c:v>
                </c:pt>
                <c:pt idx="11">
                  <c:v>0</c:v>
                </c:pt>
              </c:numCache>
            </c:numRef>
          </c:val>
          <c:extLst>
            <c:ext xmlns:c16="http://schemas.microsoft.com/office/drawing/2014/chart" uri="{C3380CC4-5D6E-409C-BE32-E72D297353CC}">
              <c16:uniqueId val="{00000002-00EA-41A6-BAEB-47FD5F1EBD45}"/>
            </c:ext>
          </c:extLst>
        </c:ser>
        <c:ser>
          <c:idx val="3"/>
          <c:order val="3"/>
          <c:tx>
            <c:strRef>
              <c:f>Sheet1!$E$1</c:f>
              <c:strCache>
                <c:ptCount val="1"/>
                <c:pt idx="0">
                  <c:v>tmna_services</c:v>
                </c:pt>
              </c:strCache>
            </c:strRef>
          </c:tx>
          <c:spPr>
            <a:solidFill>
              <a:schemeClr val="accent4"/>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Sheet1!$E$2:$E$13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3-00EA-41A6-BAEB-47FD5F1EBD45}"/>
            </c:ext>
          </c:extLst>
        </c:ser>
        <c:ser>
          <c:idx val="4"/>
          <c:order val="4"/>
          <c:tx>
            <c:strRef>
              <c:f>Sheet1!$F$1</c:f>
              <c:strCache>
                <c:ptCount val="1"/>
                <c:pt idx="0">
                  <c:v>tmamerica</c:v>
                </c:pt>
              </c:strCache>
            </c:strRef>
          </c:tx>
          <c:spPr>
            <a:solidFill>
              <a:schemeClr val="accent5"/>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Sheet1!$F$2:$F$13</c:f>
              <c:numCache>
                <c:formatCode>General</c:formatCode>
                <c:ptCount val="12"/>
                <c:pt idx="0">
                  <c:v>0</c:v>
                </c:pt>
                <c:pt idx="1">
                  <c:v>0</c:v>
                </c:pt>
                <c:pt idx="2">
                  <c:v>0</c:v>
                </c:pt>
                <c:pt idx="3">
                  <c:v>9</c:v>
                </c:pt>
                <c:pt idx="4">
                  <c:v>0</c:v>
                </c:pt>
                <c:pt idx="5">
                  <c:v>5</c:v>
                </c:pt>
                <c:pt idx="6">
                  <c:v>0</c:v>
                </c:pt>
                <c:pt idx="7">
                  <c:v>9</c:v>
                </c:pt>
                <c:pt idx="8">
                  <c:v>0</c:v>
                </c:pt>
                <c:pt idx="9">
                  <c:v>0</c:v>
                </c:pt>
                <c:pt idx="10">
                  <c:v>7</c:v>
                </c:pt>
                <c:pt idx="11">
                  <c:v>0</c:v>
                </c:pt>
              </c:numCache>
            </c:numRef>
          </c:val>
          <c:extLst>
            <c:ext xmlns:c16="http://schemas.microsoft.com/office/drawing/2014/chart" uri="{C3380CC4-5D6E-409C-BE32-E72D297353CC}">
              <c16:uniqueId val="{00000004-00EA-41A6-BAEB-47FD5F1EBD45}"/>
            </c:ext>
          </c:extLst>
        </c:ser>
        <c:ser>
          <c:idx val="5"/>
          <c:order val="5"/>
          <c:tx>
            <c:strRef>
              <c:f>Sheet1!$G$1</c:f>
              <c:strCache>
                <c:ptCount val="1"/>
                <c:pt idx="0">
                  <c:v>travelersinsurance</c:v>
                </c:pt>
              </c:strCache>
            </c:strRef>
          </c:tx>
          <c:spPr>
            <a:solidFill>
              <a:schemeClr val="accent6"/>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Sheet1!$G$2:$G$13</c:f>
              <c:numCache>
                <c:formatCode>General</c:formatCode>
                <c:ptCount val="12"/>
                <c:pt idx="0">
                  <c:v>46</c:v>
                </c:pt>
                <c:pt idx="1">
                  <c:v>74</c:v>
                </c:pt>
                <c:pt idx="2">
                  <c:v>44</c:v>
                </c:pt>
                <c:pt idx="3">
                  <c:v>85</c:v>
                </c:pt>
                <c:pt idx="4">
                  <c:v>155</c:v>
                </c:pt>
                <c:pt idx="5">
                  <c:v>68</c:v>
                </c:pt>
                <c:pt idx="6">
                  <c:v>65</c:v>
                </c:pt>
                <c:pt idx="7">
                  <c:v>86</c:v>
                </c:pt>
                <c:pt idx="8">
                  <c:v>0</c:v>
                </c:pt>
                <c:pt idx="9">
                  <c:v>107</c:v>
                </c:pt>
                <c:pt idx="10">
                  <c:v>55</c:v>
                </c:pt>
                <c:pt idx="11">
                  <c:v>0</c:v>
                </c:pt>
              </c:numCache>
            </c:numRef>
          </c:val>
          <c:extLst>
            <c:ext xmlns:c16="http://schemas.microsoft.com/office/drawing/2014/chart" uri="{C3380CC4-5D6E-409C-BE32-E72D297353CC}">
              <c16:uniqueId val="{00000005-00EA-41A6-BAEB-47FD5F1EBD45}"/>
            </c:ext>
          </c:extLst>
        </c:ser>
        <c:dLbls>
          <c:showLegendKey val="0"/>
          <c:showVal val="0"/>
          <c:showCatName val="0"/>
          <c:showSerName val="0"/>
          <c:showPercent val="0"/>
          <c:showBubbleSize val="0"/>
        </c:dLbls>
        <c:gapWidth val="219"/>
        <c:overlap val="-27"/>
        <c:axId val="486309512"/>
        <c:axId val="486310168"/>
      </c:barChart>
      <c:catAx>
        <c:axId val="486309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310168"/>
        <c:crosses val="autoZero"/>
        <c:auto val="1"/>
        <c:lblAlgn val="ctr"/>
        <c:lblOffset val="100"/>
        <c:noMultiLvlLbl val="0"/>
      </c:catAx>
      <c:valAx>
        <c:axId val="486310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309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C36F3-5A6E-4547-90B1-F39F945FF0A8}"/>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E98CAAAE-D45D-40E8-9BA7-AC719AA58BB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865368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77367-D5DC-421F-BF63-EFDCFB9B3E63}"/>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2293F9A0-693C-4068-9EC3-BB1B2AC05E62}"/>
              </a:ext>
            </a:extLst>
          </p:cNvPr>
          <p:cNvGraphicFramePr>
            <a:graphicFrameLocks noGrp="1"/>
          </p:cNvGraphicFramePr>
          <p:nvPr>
            <p:ph type="chart" sz="quarter" idx="13"/>
            <p:extLst>
              <p:ext uri="{D42A27DB-BD31-4B8C-83A1-F6EECF244321}">
                <p14:modId xmlns:p14="http://schemas.microsoft.com/office/powerpoint/2010/main" val="20402311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8977DF-2937-4CEB-A514-739D2B54E06D}"/>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6C4DD311-35F6-43B1-81DB-BCFE6332C1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5638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51C6D-00AC-44A0-82B3-5DA17330220E}"/>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D69A1E3C-08BF-4068-8D94-E6FB99C2C586}"/>
              </a:ext>
            </a:extLst>
          </p:cNvPr>
          <p:cNvGraphicFramePr>
            <a:graphicFrameLocks noGrp="1"/>
          </p:cNvGraphicFramePr>
          <p:nvPr>
            <p:ph type="tbl" sz="quarter" idx="13"/>
            <p:extLst>
              <p:ext uri="{D42A27DB-BD31-4B8C-83A1-F6EECF244321}">
                <p14:modId xmlns:p14="http://schemas.microsoft.com/office/powerpoint/2010/main" val="1127954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333084409"/>
                    </a:ext>
                  </a:extLst>
                </a:gridCol>
                <a:gridCol w="905256">
                  <a:extLst>
                    <a:ext uri="{9D8B030D-6E8A-4147-A177-3AD203B41FA5}">
                      <a16:colId xmlns:a16="http://schemas.microsoft.com/office/drawing/2014/main" val="2889638129"/>
                    </a:ext>
                  </a:extLst>
                </a:gridCol>
                <a:gridCol w="905256">
                  <a:extLst>
                    <a:ext uri="{9D8B030D-6E8A-4147-A177-3AD203B41FA5}">
                      <a16:colId xmlns:a16="http://schemas.microsoft.com/office/drawing/2014/main" val="1635603791"/>
                    </a:ext>
                  </a:extLst>
                </a:gridCol>
                <a:gridCol w="905256">
                  <a:extLst>
                    <a:ext uri="{9D8B030D-6E8A-4147-A177-3AD203B41FA5}">
                      <a16:colId xmlns:a16="http://schemas.microsoft.com/office/drawing/2014/main" val="4249808789"/>
                    </a:ext>
                  </a:extLst>
                </a:gridCol>
                <a:gridCol w="905256">
                  <a:extLst>
                    <a:ext uri="{9D8B030D-6E8A-4147-A177-3AD203B41FA5}">
                      <a16:colId xmlns:a16="http://schemas.microsoft.com/office/drawing/2014/main" val="2540715280"/>
                    </a:ext>
                  </a:extLst>
                </a:gridCol>
                <a:gridCol w="905256">
                  <a:extLst>
                    <a:ext uri="{9D8B030D-6E8A-4147-A177-3AD203B41FA5}">
                      <a16:colId xmlns:a16="http://schemas.microsoft.com/office/drawing/2014/main" val="470838634"/>
                    </a:ext>
                  </a:extLst>
                </a:gridCol>
                <a:gridCol w="905256">
                  <a:extLst>
                    <a:ext uri="{9D8B030D-6E8A-4147-A177-3AD203B41FA5}">
                      <a16:colId xmlns:a16="http://schemas.microsoft.com/office/drawing/2014/main" val="2300397206"/>
                    </a:ext>
                  </a:extLst>
                </a:gridCol>
                <a:gridCol w="905256">
                  <a:extLst>
                    <a:ext uri="{9D8B030D-6E8A-4147-A177-3AD203B41FA5}">
                      <a16:colId xmlns:a16="http://schemas.microsoft.com/office/drawing/2014/main" val="1848882026"/>
                    </a:ext>
                  </a:extLst>
                </a:gridCol>
                <a:gridCol w="905256">
                  <a:extLst>
                    <a:ext uri="{9D8B030D-6E8A-4147-A177-3AD203B41FA5}">
                      <a16:colId xmlns:a16="http://schemas.microsoft.com/office/drawing/2014/main" val="1928466832"/>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59583157"/>
                  </a:ext>
                </a:extLst>
              </a:tr>
              <a:tr h="370840">
                <a:tc>
                  <a:txBody>
                    <a:bodyPr/>
                    <a:lstStyle/>
                    <a:p>
                      <a:r>
                        <a:rPr lang="en-US" sz="1000"/>
                        <a:t>147</a:t>
                      </a:r>
                    </a:p>
                  </a:txBody>
                  <a:tcPr/>
                </a:tc>
                <a:tc>
                  <a:txBody>
                    <a:bodyPr/>
                    <a:lstStyle/>
                    <a:p>
                      <a:r>
                        <a:rPr lang="en-US" sz="1000"/>
                        <a:t>42</a:t>
                      </a:r>
                    </a:p>
                  </a:txBody>
                  <a:tcPr/>
                </a:tc>
                <a:tc>
                  <a:txBody>
                    <a:bodyPr/>
                    <a:lstStyle/>
                    <a:p>
                      <a:r>
                        <a:rPr lang="en-US" sz="1000"/>
                        <a:t>61</a:t>
                      </a:r>
                    </a:p>
                  </a:txBody>
                  <a:tcPr/>
                </a:tc>
                <a:tc>
                  <a:txBody>
                    <a:bodyPr/>
                    <a:lstStyle/>
                    <a:p>
                      <a:r>
                        <a:rPr lang="en-US" sz="1000"/>
                        <a:t>438</a:t>
                      </a:r>
                    </a:p>
                  </a:txBody>
                  <a:tcPr/>
                </a:tc>
                <a:tc>
                  <a:txBody>
                    <a:bodyPr/>
                    <a:lstStyle/>
                    <a:p>
                      <a:r>
                        <a:rPr lang="en-US" sz="1000"/>
                        <a:t>7</a:t>
                      </a:r>
                    </a:p>
                  </a:txBody>
                  <a:tcPr/>
                </a:tc>
                <a:tc>
                  <a:txBody>
                    <a:bodyPr/>
                    <a:lstStyle/>
                    <a:p>
                      <a:r>
                        <a:rPr lang="en-US" sz="1000"/>
                        <a:t>4</a:t>
                      </a:r>
                    </a:p>
                  </a:txBody>
                  <a:tcPr/>
                </a:tc>
                <a:tc>
                  <a:txBody>
                    <a:bodyPr/>
                    <a:lstStyle/>
                    <a:p>
                      <a:r>
                        <a:rPr lang="en-US" sz="1000"/>
                        <a:t>4</a:t>
                      </a:r>
                    </a:p>
                  </a:txBody>
                  <a:tcPr/>
                </a:tc>
                <a:tc>
                  <a:txBody>
                    <a:bodyPr/>
                    <a:lstStyle/>
                    <a:p>
                      <a:r>
                        <a:rPr lang="en-US" sz="1000"/>
                        <a:t>5.8418 %</a:t>
                      </a:r>
                    </a:p>
                  </a:txBody>
                  <a:tcPr/>
                </a:tc>
                <a:tc>
                  <a:txBody>
                    <a:bodyPr/>
                    <a:lstStyle/>
                    <a:p>
                      <a:r>
                        <a:rPr lang="en-US" sz="1000"/>
                        <a:t>0.0 %</a:t>
                      </a:r>
                    </a:p>
                  </a:txBody>
                  <a:tcPr/>
                </a:tc>
                <a:extLst>
                  <a:ext uri="{0D108BD9-81ED-4DB2-BD59-A6C34878D82A}">
                    <a16:rowId xmlns:a16="http://schemas.microsoft.com/office/drawing/2014/main" val="3239979231"/>
                  </a:ext>
                </a:extLst>
              </a:tr>
            </a:tbl>
          </a:graphicData>
        </a:graphic>
      </p:graphicFrame>
      <p:sp>
        <p:nvSpPr>
          <p:cNvPr id="4" name="Text Placeholder 3">
            <a:extLst>
              <a:ext uri="{FF2B5EF4-FFF2-40B4-BE49-F238E27FC236}">
                <a16:creationId xmlns:a16="http://schemas.microsoft.com/office/drawing/2014/main" id="{241F15B0-C3CD-4D77-9EA5-3556EAC802D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861981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503F6-D5F3-41A6-918F-F573FDFDF909}"/>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1A85DFA9-E224-4272-82A9-1CA0B1ABC139}"/>
              </a:ext>
            </a:extLst>
          </p:cNvPr>
          <p:cNvGraphicFramePr>
            <a:graphicFrameLocks noGrp="1"/>
          </p:cNvGraphicFramePr>
          <p:nvPr>
            <p:ph type="chart" sz="quarter" idx="13"/>
            <p:extLst>
              <p:ext uri="{D42A27DB-BD31-4B8C-83A1-F6EECF244321}">
                <p14:modId xmlns:p14="http://schemas.microsoft.com/office/powerpoint/2010/main" val="11680315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155F79-5B9E-4C92-82C6-B9FBD6A7636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0852A2D-3221-4852-A466-052264B973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5518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9B2A4-0332-46E7-A1D3-0531F6C3F7BA}"/>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6DDD6C04-0ED6-44AC-ABB0-2EE3EE038BF5}"/>
              </a:ext>
            </a:extLst>
          </p:cNvPr>
          <p:cNvGraphicFramePr>
            <a:graphicFrameLocks noGrp="1"/>
          </p:cNvGraphicFramePr>
          <p:nvPr>
            <p:ph type="chart" sz="quarter" idx="13"/>
            <p:extLst>
              <p:ext uri="{D42A27DB-BD31-4B8C-83A1-F6EECF244321}">
                <p14:modId xmlns:p14="http://schemas.microsoft.com/office/powerpoint/2010/main" val="3005232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6AA266-E172-4181-B3D2-A6B5BA08B8B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D523E00-92AD-44D8-85B4-251E42DC78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1466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42BFA-B6F9-45FF-82D4-C081E8E9AFDD}"/>
              </a:ext>
            </a:extLst>
          </p:cNvPr>
          <p:cNvSpPr>
            <a:spLocks noGrp="1"/>
          </p:cNvSpPr>
          <p:nvPr>
            <p:ph type="title"/>
          </p:nvPr>
        </p:nvSpPr>
        <p:spPr/>
        <p:txBody>
          <a:bodyPr/>
          <a:lstStyle/>
          <a:p>
            <a:r>
              <a:rPr lang="en-US"/>
              <a:t>Facebook Total Interactions Per Month | All profiles</a:t>
            </a:r>
          </a:p>
        </p:txBody>
      </p:sp>
      <p:graphicFrame>
        <p:nvGraphicFramePr>
          <p:cNvPr id="6" name="Chart Placeholder 5">
            <a:extLst>
              <a:ext uri="{FF2B5EF4-FFF2-40B4-BE49-F238E27FC236}">
                <a16:creationId xmlns:a16="http://schemas.microsoft.com/office/drawing/2014/main" id="{AB48B5FE-E5E2-4B0E-8EAB-18B1524517AC}"/>
              </a:ext>
            </a:extLst>
          </p:cNvPr>
          <p:cNvGraphicFramePr>
            <a:graphicFrameLocks noGrp="1"/>
          </p:cNvGraphicFramePr>
          <p:nvPr>
            <p:ph type="chart" sz="quarter" idx="13"/>
            <p:extLst>
              <p:ext uri="{D42A27DB-BD31-4B8C-83A1-F6EECF244321}">
                <p14:modId xmlns:p14="http://schemas.microsoft.com/office/powerpoint/2010/main" val="37660494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6AF824-74A7-48BE-8C3C-BD9F69460BF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F6268BD-4401-4FCB-80B7-EEB90727A4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1319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E9149-EBEC-492F-89BD-7CD56DB17FF1}"/>
              </a:ext>
            </a:extLst>
          </p:cNvPr>
          <p:cNvSpPr>
            <a:spLocks noGrp="1"/>
          </p:cNvSpPr>
          <p:nvPr>
            <p:ph type="title"/>
          </p:nvPr>
        </p:nvSpPr>
        <p:spPr/>
        <p:txBody>
          <a:bodyPr/>
          <a:lstStyle/>
          <a:p>
            <a:r>
              <a:rPr lang="en-US"/>
              <a:t>Facebook Own Posts Table | TMNAS - 1 of 3</a:t>
            </a:r>
          </a:p>
        </p:txBody>
      </p:sp>
      <p:graphicFrame>
        <p:nvGraphicFramePr>
          <p:cNvPr id="5" name="Table Placeholder 4">
            <a:extLst>
              <a:ext uri="{FF2B5EF4-FFF2-40B4-BE49-F238E27FC236}">
                <a16:creationId xmlns:a16="http://schemas.microsoft.com/office/drawing/2014/main" id="{B67BD96E-1A58-453E-9EB9-FA0BF306D675}"/>
              </a:ext>
            </a:extLst>
          </p:cNvPr>
          <p:cNvGraphicFramePr>
            <a:graphicFrameLocks noGrp="1"/>
          </p:cNvGraphicFramePr>
          <p:nvPr>
            <p:ph type="tbl" sz="quarter" idx="13"/>
            <p:extLst>
              <p:ext uri="{D42A27DB-BD31-4B8C-83A1-F6EECF244321}">
                <p14:modId xmlns:p14="http://schemas.microsoft.com/office/powerpoint/2010/main" val="2370081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96145586"/>
                    </a:ext>
                  </a:extLst>
                </a:gridCol>
                <a:gridCol w="822960">
                  <a:extLst>
                    <a:ext uri="{9D8B030D-6E8A-4147-A177-3AD203B41FA5}">
                      <a16:colId xmlns:a16="http://schemas.microsoft.com/office/drawing/2014/main" val="1777656689"/>
                    </a:ext>
                  </a:extLst>
                </a:gridCol>
                <a:gridCol w="822960">
                  <a:extLst>
                    <a:ext uri="{9D8B030D-6E8A-4147-A177-3AD203B41FA5}">
                      <a16:colId xmlns:a16="http://schemas.microsoft.com/office/drawing/2014/main" val="664633185"/>
                    </a:ext>
                  </a:extLst>
                </a:gridCol>
                <a:gridCol w="822960">
                  <a:extLst>
                    <a:ext uri="{9D8B030D-6E8A-4147-A177-3AD203B41FA5}">
                      <a16:colId xmlns:a16="http://schemas.microsoft.com/office/drawing/2014/main" val="2570377046"/>
                    </a:ext>
                  </a:extLst>
                </a:gridCol>
                <a:gridCol w="822960">
                  <a:extLst>
                    <a:ext uri="{9D8B030D-6E8A-4147-A177-3AD203B41FA5}">
                      <a16:colId xmlns:a16="http://schemas.microsoft.com/office/drawing/2014/main" val="3821904109"/>
                    </a:ext>
                  </a:extLst>
                </a:gridCol>
                <a:gridCol w="822960">
                  <a:extLst>
                    <a:ext uri="{9D8B030D-6E8A-4147-A177-3AD203B41FA5}">
                      <a16:colId xmlns:a16="http://schemas.microsoft.com/office/drawing/2014/main" val="562877865"/>
                    </a:ext>
                  </a:extLst>
                </a:gridCol>
                <a:gridCol w="822960">
                  <a:extLst>
                    <a:ext uri="{9D8B030D-6E8A-4147-A177-3AD203B41FA5}">
                      <a16:colId xmlns:a16="http://schemas.microsoft.com/office/drawing/2014/main" val="1414274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7776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- 2021-12-30 12:12:36</a:t>
                      </a:r>
                      <a:r>
                        <a:rPr kumimoji="0" lang="en-US" sz="1000" b="0" i="0" u="none" strike="noStrike" kern="1200" cap="none" spc="0" normalizeH="0" baseline="0" noProof="0">
                          <a:ln>
                            <a:noFill/>
                          </a:ln>
                          <a:solidFill>
                            <a:prstClr val="black"/>
                          </a:solidFill>
                          <a:effectLst/>
                          <a:uLnTx/>
                          <a:uFillTx/>
                          <a:latin typeface="+mn-lt"/>
                          <a:ea typeface="+mn-ea"/>
                          <a:cs typeface="+mn-cs"/>
                        </a:rPr>
                        <a:t>
 Our friend and colleague, Bill McKenna, is retiring after a long and distinguished career including over 16 years at TMNA Services and PHLY Insurance. As the VP of Reinsurance Accounting &amp; Payroll, Bill has been leading teams at both PHLY Insurance and TMNA Services, always with integrity and a smile. On top of everything he does at TMNAS, Bill is also active in many non-profits. We wish Bill luck, success and happiness in his next chapter. We’ll miss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5798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- 2021-11-17 17:16:11</a:t>
                      </a:r>
                      <a:r>
                        <a:rPr kumimoji="0" lang="en-US" sz="1000" b="0" i="0" u="none" strike="noStrike" kern="1200" cap="none" spc="0" normalizeH="0" baseline="0" noProof="0">
                          <a:ln>
                            <a:noFill/>
                          </a:ln>
                          <a:solidFill>
                            <a:prstClr val="black"/>
                          </a:solidFill>
                          <a:effectLst/>
                          <a:uLnTx/>
                          <a:uFillTx/>
                          <a:latin typeface="+mn-lt"/>
                          <a:ea typeface="+mn-ea"/>
                          <a:cs typeface="+mn-cs"/>
                        </a:rPr>
                        <a:t>
 TMNAS employees had the chance to enjoy a complementary cup of coffee or tea at our Bala office today! We hope everyone enjoyed themselves and got a chance to stop by the coffee cart.
We want to hear from you: What is your favorite cup of coffee or tea that gets you motivated? Feel free to comment below.
Don't forgot to follow us to learn more about what its like to work for TMNAS!
#workperk #coffee #employeeappreciation #workculturematters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92525152"/>
                  </a:ext>
                </a:extLst>
              </a:tr>
            </a:tbl>
          </a:graphicData>
        </a:graphic>
      </p:graphicFrame>
      <p:sp>
        <p:nvSpPr>
          <p:cNvPr id="4" name="Text Placeholder 3">
            <a:extLst>
              <a:ext uri="{FF2B5EF4-FFF2-40B4-BE49-F238E27FC236}">
                <a16:creationId xmlns:a16="http://schemas.microsoft.com/office/drawing/2014/main" id="{4E94CD37-F763-4569-A225-F52D5187814F}"/>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4016224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8A9C5-F9F9-40A1-AFEF-F2CA6488139D}"/>
              </a:ext>
            </a:extLst>
          </p:cNvPr>
          <p:cNvSpPr>
            <a:spLocks noGrp="1"/>
          </p:cNvSpPr>
          <p:nvPr>
            <p:ph type="title"/>
          </p:nvPr>
        </p:nvSpPr>
        <p:spPr/>
        <p:txBody>
          <a:bodyPr/>
          <a:lstStyle/>
          <a:p>
            <a:r>
              <a:rPr lang="en-US"/>
              <a:t>Facebook Own Posts Table | TMNAS - 2 of 3</a:t>
            </a:r>
          </a:p>
        </p:txBody>
      </p:sp>
      <p:graphicFrame>
        <p:nvGraphicFramePr>
          <p:cNvPr id="5" name="Table Placeholder 4">
            <a:extLst>
              <a:ext uri="{FF2B5EF4-FFF2-40B4-BE49-F238E27FC236}">
                <a16:creationId xmlns:a16="http://schemas.microsoft.com/office/drawing/2014/main" id="{44553268-A91F-4159-9EC4-29DDA3FC8E69}"/>
              </a:ext>
            </a:extLst>
          </p:cNvPr>
          <p:cNvGraphicFramePr>
            <a:graphicFrameLocks noGrp="1"/>
          </p:cNvGraphicFramePr>
          <p:nvPr>
            <p:ph type="tbl" sz="quarter" idx="13"/>
            <p:extLst>
              <p:ext uri="{D42A27DB-BD31-4B8C-83A1-F6EECF244321}">
                <p14:modId xmlns:p14="http://schemas.microsoft.com/office/powerpoint/2010/main" val="1898400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55101102"/>
                    </a:ext>
                  </a:extLst>
                </a:gridCol>
                <a:gridCol w="822960">
                  <a:extLst>
                    <a:ext uri="{9D8B030D-6E8A-4147-A177-3AD203B41FA5}">
                      <a16:colId xmlns:a16="http://schemas.microsoft.com/office/drawing/2014/main" val="847104430"/>
                    </a:ext>
                  </a:extLst>
                </a:gridCol>
                <a:gridCol w="822960">
                  <a:extLst>
                    <a:ext uri="{9D8B030D-6E8A-4147-A177-3AD203B41FA5}">
                      <a16:colId xmlns:a16="http://schemas.microsoft.com/office/drawing/2014/main" val="1489674223"/>
                    </a:ext>
                  </a:extLst>
                </a:gridCol>
                <a:gridCol w="822960">
                  <a:extLst>
                    <a:ext uri="{9D8B030D-6E8A-4147-A177-3AD203B41FA5}">
                      <a16:colId xmlns:a16="http://schemas.microsoft.com/office/drawing/2014/main" val="3738570248"/>
                    </a:ext>
                  </a:extLst>
                </a:gridCol>
                <a:gridCol w="822960">
                  <a:extLst>
                    <a:ext uri="{9D8B030D-6E8A-4147-A177-3AD203B41FA5}">
                      <a16:colId xmlns:a16="http://schemas.microsoft.com/office/drawing/2014/main" val="2414931836"/>
                    </a:ext>
                  </a:extLst>
                </a:gridCol>
                <a:gridCol w="822960">
                  <a:extLst>
                    <a:ext uri="{9D8B030D-6E8A-4147-A177-3AD203B41FA5}">
                      <a16:colId xmlns:a16="http://schemas.microsoft.com/office/drawing/2014/main" val="1503568609"/>
                    </a:ext>
                  </a:extLst>
                </a:gridCol>
                <a:gridCol w="822960">
                  <a:extLst>
                    <a:ext uri="{9D8B030D-6E8A-4147-A177-3AD203B41FA5}">
                      <a16:colId xmlns:a16="http://schemas.microsoft.com/office/drawing/2014/main" val="850487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55422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- 2021-12-17 10:37:52</a:t>
                      </a:r>
                      <a:r>
                        <a:rPr kumimoji="0" lang="en-US" sz="1000" b="0" i="0" u="none" strike="noStrike" kern="1200" cap="none" spc="0" normalizeH="0" baseline="0" noProof="0">
                          <a:ln>
                            <a:noFill/>
                          </a:ln>
                          <a:solidFill>
                            <a:prstClr val="black"/>
                          </a:solidFill>
                          <a:effectLst/>
                          <a:uLnTx/>
                          <a:uFillTx/>
                          <a:latin typeface="+mn-lt"/>
                          <a:ea typeface="+mn-ea"/>
                          <a:cs typeface="+mn-cs"/>
                        </a:rPr>
                        <a:t>
 🏆This week, TMNAS celebrated our 2021 Annual Awards. 🏆
Each year TMNAS celebrates our employees who exemplify excellent service and dedication through their work at TMNAS. Congratulations to our 2021 Award Winners and Nominees!
➡️Follow us to learn more about what it's like to work for TMNAS.
#awards2021 #employeespotlight #employeeappreciation #amazingpeople #companycelebration #TMNAS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91071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- 2021-11-18 14:40:17</a:t>
                      </a:r>
                      <a:r>
                        <a:rPr kumimoji="0" lang="en-US" sz="1000" b="0" i="0" u="none" strike="noStrike" kern="1200" cap="none" spc="0" normalizeH="0" baseline="0" noProof="0">
                          <a:ln>
                            <a:noFill/>
                          </a:ln>
                          <a:solidFill>
                            <a:prstClr val="black"/>
                          </a:solidFill>
                          <a:effectLst/>
                          <a:uLnTx/>
                          <a:uFillTx/>
                          <a:latin typeface="+mn-lt"/>
                          <a:ea typeface="+mn-ea"/>
                          <a:cs typeface="+mn-cs"/>
                        </a:rPr>
                        <a:t>
 Today, TMNAS and Philadelphia Insurance Companies employees got to enjoy lunch from 3 delicious food trucks! Nick's Roast Beef, Cottman Ave., Julio's On Main, and Woodshed Pizza visited our Bala Campus parking lot and served some amazing food on this beautiful Fall day!  Lunch was complete with these yummy cookies from Bredenbeck's Bakery!  Thank you Team PHLY for including us!
#lunch #foodtruck #fallfun #employeeengagement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99376666"/>
                  </a:ext>
                </a:extLst>
              </a:tr>
            </a:tbl>
          </a:graphicData>
        </a:graphic>
      </p:graphicFrame>
      <p:sp>
        <p:nvSpPr>
          <p:cNvPr id="4" name="Text Placeholder 3">
            <a:extLst>
              <a:ext uri="{FF2B5EF4-FFF2-40B4-BE49-F238E27FC236}">
                <a16:creationId xmlns:a16="http://schemas.microsoft.com/office/drawing/2014/main" id="{6F426EEF-B779-4092-A9CD-40C3DF98A6D2}"/>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732372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19585-FF1C-498A-97C6-C2626D6F703A}"/>
              </a:ext>
            </a:extLst>
          </p:cNvPr>
          <p:cNvSpPr>
            <a:spLocks noGrp="1"/>
          </p:cNvSpPr>
          <p:nvPr>
            <p:ph type="title"/>
          </p:nvPr>
        </p:nvSpPr>
        <p:spPr/>
        <p:txBody>
          <a:bodyPr/>
          <a:lstStyle/>
          <a:p>
            <a:r>
              <a:rPr lang="en-US"/>
              <a:t>Facebook Own Posts Table | TMNAS - 3 of 3</a:t>
            </a:r>
          </a:p>
        </p:txBody>
      </p:sp>
      <p:graphicFrame>
        <p:nvGraphicFramePr>
          <p:cNvPr id="5" name="Table Placeholder 4">
            <a:extLst>
              <a:ext uri="{FF2B5EF4-FFF2-40B4-BE49-F238E27FC236}">
                <a16:creationId xmlns:a16="http://schemas.microsoft.com/office/drawing/2014/main" id="{596B9180-1835-4E93-9C0C-E9D589868E31}"/>
              </a:ext>
            </a:extLst>
          </p:cNvPr>
          <p:cNvGraphicFramePr>
            <a:graphicFrameLocks noGrp="1"/>
          </p:cNvGraphicFramePr>
          <p:nvPr>
            <p:ph type="tbl" sz="quarter" idx="13"/>
            <p:extLst>
              <p:ext uri="{D42A27DB-BD31-4B8C-83A1-F6EECF244321}">
                <p14:modId xmlns:p14="http://schemas.microsoft.com/office/powerpoint/2010/main" val="86678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8738853"/>
                    </a:ext>
                  </a:extLst>
                </a:gridCol>
                <a:gridCol w="822960">
                  <a:extLst>
                    <a:ext uri="{9D8B030D-6E8A-4147-A177-3AD203B41FA5}">
                      <a16:colId xmlns:a16="http://schemas.microsoft.com/office/drawing/2014/main" val="2627934265"/>
                    </a:ext>
                  </a:extLst>
                </a:gridCol>
                <a:gridCol w="822960">
                  <a:extLst>
                    <a:ext uri="{9D8B030D-6E8A-4147-A177-3AD203B41FA5}">
                      <a16:colId xmlns:a16="http://schemas.microsoft.com/office/drawing/2014/main" val="402366748"/>
                    </a:ext>
                  </a:extLst>
                </a:gridCol>
                <a:gridCol w="822960">
                  <a:extLst>
                    <a:ext uri="{9D8B030D-6E8A-4147-A177-3AD203B41FA5}">
                      <a16:colId xmlns:a16="http://schemas.microsoft.com/office/drawing/2014/main" val="2562668887"/>
                    </a:ext>
                  </a:extLst>
                </a:gridCol>
                <a:gridCol w="822960">
                  <a:extLst>
                    <a:ext uri="{9D8B030D-6E8A-4147-A177-3AD203B41FA5}">
                      <a16:colId xmlns:a16="http://schemas.microsoft.com/office/drawing/2014/main" val="762639159"/>
                    </a:ext>
                  </a:extLst>
                </a:gridCol>
                <a:gridCol w="822960">
                  <a:extLst>
                    <a:ext uri="{9D8B030D-6E8A-4147-A177-3AD203B41FA5}">
                      <a16:colId xmlns:a16="http://schemas.microsoft.com/office/drawing/2014/main" val="1644766204"/>
                    </a:ext>
                  </a:extLst>
                </a:gridCol>
                <a:gridCol w="822960">
                  <a:extLst>
                    <a:ext uri="{9D8B030D-6E8A-4147-A177-3AD203B41FA5}">
                      <a16:colId xmlns:a16="http://schemas.microsoft.com/office/drawing/2014/main" val="4140746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3632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- 2021-12-23 10:20:32</a:t>
                      </a:r>
                      <a:r>
                        <a:rPr kumimoji="0" lang="en-US" sz="1000" b="0" i="0" u="none" strike="noStrike" kern="1200" cap="none" spc="0" normalizeH="0" baseline="0" noProof="0">
                          <a:ln>
                            <a:noFill/>
                          </a:ln>
                          <a:solidFill>
                            <a:prstClr val="black"/>
                          </a:solidFill>
                          <a:effectLst/>
                          <a:uLnTx/>
                          <a:uFillTx/>
                          <a:latin typeface="+mn-lt"/>
                          <a:ea typeface="+mn-ea"/>
                          <a:cs typeface="+mn-cs"/>
                        </a:rPr>
                        <a:t>
 ☃️TMNAS will be closing today at noon and remain closed until Monday in observance of the holiday weekend. We wish you and your family a safe and enjoyable holiday season!
#holidayseason #holidaycheer #safeholidays #safetravels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80828253"/>
                  </a:ext>
                </a:extLst>
              </a:tr>
            </a:tbl>
          </a:graphicData>
        </a:graphic>
      </p:graphicFrame>
      <p:sp>
        <p:nvSpPr>
          <p:cNvPr id="4" name="Text Placeholder 3">
            <a:extLst>
              <a:ext uri="{FF2B5EF4-FFF2-40B4-BE49-F238E27FC236}">
                <a16:creationId xmlns:a16="http://schemas.microsoft.com/office/drawing/2014/main" id="{8391EC0C-8A56-4D25-97A0-CD18FEF7ED9E}"/>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660577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1FD1D-6C80-426F-816B-238E34A40C2B}"/>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8612B8F5-7FE0-4269-B9C1-F34E51D36539}"/>
              </a:ext>
            </a:extLst>
          </p:cNvPr>
          <p:cNvGraphicFramePr>
            <a:graphicFrameLocks noGrp="1"/>
          </p:cNvGraphicFramePr>
          <p:nvPr>
            <p:ph type="tbl" sz="quarter" idx="13"/>
            <p:extLst>
              <p:ext uri="{D42A27DB-BD31-4B8C-83A1-F6EECF244321}">
                <p14:modId xmlns:p14="http://schemas.microsoft.com/office/powerpoint/2010/main" val="1901064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420290233"/>
                    </a:ext>
                  </a:extLst>
                </a:gridCol>
                <a:gridCol w="576072">
                  <a:extLst>
                    <a:ext uri="{9D8B030D-6E8A-4147-A177-3AD203B41FA5}">
                      <a16:colId xmlns:a16="http://schemas.microsoft.com/office/drawing/2014/main" val="3599778579"/>
                    </a:ext>
                  </a:extLst>
                </a:gridCol>
                <a:gridCol w="576072">
                  <a:extLst>
                    <a:ext uri="{9D8B030D-6E8A-4147-A177-3AD203B41FA5}">
                      <a16:colId xmlns:a16="http://schemas.microsoft.com/office/drawing/2014/main" val="4155434615"/>
                    </a:ext>
                  </a:extLst>
                </a:gridCol>
                <a:gridCol w="576072">
                  <a:extLst>
                    <a:ext uri="{9D8B030D-6E8A-4147-A177-3AD203B41FA5}">
                      <a16:colId xmlns:a16="http://schemas.microsoft.com/office/drawing/2014/main" val="254523773"/>
                    </a:ext>
                  </a:extLst>
                </a:gridCol>
                <a:gridCol w="576072">
                  <a:extLst>
                    <a:ext uri="{9D8B030D-6E8A-4147-A177-3AD203B41FA5}">
                      <a16:colId xmlns:a16="http://schemas.microsoft.com/office/drawing/2014/main" val="779475037"/>
                    </a:ext>
                  </a:extLst>
                </a:gridCol>
                <a:gridCol w="576072">
                  <a:extLst>
                    <a:ext uri="{9D8B030D-6E8A-4147-A177-3AD203B41FA5}">
                      <a16:colId xmlns:a16="http://schemas.microsoft.com/office/drawing/2014/main" val="3844201662"/>
                    </a:ext>
                  </a:extLst>
                </a:gridCol>
                <a:gridCol w="576072">
                  <a:extLst>
                    <a:ext uri="{9D8B030D-6E8A-4147-A177-3AD203B41FA5}">
                      <a16:colId xmlns:a16="http://schemas.microsoft.com/office/drawing/2014/main" val="3736525622"/>
                    </a:ext>
                  </a:extLst>
                </a:gridCol>
                <a:gridCol w="576072">
                  <a:extLst>
                    <a:ext uri="{9D8B030D-6E8A-4147-A177-3AD203B41FA5}">
                      <a16:colId xmlns:a16="http://schemas.microsoft.com/office/drawing/2014/main" val="3596278782"/>
                    </a:ext>
                  </a:extLst>
                </a:gridCol>
                <a:gridCol w="576072">
                  <a:extLst>
                    <a:ext uri="{9D8B030D-6E8A-4147-A177-3AD203B41FA5}">
                      <a16:colId xmlns:a16="http://schemas.microsoft.com/office/drawing/2014/main" val="3443262986"/>
                    </a:ext>
                  </a:extLst>
                </a:gridCol>
                <a:gridCol w="576072">
                  <a:extLst>
                    <a:ext uri="{9D8B030D-6E8A-4147-A177-3AD203B41FA5}">
                      <a16:colId xmlns:a16="http://schemas.microsoft.com/office/drawing/2014/main" val="422335293"/>
                    </a:ext>
                  </a:extLst>
                </a:gridCol>
                <a:gridCol w="576072">
                  <a:extLst>
                    <a:ext uri="{9D8B030D-6E8A-4147-A177-3AD203B41FA5}">
                      <a16:colId xmlns:a16="http://schemas.microsoft.com/office/drawing/2014/main" val="3358567258"/>
                    </a:ext>
                  </a:extLst>
                </a:gridCol>
                <a:gridCol w="576072">
                  <a:extLst>
                    <a:ext uri="{9D8B030D-6E8A-4147-A177-3AD203B41FA5}">
                      <a16:colId xmlns:a16="http://schemas.microsoft.com/office/drawing/2014/main" val="3973867528"/>
                    </a:ext>
                  </a:extLst>
                </a:gridCol>
                <a:gridCol w="576072">
                  <a:extLst>
                    <a:ext uri="{9D8B030D-6E8A-4147-A177-3AD203B41FA5}">
                      <a16:colId xmlns:a16="http://schemas.microsoft.com/office/drawing/2014/main" val="346379171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67418858"/>
                  </a:ext>
                </a:extLst>
              </a:tr>
              <a:tr h="370840">
                <a:tc>
                  <a:txBody>
                    <a:bodyPr/>
                    <a:lstStyle/>
                    <a:p>
                      <a:r>
                        <a:rPr lang="en-US" sz="1000"/>
                        <a:t>184</a:t>
                      </a:r>
                    </a:p>
                  </a:txBody>
                  <a:tcPr/>
                </a:tc>
                <a:tc>
                  <a:txBody>
                    <a:bodyPr/>
                    <a:lstStyle/>
                    <a:p>
                      <a:r>
                        <a:rPr lang="en-US" sz="1000"/>
                        <a:t>-2</a:t>
                      </a:r>
                    </a:p>
                  </a:txBody>
                  <a:tcPr/>
                </a:tc>
                <a:tc>
                  <a:txBody>
                    <a:bodyPr/>
                    <a:lstStyle/>
                    <a:p>
                      <a:r>
                        <a:rPr lang="en-US" sz="1000"/>
                        <a:t>58</a:t>
                      </a:r>
                    </a:p>
                  </a:txBody>
                  <a:tcPr/>
                </a:tc>
                <a:tc>
                  <a:txBody>
                    <a:bodyPr/>
                    <a:lstStyle/>
                    <a:p>
                      <a:r>
                        <a:rPr lang="en-US" sz="1000"/>
                        <a:t>56</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tc>
                  <a:txBody>
                    <a:bodyPr/>
                    <a:lstStyle/>
                    <a:p>
                      <a:r>
                        <a:rPr lang="en-US" sz="1000"/>
                        <a:t>75</a:t>
                      </a:r>
                    </a:p>
                  </a:txBody>
                  <a:tcPr/>
                </a:tc>
                <a:tc>
                  <a:txBody>
                    <a:bodyPr/>
                    <a:lstStyle/>
                    <a:p>
                      <a:r>
                        <a:rPr lang="en-US" sz="1000"/>
                        <a:t>1</a:t>
                      </a:r>
                    </a:p>
                  </a:txBody>
                  <a:tcPr/>
                </a:tc>
                <a:tc>
                  <a:txBody>
                    <a:bodyPr/>
                    <a:lstStyle/>
                    <a:p>
                      <a:r>
                        <a:rPr lang="en-US" sz="1000"/>
                        <a:t>14</a:t>
                      </a:r>
                    </a:p>
                  </a:txBody>
                  <a:tcPr/>
                </a:tc>
                <a:tc>
                  <a:txBody>
                    <a:bodyPr/>
                    <a:lstStyle/>
                    <a:p>
                      <a:r>
                        <a:rPr lang="en-US" sz="1000"/>
                        <a:t>0.7529 %</a:t>
                      </a:r>
                    </a:p>
                  </a:txBody>
                  <a:tcPr/>
                </a:tc>
                <a:tc>
                  <a:txBody>
                    <a:bodyPr/>
                    <a:lstStyle/>
                    <a:p>
                      <a:r>
                        <a:rPr lang="en-US" sz="1000"/>
                        <a:t>0.0 %</a:t>
                      </a:r>
                    </a:p>
                  </a:txBody>
                  <a:tcPr/>
                </a:tc>
                <a:extLst>
                  <a:ext uri="{0D108BD9-81ED-4DB2-BD59-A6C34878D82A}">
                    <a16:rowId xmlns:a16="http://schemas.microsoft.com/office/drawing/2014/main" val="1194791855"/>
                  </a:ext>
                </a:extLst>
              </a:tr>
            </a:tbl>
          </a:graphicData>
        </a:graphic>
      </p:graphicFrame>
      <p:sp>
        <p:nvSpPr>
          <p:cNvPr id="4" name="Text Placeholder 3">
            <a:extLst>
              <a:ext uri="{FF2B5EF4-FFF2-40B4-BE49-F238E27FC236}">
                <a16:creationId xmlns:a16="http://schemas.microsoft.com/office/drawing/2014/main" id="{10C4DE7F-9576-4AB9-81F0-C8649390E73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241639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80DF3-1F7F-43F4-9111-77DFD46CA987}"/>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D1BC9990-4558-4E0D-9429-0DFD3293F6BC}"/>
              </a:ext>
            </a:extLst>
          </p:cNvPr>
          <p:cNvGraphicFramePr>
            <a:graphicFrameLocks noGrp="1"/>
          </p:cNvGraphicFramePr>
          <p:nvPr>
            <p:ph type="chart" sz="quarter" idx="13"/>
            <p:extLst>
              <p:ext uri="{D42A27DB-BD31-4B8C-83A1-F6EECF244321}">
                <p14:modId xmlns:p14="http://schemas.microsoft.com/office/powerpoint/2010/main" val="15245488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E99C2C-7F3B-4844-8EDC-E04B15B407D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287A8DB-90E0-49A2-B8AF-5EDD577666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8374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85BA9-3C73-42C1-869E-948C65DEC0A8}"/>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4DD6550A-3045-49D6-B266-315B420518DD}"/>
              </a:ext>
            </a:extLst>
          </p:cNvPr>
          <p:cNvGraphicFramePr>
            <a:graphicFrameLocks noGrp="1"/>
          </p:cNvGraphicFramePr>
          <p:nvPr>
            <p:ph type="chart" sz="quarter" idx="13"/>
            <p:extLst>
              <p:ext uri="{D42A27DB-BD31-4B8C-83A1-F6EECF244321}">
                <p14:modId xmlns:p14="http://schemas.microsoft.com/office/powerpoint/2010/main" val="2704421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825D7D-3BAE-44F8-8280-28A75471215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590BB9E-6343-403F-9B32-DA92A71227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4748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4DDCC-6BFE-48C1-9846-448D750E2645}"/>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E31716FD-C5BC-44CE-80A0-A72B96DF81AC}"/>
              </a:ext>
            </a:extLst>
          </p:cNvPr>
          <p:cNvGraphicFramePr>
            <a:graphicFrameLocks noGrp="1"/>
          </p:cNvGraphicFramePr>
          <p:nvPr>
            <p:ph type="chart" sz="quarter" idx="13"/>
            <p:extLst>
              <p:ext uri="{D42A27DB-BD31-4B8C-83A1-F6EECF244321}">
                <p14:modId xmlns:p14="http://schemas.microsoft.com/office/powerpoint/2010/main" val="10373234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D2577B-C563-4F54-A8C0-304E586C869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275383F-3F8A-4553-89E3-1A7C09AC77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2062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30A86-488A-43C7-B4F4-1A5200A38CD9}"/>
              </a:ext>
            </a:extLst>
          </p:cNvPr>
          <p:cNvSpPr>
            <a:spLocks noGrp="1"/>
          </p:cNvSpPr>
          <p:nvPr>
            <p:ph type="title"/>
          </p:nvPr>
        </p:nvSpPr>
        <p:spPr/>
        <p:txBody>
          <a:bodyPr/>
          <a:lstStyle/>
          <a:p>
            <a:r>
              <a:rPr lang="en-US"/>
              <a:t>Twitter Own and Retweeted Tweets Table | TMNAS - 1 of 3</a:t>
            </a:r>
          </a:p>
        </p:txBody>
      </p:sp>
      <p:graphicFrame>
        <p:nvGraphicFramePr>
          <p:cNvPr id="5" name="Table Placeholder 4">
            <a:extLst>
              <a:ext uri="{FF2B5EF4-FFF2-40B4-BE49-F238E27FC236}">
                <a16:creationId xmlns:a16="http://schemas.microsoft.com/office/drawing/2014/main" id="{969452C7-B2DE-4B2F-BB60-DADCC2B88C62}"/>
              </a:ext>
            </a:extLst>
          </p:cNvPr>
          <p:cNvGraphicFramePr>
            <a:graphicFrameLocks noGrp="1"/>
          </p:cNvGraphicFramePr>
          <p:nvPr>
            <p:ph type="tbl" sz="quarter" idx="13"/>
            <p:extLst>
              <p:ext uri="{D42A27DB-BD31-4B8C-83A1-F6EECF244321}">
                <p14:modId xmlns:p14="http://schemas.microsoft.com/office/powerpoint/2010/main" val="3595568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52594193"/>
                    </a:ext>
                  </a:extLst>
                </a:gridCol>
                <a:gridCol w="1152144">
                  <a:extLst>
                    <a:ext uri="{9D8B030D-6E8A-4147-A177-3AD203B41FA5}">
                      <a16:colId xmlns:a16="http://schemas.microsoft.com/office/drawing/2014/main" val="2362226284"/>
                    </a:ext>
                  </a:extLst>
                </a:gridCol>
                <a:gridCol w="1152144">
                  <a:extLst>
                    <a:ext uri="{9D8B030D-6E8A-4147-A177-3AD203B41FA5}">
                      <a16:colId xmlns:a16="http://schemas.microsoft.com/office/drawing/2014/main" val="1169020349"/>
                    </a:ext>
                  </a:extLst>
                </a:gridCol>
                <a:gridCol w="1152144">
                  <a:extLst>
                    <a:ext uri="{9D8B030D-6E8A-4147-A177-3AD203B41FA5}">
                      <a16:colId xmlns:a16="http://schemas.microsoft.com/office/drawing/2014/main" val="1118803490"/>
                    </a:ext>
                  </a:extLst>
                </a:gridCol>
                <a:gridCol w="1152144">
                  <a:extLst>
                    <a:ext uri="{9D8B030D-6E8A-4147-A177-3AD203B41FA5}">
                      <a16:colId xmlns:a16="http://schemas.microsoft.com/office/drawing/2014/main" val="4258930284"/>
                    </a:ext>
                  </a:extLst>
                </a:gridCol>
                <a:gridCol w="1152144">
                  <a:extLst>
                    <a:ext uri="{9D8B030D-6E8A-4147-A177-3AD203B41FA5}">
                      <a16:colId xmlns:a16="http://schemas.microsoft.com/office/drawing/2014/main" val="4203097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707368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- 2021-12-30 12:15:12</a:t>
                      </a:r>
                      <a:r>
                        <a:rPr kumimoji="0" lang="en-US" sz="1000" b="0" i="0" u="none" strike="noStrike" kern="1200" cap="none" spc="0" normalizeH="0" baseline="0" noProof="0">
                          <a:ln>
                            <a:noFill/>
                          </a:ln>
                          <a:solidFill>
                            <a:prstClr val="black"/>
                          </a:solidFill>
                          <a:effectLst/>
                          <a:uLnTx/>
                          <a:uFillTx/>
                          <a:latin typeface="+mn-lt"/>
                          <a:ea typeface="+mn-ea"/>
                          <a:cs typeface="+mn-cs"/>
                        </a:rPr>
                        <a:t>
 Our friend and colleague, Bill McKenna, is retiring after a long and distinguished career including over 16 years at TMNA Services and PHLY Insurance. We wish Bill luck, success and happiness in his next chapter. We’ll miss you! https://t.co/6mmeQcHDDN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4.3478 %</a:t>
                      </a:r>
                    </a:p>
                  </a:txBody>
                  <a:tcPr/>
                </a:tc>
                <a:extLst>
                  <a:ext uri="{0D108BD9-81ED-4DB2-BD59-A6C34878D82A}">
                    <a16:rowId xmlns:a16="http://schemas.microsoft.com/office/drawing/2014/main" val="2720978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- 2021-10-11 10:23:22</a:t>
                      </a:r>
                      <a:r>
                        <a:rPr kumimoji="0" lang="en-US" sz="1000" b="0" i="0" u="none" strike="noStrike" kern="1200" cap="none" spc="0" normalizeH="0" baseline="0" noProof="0">
                          <a:ln>
                            <a:noFill/>
                          </a:ln>
                          <a:solidFill>
                            <a:prstClr val="black"/>
                          </a:solidFill>
                          <a:effectLst/>
                          <a:uLnTx/>
                          <a:uFillTx/>
                          <a:latin typeface="+mn-lt"/>
                          <a:ea typeface="+mn-ea"/>
                          <a:cs typeface="+mn-cs"/>
                        </a:rPr>
                        <a:t>
 To close out Customer Service Week our employees participated in Just a Darn Fun event with https://t.co/CQr5Idv4xN. 
Check out these fun photos below of TMNAS employees enjoying the event! #CustomerServiceWeek https://t.co/VQRbHDwE69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2.1978 %</a:t>
                      </a:r>
                    </a:p>
                  </a:txBody>
                  <a:tcPr/>
                </a:tc>
                <a:extLst>
                  <a:ext uri="{0D108BD9-81ED-4DB2-BD59-A6C34878D82A}">
                    <a16:rowId xmlns:a16="http://schemas.microsoft.com/office/drawing/2014/main" val="1301945137"/>
                  </a:ext>
                </a:extLst>
              </a:tr>
            </a:tbl>
          </a:graphicData>
        </a:graphic>
      </p:graphicFrame>
      <p:sp>
        <p:nvSpPr>
          <p:cNvPr id="4" name="Text Placeholder 3">
            <a:extLst>
              <a:ext uri="{FF2B5EF4-FFF2-40B4-BE49-F238E27FC236}">
                <a16:creationId xmlns:a16="http://schemas.microsoft.com/office/drawing/2014/main" id="{46DE6E26-8B6B-45B7-8FFC-DE05A11C2251}"/>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6102334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F31EE-3874-4E18-AB14-84E5758B4E46}"/>
              </a:ext>
            </a:extLst>
          </p:cNvPr>
          <p:cNvSpPr>
            <a:spLocks noGrp="1"/>
          </p:cNvSpPr>
          <p:nvPr>
            <p:ph type="title"/>
          </p:nvPr>
        </p:nvSpPr>
        <p:spPr/>
        <p:txBody>
          <a:bodyPr/>
          <a:lstStyle/>
          <a:p>
            <a:r>
              <a:rPr lang="en-US"/>
              <a:t>Twitter Own and Retweeted Tweets Table | TMNAS - 2 of 3</a:t>
            </a:r>
          </a:p>
        </p:txBody>
      </p:sp>
      <p:graphicFrame>
        <p:nvGraphicFramePr>
          <p:cNvPr id="5" name="Table Placeholder 4">
            <a:extLst>
              <a:ext uri="{FF2B5EF4-FFF2-40B4-BE49-F238E27FC236}">
                <a16:creationId xmlns:a16="http://schemas.microsoft.com/office/drawing/2014/main" id="{9B5D0962-1EAD-4949-B6C2-39D32928FCFC}"/>
              </a:ext>
            </a:extLst>
          </p:cNvPr>
          <p:cNvGraphicFramePr>
            <a:graphicFrameLocks noGrp="1"/>
          </p:cNvGraphicFramePr>
          <p:nvPr>
            <p:ph type="tbl" sz="quarter" idx="13"/>
            <p:extLst>
              <p:ext uri="{D42A27DB-BD31-4B8C-83A1-F6EECF244321}">
                <p14:modId xmlns:p14="http://schemas.microsoft.com/office/powerpoint/2010/main" val="1551090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74010848"/>
                    </a:ext>
                  </a:extLst>
                </a:gridCol>
                <a:gridCol w="1152144">
                  <a:extLst>
                    <a:ext uri="{9D8B030D-6E8A-4147-A177-3AD203B41FA5}">
                      <a16:colId xmlns:a16="http://schemas.microsoft.com/office/drawing/2014/main" val="2216513435"/>
                    </a:ext>
                  </a:extLst>
                </a:gridCol>
                <a:gridCol w="1152144">
                  <a:extLst>
                    <a:ext uri="{9D8B030D-6E8A-4147-A177-3AD203B41FA5}">
                      <a16:colId xmlns:a16="http://schemas.microsoft.com/office/drawing/2014/main" val="491182979"/>
                    </a:ext>
                  </a:extLst>
                </a:gridCol>
                <a:gridCol w="1152144">
                  <a:extLst>
                    <a:ext uri="{9D8B030D-6E8A-4147-A177-3AD203B41FA5}">
                      <a16:colId xmlns:a16="http://schemas.microsoft.com/office/drawing/2014/main" val="1866232676"/>
                    </a:ext>
                  </a:extLst>
                </a:gridCol>
                <a:gridCol w="1152144">
                  <a:extLst>
                    <a:ext uri="{9D8B030D-6E8A-4147-A177-3AD203B41FA5}">
                      <a16:colId xmlns:a16="http://schemas.microsoft.com/office/drawing/2014/main" val="4025546387"/>
                    </a:ext>
                  </a:extLst>
                </a:gridCol>
                <a:gridCol w="1152144">
                  <a:extLst>
                    <a:ext uri="{9D8B030D-6E8A-4147-A177-3AD203B41FA5}">
                      <a16:colId xmlns:a16="http://schemas.microsoft.com/office/drawing/2014/main" val="510509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391717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- 2021-11-18 15:28:47</a:t>
                      </a:r>
                      <a:r>
                        <a:rPr kumimoji="0" lang="en-US" sz="1000" b="0" i="0" u="none" strike="noStrike" kern="1200" cap="none" spc="0" normalizeH="0" baseline="0" noProof="0">
                          <a:ln>
                            <a:noFill/>
                          </a:ln>
                          <a:solidFill>
                            <a:prstClr val="black"/>
                          </a:solidFill>
                          <a:effectLst/>
                          <a:uLnTx/>
                          <a:uFillTx/>
                          <a:latin typeface="+mn-lt"/>
                          <a:ea typeface="+mn-ea"/>
                          <a:cs typeface="+mn-cs"/>
                        </a:rPr>
                        <a:t>
 Today, TMNAS and @PHLYINS employees got to enjoy lunch from 3 delicious food trucks!  Nick’s Roast Beef, Julio’s on Main, and Woodshed Pizza visited our Bala Campus parking lot. Lunch was complete with these yummy cookies from @Bredenbecks! https://t.co/KUOdTLPTrC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1.6575 %</a:t>
                      </a:r>
                    </a:p>
                  </a:txBody>
                  <a:tcPr/>
                </a:tc>
                <a:extLst>
                  <a:ext uri="{0D108BD9-81ED-4DB2-BD59-A6C34878D82A}">
                    <a16:rowId xmlns:a16="http://schemas.microsoft.com/office/drawing/2014/main" val="13448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- 2021-10-12 15:05:52</a:t>
                      </a:r>
                      <a:r>
                        <a:rPr kumimoji="0" lang="en-US" sz="1000" b="0" i="0" u="none" strike="noStrike" kern="1200" cap="none" spc="0" normalizeH="0" baseline="0" noProof="0">
                          <a:ln>
                            <a:noFill/>
                          </a:ln>
                          <a:solidFill>
                            <a:prstClr val="black"/>
                          </a:solidFill>
                          <a:effectLst/>
                          <a:uLnTx/>
                          <a:uFillTx/>
                          <a:latin typeface="+mn-lt"/>
                          <a:ea typeface="+mn-ea"/>
                          <a:cs typeface="+mn-cs"/>
                        </a:rPr>
                        <a:t>
 In honor of Hispanic Heritage month, TMNAS employees met with @Congreso1977 students to share career advice and resume building tactics. If you would like to learn more about Congreso and or get involved, check out this link to their website - https://t.co/fvI3bAChZ1 https://t.co/rkzLG6odX6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1.6484 %</a:t>
                      </a:r>
                    </a:p>
                  </a:txBody>
                  <a:tcPr/>
                </a:tc>
                <a:extLst>
                  <a:ext uri="{0D108BD9-81ED-4DB2-BD59-A6C34878D82A}">
                    <a16:rowId xmlns:a16="http://schemas.microsoft.com/office/drawing/2014/main" val="3173350814"/>
                  </a:ext>
                </a:extLst>
              </a:tr>
            </a:tbl>
          </a:graphicData>
        </a:graphic>
      </p:graphicFrame>
      <p:sp>
        <p:nvSpPr>
          <p:cNvPr id="4" name="Text Placeholder 3">
            <a:extLst>
              <a:ext uri="{FF2B5EF4-FFF2-40B4-BE49-F238E27FC236}">
                <a16:creationId xmlns:a16="http://schemas.microsoft.com/office/drawing/2014/main" id="{B54653F9-A5F8-45D1-84B3-3268B909A43C}"/>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8453864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AD53C-0ECD-4B83-898D-AFF33DD39F98}"/>
              </a:ext>
            </a:extLst>
          </p:cNvPr>
          <p:cNvSpPr>
            <a:spLocks noGrp="1"/>
          </p:cNvSpPr>
          <p:nvPr>
            <p:ph type="title"/>
          </p:nvPr>
        </p:nvSpPr>
        <p:spPr/>
        <p:txBody>
          <a:bodyPr/>
          <a:lstStyle/>
          <a:p>
            <a:r>
              <a:rPr lang="en-US"/>
              <a:t>Twitter Own and Retweeted Tweets Table | TMNAS - 3 of 3</a:t>
            </a:r>
          </a:p>
        </p:txBody>
      </p:sp>
      <p:graphicFrame>
        <p:nvGraphicFramePr>
          <p:cNvPr id="5" name="Table Placeholder 4">
            <a:extLst>
              <a:ext uri="{FF2B5EF4-FFF2-40B4-BE49-F238E27FC236}">
                <a16:creationId xmlns:a16="http://schemas.microsoft.com/office/drawing/2014/main" id="{1B64F24B-26FD-451E-8DC6-9A5C5152CF8F}"/>
              </a:ext>
            </a:extLst>
          </p:cNvPr>
          <p:cNvGraphicFramePr>
            <a:graphicFrameLocks noGrp="1"/>
          </p:cNvGraphicFramePr>
          <p:nvPr>
            <p:ph type="tbl" sz="quarter" idx="13"/>
            <p:extLst>
              <p:ext uri="{D42A27DB-BD31-4B8C-83A1-F6EECF244321}">
                <p14:modId xmlns:p14="http://schemas.microsoft.com/office/powerpoint/2010/main" val="4271343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526642"/>
                    </a:ext>
                  </a:extLst>
                </a:gridCol>
                <a:gridCol w="1152144">
                  <a:extLst>
                    <a:ext uri="{9D8B030D-6E8A-4147-A177-3AD203B41FA5}">
                      <a16:colId xmlns:a16="http://schemas.microsoft.com/office/drawing/2014/main" val="2272117492"/>
                    </a:ext>
                  </a:extLst>
                </a:gridCol>
                <a:gridCol w="1152144">
                  <a:extLst>
                    <a:ext uri="{9D8B030D-6E8A-4147-A177-3AD203B41FA5}">
                      <a16:colId xmlns:a16="http://schemas.microsoft.com/office/drawing/2014/main" val="301734846"/>
                    </a:ext>
                  </a:extLst>
                </a:gridCol>
                <a:gridCol w="1152144">
                  <a:extLst>
                    <a:ext uri="{9D8B030D-6E8A-4147-A177-3AD203B41FA5}">
                      <a16:colId xmlns:a16="http://schemas.microsoft.com/office/drawing/2014/main" val="4091039609"/>
                    </a:ext>
                  </a:extLst>
                </a:gridCol>
                <a:gridCol w="1152144">
                  <a:extLst>
                    <a:ext uri="{9D8B030D-6E8A-4147-A177-3AD203B41FA5}">
                      <a16:colId xmlns:a16="http://schemas.microsoft.com/office/drawing/2014/main" val="435175551"/>
                    </a:ext>
                  </a:extLst>
                </a:gridCol>
                <a:gridCol w="1152144">
                  <a:extLst>
                    <a:ext uri="{9D8B030D-6E8A-4147-A177-3AD203B41FA5}">
                      <a16:colId xmlns:a16="http://schemas.microsoft.com/office/drawing/2014/main" val="1710325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40999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- 2021-11-04 15:43:49</a:t>
                      </a:r>
                      <a:r>
                        <a:rPr kumimoji="0" lang="en-US" sz="1000" b="0" i="0" u="none" strike="noStrike" kern="1200" cap="none" spc="0" normalizeH="0" baseline="0" noProof="0">
                          <a:ln>
                            <a:noFill/>
                          </a:ln>
                          <a:solidFill>
                            <a:prstClr val="black"/>
                          </a:solidFill>
                          <a:effectLst/>
                          <a:uLnTx/>
                          <a:uFillTx/>
                          <a:latin typeface="+mn-lt"/>
                          <a:ea typeface="+mn-ea"/>
                          <a:cs typeface="+mn-cs"/>
                        </a:rPr>
                        <a:t>
 Today, TMNAS is recognizing the holiday of Diwali - also known as the “festival of lights.” Many observe Diwali by lighting ‘diyas’ and decorating their home with ‘Rangoli’ to bring in good luck. TMNAS wants to wish everyone who celebrates a happy and safe Diwali! https://t.co/PQDywF8Qvw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1.6484 %</a:t>
                      </a:r>
                    </a:p>
                  </a:txBody>
                  <a:tcPr/>
                </a:tc>
                <a:extLst>
                  <a:ext uri="{0D108BD9-81ED-4DB2-BD59-A6C34878D82A}">
                    <a16:rowId xmlns:a16="http://schemas.microsoft.com/office/drawing/2014/main" val="618391349"/>
                  </a:ext>
                </a:extLst>
              </a:tr>
            </a:tbl>
          </a:graphicData>
        </a:graphic>
      </p:graphicFrame>
      <p:sp>
        <p:nvSpPr>
          <p:cNvPr id="4" name="Text Placeholder 3">
            <a:extLst>
              <a:ext uri="{FF2B5EF4-FFF2-40B4-BE49-F238E27FC236}">
                <a16:creationId xmlns:a16="http://schemas.microsoft.com/office/drawing/2014/main" id="{CD5E8809-7CB4-48F2-9CCB-34AFA4EC1B86}"/>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7280979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BAD9A-D7C7-4A0C-B0EF-95AEA3E3BF26}"/>
              </a:ext>
            </a:extLst>
          </p:cNvPr>
          <p:cNvSpPr>
            <a:spLocks noGrp="1"/>
          </p:cNvSpPr>
          <p:nvPr>
            <p:ph type="title"/>
          </p:nvPr>
        </p:nvSpPr>
        <p:spPr/>
        <p:txBody>
          <a:bodyPr/>
          <a:lstStyle/>
          <a:p>
            <a:r>
              <a:rPr lang="en-US"/>
              <a:t>LinkedIn Key Metrics Table | All profiles - 1 of 2</a:t>
            </a:r>
          </a:p>
        </p:txBody>
      </p:sp>
      <p:graphicFrame>
        <p:nvGraphicFramePr>
          <p:cNvPr id="5" name="Table Placeholder 4">
            <a:extLst>
              <a:ext uri="{FF2B5EF4-FFF2-40B4-BE49-F238E27FC236}">
                <a16:creationId xmlns:a16="http://schemas.microsoft.com/office/drawing/2014/main" id="{6B518C49-00B2-4A54-AAC0-DB98D2BEAB17}"/>
              </a:ext>
            </a:extLst>
          </p:cNvPr>
          <p:cNvGraphicFramePr>
            <a:graphicFrameLocks noGrp="1"/>
          </p:cNvGraphicFramePr>
          <p:nvPr>
            <p:ph type="tbl" sz="quarter" idx="13"/>
            <p:extLst>
              <p:ext uri="{D42A27DB-BD31-4B8C-83A1-F6EECF244321}">
                <p14:modId xmlns:p14="http://schemas.microsoft.com/office/powerpoint/2010/main" val="3863286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006943524"/>
                    </a:ext>
                  </a:extLst>
                </a:gridCol>
                <a:gridCol w="411480">
                  <a:extLst>
                    <a:ext uri="{9D8B030D-6E8A-4147-A177-3AD203B41FA5}">
                      <a16:colId xmlns:a16="http://schemas.microsoft.com/office/drawing/2014/main" val="3530101631"/>
                    </a:ext>
                  </a:extLst>
                </a:gridCol>
                <a:gridCol w="411480">
                  <a:extLst>
                    <a:ext uri="{9D8B030D-6E8A-4147-A177-3AD203B41FA5}">
                      <a16:colId xmlns:a16="http://schemas.microsoft.com/office/drawing/2014/main" val="425982533"/>
                    </a:ext>
                  </a:extLst>
                </a:gridCol>
                <a:gridCol w="411480">
                  <a:extLst>
                    <a:ext uri="{9D8B030D-6E8A-4147-A177-3AD203B41FA5}">
                      <a16:colId xmlns:a16="http://schemas.microsoft.com/office/drawing/2014/main" val="952634940"/>
                    </a:ext>
                  </a:extLst>
                </a:gridCol>
                <a:gridCol w="411480">
                  <a:extLst>
                    <a:ext uri="{9D8B030D-6E8A-4147-A177-3AD203B41FA5}">
                      <a16:colId xmlns:a16="http://schemas.microsoft.com/office/drawing/2014/main" val="4097247451"/>
                    </a:ext>
                  </a:extLst>
                </a:gridCol>
                <a:gridCol w="411480">
                  <a:extLst>
                    <a:ext uri="{9D8B030D-6E8A-4147-A177-3AD203B41FA5}">
                      <a16:colId xmlns:a16="http://schemas.microsoft.com/office/drawing/2014/main" val="1524073071"/>
                    </a:ext>
                  </a:extLst>
                </a:gridCol>
                <a:gridCol w="411480">
                  <a:extLst>
                    <a:ext uri="{9D8B030D-6E8A-4147-A177-3AD203B41FA5}">
                      <a16:colId xmlns:a16="http://schemas.microsoft.com/office/drawing/2014/main" val="287992634"/>
                    </a:ext>
                  </a:extLst>
                </a:gridCol>
                <a:gridCol w="411480">
                  <a:extLst>
                    <a:ext uri="{9D8B030D-6E8A-4147-A177-3AD203B41FA5}">
                      <a16:colId xmlns:a16="http://schemas.microsoft.com/office/drawing/2014/main" val="827905551"/>
                    </a:ext>
                  </a:extLst>
                </a:gridCol>
                <a:gridCol w="411480">
                  <a:extLst>
                    <a:ext uri="{9D8B030D-6E8A-4147-A177-3AD203B41FA5}">
                      <a16:colId xmlns:a16="http://schemas.microsoft.com/office/drawing/2014/main" val="955283598"/>
                    </a:ext>
                  </a:extLst>
                </a:gridCol>
                <a:gridCol w="411480">
                  <a:extLst>
                    <a:ext uri="{9D8B030D-6E8A-4147-A177-3AD203B41FA5}">
                      <a16:colId xmlns:a16="http://schemas.microsoft.com/office/drawing/2014/main" val="3354256733"/>
                    </a:ext>
                  </a:extLst>
                </a:gridCol>
                <a:gridCol w="411480">
                  <a:extLst>
                    <a:ext uri="{9D8B030D-6E8A-4147-A177-3AD203B41FA5}">
                      <a16:colId xmlns:a16="http://schemas.microsoft.com/office/drawing/2014/main" val="3706334708"/>
                    </a:ext>
                  </a:extLst>
                </a:gridCol>
                <a:gridCol w="411480">
                  <a:extLst>
                    <a:ext uri="{9D8B030D-6E8A-4147-A177-3AD203B41FA5}">
                      <a16:colId xmlns:a16="http://schemas.microsoft.com/office/drawing/2014/main" val="1435674491"/>
                    </a:ext>
                  </a:extLst>
                </a:gridCol>
                <a:gridCol w="411480">
                  <a:extLst>
                    <a:ext uri="{9D8B030D-6E8A-4147-A177-3AD203B41FA5}">
                      <a16:colId xmlns:a16="http://schemas.microsoft.com/office/drawing/2014/main" val="1137978529"/>
                    </a:ext>
                  </a:extLst>
                </a:gridCol>
                <a:gridCol w="411480">
                  <a:extLst>
                    <a:ext uri="{9D8B030D-6E8A-4147-A177-3AD203B41FA5}">
                      <a16:colId xmlns:a16="http://schemas.microsoft.com/office/drawing/2014/main" val="480863593"/>
                    </a:ext>
                  </a:extLst>
                </a:gridCol>
                <a:gridCol w="411480">
                  <a:extLst>
                    <a:ext uri="{9D8B030D-6E8A-4147-A177-3AD203B41FA5}">
                      <a16:colId xmlns:a16="http://schemas.microsoft.com/office/drawing/2014/main" val="3636620587"/>
                    </a:ext>
                  </a:extLst>
                </a:gridCol>
                <a:gridCol w="411480">
                  <a:extLst>
                    <a:ext uri="{9D8B030D-6E8A-4147-A177-3AD203B41FA5}">
                      <a16:colId xmlns:a16="http://schemas.microsoft.com/office/drawing/2014/main" val="2592431953"/>
                    </a:ext>
                  </a:extLst>
                </a:gridCol>
                <a:gridCol w="411480">
                  <a:extLst>
                    <a:ext uri="{9D8B030D-6E8A-4147-A177-3AD203B41FA5}">
                      <a16:colId xmlns:a16="http://schemas.microsoft.com/office/drawing/2014/main" val="1405397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Time Watched (minutes)</a:t>
                      </a:r>
                    </a:p>
                  </a:txBody>
                  <a:tcPr/>
                </a:tc>
                <a:extLst>
                  <a:ext uri="{0D108BD9-81ED-4DB2-BD59-A6C34878D82A}">
                    <a16:rowId xmlns:a16="http://schemas.microsoft.com/office/drawing/2014/main" val="3211768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57.40127388535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1.2929936305732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5.9235668789809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157.64968152866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2681.7420382166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6.1142615438305 %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11790.330383333</a:t>
                      </a:r>
                    </a:p>
                  </a:txBody>
                  <a:tcPr/>
                </a:tc>
                <a:extLst>
                  <a:ext uri="{0D108BD9-81ED-4DB2-BD59-A6C34878D82A}">
                    <a16:rowId xmlns:a16="http://schemas.microsoft.com/office/drawing/2014/main" val="2445854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Tokio Marine 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27.896341463415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0.73780487804878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0.8719512195122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37.59756097561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1625.1524390244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3.5565115214259 %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419.31948333333</a:t>
                      </a:r>
                    </a:p>
                  </a:txBody>
                  <a:tcPr/>
                </a:tc>
                <a:extLst>
                  <a:ext uri="{0D108BD9-81ED-4DB2-BD59-A6C34878D82A}">
                    <a16:rowId xmlns:a16="http://schemas.microsoft.com/office/drawing/2014/main" val="439204937"/>
                  </a:ext>
                </a:extLst>
              </a:tr>
            </a:tbl>
          </a:graphicData>
        </a:graphic>
      </p:graphicFrame>
      <p:sp>
        <p:nvSpPr>
          <p:cNvPr id="4" name="Text Placeholder 3">
            <a:extLst>
              <a:ext uri="{FF2B5EF4-FFF2-40B4-BE49-F238E27FC236}">
                <a16:creationId xmlns:a16="http://schemas.microsoft.com/office/drawing/2014/main" id="{9091FF4B-AF50-4D50-8911-A58B20BFE76A}"/>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5734900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1EA5A-FD2C-4B12-AE69-B667460D1E9B}"/>
              </a:ext>
            </a:extLst>
          </p:cNvPr>
          <p:cNvSpPr>
            <a:spLocks noGrp="1"/>
          </p:cNvSpPr>
          <p:nvPr>
            <p:ph type="title"/>
          </p:nvPr>
        </p:nvSpPr>
        <p:spPr/>
        <p:txBody>
          <a:bodyPr/>
          <a:lstStyle/>
          <a:p>
            <a:r>
              <a:rPr lang="en-US"/>
              <a:t>LinkedIn Key Metrics Table | All profiles - 2 of 2</a:t>
            </a:r>
          </a:p>
        </p:txBody>
      </p:sp>
      <p:graphicFrame>
        <p:nvGraphicFramePr>
          <p:cNvPr id="5" name="Table Placeholder 4">
            <a:extLst>
              <a:ext uri="{FF2B5EF4-FFF2-40B4-BE49-F238E27FC236}">
                <a16:creationId xmlns:a16="http://schemas.microsoft.com/office/drawing/2014/main" id="{21D57BEB-2C87-4B91-8370-9C4A4D3C9235}"/>
              </a:ext>
            </a:extLst>
          </p:cNvPr>
          <p:cNvGraphicFramePr>
            <a:graphicFrameLocks noGrp="1"/>
          </p:cNvGraphicFramePr>
          <p:nvPr>
            <p:ph type="tbl" sz="quarter" idx="13"/>
            <p:extLst>
              <p:ext uri="{D42A27DB-BD31-4B8C-83A1-F6EECF244321}">
                <p14:modId xmlns:p14="http://schemas.microsoft.com/office/powerpoint/2010/main" val="3943865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316822291"/>
                    </a:ext>
                  </a:extLst>
                </a:gridCol>
                <a:gridCol w="411480">
                  <a:extLst>
                    <a:ext uri="{9D8B030D-6E8A-4147-A177-3AD203B41FA5}">
                      <a16:colId xmlns:a16="http://schemas.microsoft.com/office/drawing/2014/main" val="4294443427"/>
                    </a:ext>
                  </a:extLst>
                </a:gridCol>
                <a:gridCol w="411480">
                  <a:extLst>
                    <a:ext uri="{9D8B030D-6E8A-4147-A177-3AD203B41FA5}">
                      <a16:colId xmlns:a16="http://schemas.microsoft.com/office/drawing/2014/main" val="3913668339"/>
                    </a:ext>
                  </a:extLst>
                </a:gridCol>
                <a:gridCol w="411480">
                  <a:extLst>
                    <a:ext uri="{9D8B030D-6E8A-4147-A177-3AD203B41FA5}">
                      <a16:colId xmlns:a16="http://schemas.microsoft.com/office/drawing/2014/main" val="3175162594"/>
                    </a:ext>
                  </a:extLst>
                </a:gridCol>
                <a:gridCol w="411480">
                  <a:extLst>
                    <a:ext uri="{9D8B030D-6E8A-4147-A177-3AD203B41FA5}">
                      <a16:colId xmlns:a16="http://schemas.microsoft.com/office/drawing/2014/main" val="3989292843"/>
                    </a:ext>
                  </a:extLst>
                </a:gridCol>
                <a:gridCol w="411480">
                  <a:extLst>
                    <a:ext uri="{9D8B030D-6E8A-4147-A177-3AD203B41FA5}">
                      <a16:colId xmlns:a16="http://schemas.microsoft.com/office/drawing/2014/main" val="397043406"/>
                    </a:ext>
                  </a:extLst>
                </a:gridCol>
                <a:gridCol w="411480">
                  <a:extLst>
                    <a:ext uri="{9D8B030D-6E8A-4147-A177-3AD203B41FA5}">
                      <a16:colId xmlns:a16="http://schemas.microsoft.com/office/drawing/2014/main" val="229011978"/>
                    </a:ext>
                  </a:extLst>
                </a:gridCol>
                <a:gridCol w="411480">
                  <a:extLst>
                    <a:ext uri="{9D8B030D-6E8A-4147-A177-3AD203B41FA5}">
                      <a16:colId xmlns:a16="http://schemas.microsoft.com/office/drawing/2014/main" val="2548116363"/>
                    </a:ext>
                  </a:extLst>
                </a:gridCol>
                <a:gridCol w="411480">
                  <a:extLst>
                    <a:ext uri="{9D8B030D-6E8A-4147-A177-3AD203B41FA5}">
                      <a16:colId xmlns:a16="http://schemas.microsoft.com/office/drawing/2014/main" val="591379322"/>
                    </a:ext>
                  </a:extLst>
                </a:gridCol>
                <a:gridCol w="411480">
                  <a:extLst>
                    <a:ext uri="{9D8B030D-6E8A-4147-A177-3AD203B41FA5}">
                      <a16:colId xmlns:a16="http://schemas.microsoft.com/office/drawing/2014/main" val="523884287"/>
                    </a:ext>
                  </a:extLst>
                </a:gridCol>
                <a:gridCol w="411480">
                  <a:extLst>
                    <a:ext uri="{9D8B030D-6E8A-4147-A177-3AD203B41FA5}">
                      <a16:colId xmlns:a16="http://schemas.microsoft.com/office/drawing/2014/main" val="2316110280"/>
                    </a:ext>
                  </a:extLst>
                </a:gridCol>
                <a:gridCol w="411480">
                  <a:extLst>
                    <a:ext uri="{9D8B030D-6E8A-4147-A177-3AD203B41FA5}">
                      <a16:colId xmlns:a16="http://schemas.microsoft.com/office/drawing/2014/main" val="3976632377"/>
                    </a:ext>
                  </a:extLst>
                </a:gridCol>
                <a:gridCol w="411480">
                  <a:extLst>
                    <a:ext uri="{9D8B030D-6E8A-4147-A177-3AD203B41FA5}">
                      <a16:colId xmlns:a16="http://schemas.microsoft.com/office/drawing/2014/main" val="1737538095"/>
                    </a:ext>
                  </a:extLst>
                </a:gridCol>
                <a:gridCol w="411480">
                  <a:extLst>
                    <a:ext uri="{9D8B030D-6E8A-4147-A177-3AD203B41FA5}">
                      <a16:colId xmlns:a16="http://schemas.microsoft.com/office/drawing/2014/main" val="273297633"/>
                    </a:ext>
                  </a:extLst>
                </a:gridCol>
                <a:gridCol w="411480">
                  <a:extLst>
                    <a:ext uri="{9D8B030D-6E8A-4147-A177-3AD203B41FA5}">
                      <a16:colId xmlns:a16="http://schemas.microsoft.com/office/drawing/2014/main" val="1487597616"/>
                    </a:ext>
                  </a:extLst>
                </a:gridCol>
                <a:gridCol w="411480">
                  <a:extLst>
                    <a:ext uri="{9D8B030D-6E8A-4147-A177-3AD203B41FA5}">
                      <a16:colId xmlns:a16="http://schemas.microsoft.com/office/drawing/2014/main" val="313711235"/>
                    </a:ext>
                  </a:extLst>
                </a:gridCol>
                <a:gridCol w="411480">
                  <a:extLst>
                    <a:ext uri="{9D8B030D-6E8A-4147-A177-3AD203B41FA5}">
                      <a16:colId xmlns:a16="http://schemas.microsoft.com/office/drawing/2014/main" val="1601489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Time Watched (minutes)</a:t>
                      </a:r>
                    </a:p>
                  </a:txBody>
                  <a:tcPr/>
                </a:tc>
                <a:extLst>
                  <a:ext uri="{0D108BD9-81ED-4DB2-BD59-A6C34878D82A}">
                    <a16:rowId xmlns:a16="http://schemas.microsoft.com/office/drawing/2014/main" val="1183692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TMNA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2.2051282051282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0.29487179487179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1925.7435897436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6.150695673214 %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80.653133333333</a:t>
                      </a:r>
                    </a:p>
                  </a:txBody>
                  <a:tcPr/>
                </a:tc>
                <a:extLst>
                  <a:ext uri="{0D108BD9-81ED-4DB2-BD59-A6C34878D82A}">
                    <a16:rowId xmlns:a16="http://schemas.microsoft.com/office/drawing/2014/main" val="4131327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First Insurance Company of 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36.908163265306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2.765306122449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0.39795918367347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123.91836734694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1676.9489795918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8.4506845631647 %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980.13286666667</a:t>
                      </a:r>
                    </a:p>
                  </a:txBody>
                  <a:tcPr/>
                </a:tc>
                <a:extLst>
                  <a:ext uri="{0D108BD9-81ED-4DB2-BD59-A6C34878D82A}">
                    <a16:rowId xmlns:a16="http://schemas.microsoft.com/office/drawing/2014/main" val="2018412338"/>
                  </a:ext>
                </a:extLst>
              </a:tr>
            </a:tbl>
          </a:graphicData>
        </a:graphic>
      </p:graphicFrame>
      <p:sp>
        <p:nvSpPr>
          <p:cNvPr id="4" name="Text Placeholder 3">
            <a:extLst>
              <a:ext uri="{FF2B5EF4-FFF2-40B4-BE49-F238E27FC236}">
                <a16:creationId xmlns:a16="http://schemas.microsoft.com/office/drawing/2014/main" id="{DAA9D28B-784E-4E7E-910C-0CFDAE44C87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2044449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734C5-C952-49B6-AF4F-AC2480E25D05}"/>
              </a:ext>
            </a:extLst>
          </p:cNvPr>
          <p:cNvSpPr>
            <a:spLocks noGrp="1"/>
          </p:cNvSpPr>
          <p:nvPr>
            <p:ph type="title"/>
          </p:nvPr>
        </p:nvSpPr>
        <p:spPr/>
        <p:txBody>
          <a:bodyPr/>
          <a:lstStyle/>
          <a:p>
            <a:r>
              <a:rPr lang="en-US"/>
              <a:t>LinkedIn LinkedIn Followers Change | All profiles</a:t>
            </a:r>
          </a:p>
        </p:txBody>
      </p:sp>
      <p:graphicFrame>
        <p:nvGraphicFramePr>
          <p:cNvPr id="6" name="Chart Placeholder 5">
            <a:extLst>
              <a:ext uri="{FF2B5EF4-FFF2-40B4-BE49-F238E27FC236}">
                <a16:creationId xmlns:a16="http://schemas.microsoft.com/office/drawing/2014/main" id="{5BC4A3D4-4A05-4161-9100-066C00ABD0CB}"/>
              </a:ext>
            </a:extLst>
          </p:cNvPr>
          <p:cNvGraphicFramePr>
            <a:graphicFrameLocks noGrp="1"/>
          </p:cNvGraphicFramePr>
          <p:nvPr>
            <p:ph type="chart" sz="quarter" idx="13"/>
            <p:extLst>
              <p:ext uri="{D42A27DB-BD31-4B8C-83A1-F6EECF244321}">
                <p14:modId xmlns:p14="http://schemas.microsoft.com/office/powerpoint/2010/main" val="4045295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89981D-887C-4479-964A-3402375223F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7C07AD9-48BE-4411-A90D-D14EE48B98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52945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BF436-39F4-4EBE-9434-C73C227BDB56}"/>
              </a:ext>
            </a:extLst>
          </p:cNvPr>
          <p:cNvSpPr>
            <a:spLocks noGrp="1"/>
          </p:cNvSpPr>
          <p:nvPr>
            <p:ph type="title"/>
          </p:nvPr>
        </p:nvSpPr>
        <p:spPr/>
        <p:txBody>
          <a:bodyPr/>
          <a:lstStyle/>
          <a:p>
            <a:r>
              <a:rPr lang="en-US"/>
              <a:t>LinkedIn Average Interactions Per LinkedIn Update | All profiles</a:t>
            </a:r>
          </a:p>
        </p:txBody>
      </p:sp>
      <p:graphicFrame>
        <p:nvGraphicFramePr>
          <p:cNvPr id="6" name="Chart Placeholder 5">
            <a:extLst>
              <a:ext uri="{FF2B5EF4-FFF2-40B4-BE49-F238E27FC236}">
                <a16:creationId xmlns:a16="http://schemas.microsoft.com/office/drawing/2014/main" id="{7E2A50C9-8FD8-4AE2-B20E-758EE39B24A1}"/>
              </a:ext>
            </a:extLst>
          </p:cNvPr>
          <p:cNvGraphicFramePr>
            <a:graphicFrameLocks noGrp="1"/>
          </p:cNvGraphicFramePr>
          <p:nvPr>
            <p:ph type="chart" sz="quarter" idx="13"/>
            <p:extLst>
              <p:ext uri="{D42A27DB-BD31-4B8C-83A1-F6EECF244321}">
                <p14:modId xmlns:p14="http://schemas.microsoft.com/office/powerpoint/2010/main" val="7964384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7E0908-3363-4852-9EA4-1238EB9ACA9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E92E629-3BDA-4AD0-96B8-B47D7F061A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84982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23B2F-98C7-4559-B9D7-3342139015FD}"/>
              </a:ext>
            </a:extLst>
          </p:cNvPr>
          <p:cNvSpPr>
            <a:spLocks noGrp="1"/>
          </p:cNvSpPr>
          <p:nvPr>
            <p:ph type="title"/>
          </p:nvPr>
        </p:nvSpPr>
        <p:spPr/>
        <p:txBody>
          <a:bodyPr/>
          <a:lstStyle/>
          <a:p>
            <a:r>
              <a:rPr lang="en-US"/>
              <a:t>LinkedIn Total Interactions Per Month | All profiles</a:t>
            </a:r>
          </a:p>
        </p:txBody>
      </p:sp>
      <p:graphicFrame>
        <p:nvGraphicFramePr>
          <p:cNvPr id="6" name="Chart Placeholder 5">
            <a:extLst>
              <a:ext uri="{FF2B5EF4-FFF2-40B4-BE49-F238E27FC236}">
                <a16:creationId xmlns:a16="http://schemas.microsoft.com/office/drawing/2014/main" id="{31886EC9-E975-4AEB-8F16-B5C91BB80ECF}"/>
              </a:ext>
            </a:extLst>
          </p:cNvPr>
          <p:cNvGraphicFramePr>
            <a:graphicFrameLocks noGrp="1"/>
          </p:cNvGraphicFramePr>
          <p:nvPr>
            <p:ph type="chart" sz="quarter" idx="13"/>
            <p:extLst>
              <p:ext uri="{D42A27DB-BD31-4B8C-83A1-F6EECF244321}">
                <p14:modId xmlns:p14="http://schemas.microsoft.com/office/powerpoint/2010/main" val="38346981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B6649B-3541-42AA-B02D-0A16AF5AD93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5D318DA-CE46-49D9-89D7-AB2E83F4FE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64557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6AA59-FD26-4A50-9DE9-A1C5BDB409C6}"/>
              </a:ext>
            </a:extLst>
          </p:cNvPr>
          <p:cNvSpPr>
            <a:spLocks noGrp="1"/>
          </p:cNvSpPr>
          <p:nvPr>
            <p:ph type="title"/>
          </p:nvPr>
        </p:nvSpPr>
        <p:spPr/>
        <p:txBody>
          <a:bodyPr/>
          <a:lstStyle/>
          <a:p>
            <a:r>
              <a:rPr lang="en-US"/>
              <a:t>LinkedIn Post Impressions | All profiles</a:t>
            </a:r>
          </a:p>
        </p:txBody>
      </p:sp>
      <p:graphicFrame>
        <p:nvGraphicFramePr>
          <p:cNvPr id="6" name="Chart Placeholder 5">
            <a:extLst>
              <a:ext uri="{FF2B5EF4-FFF2-40B4-BE49-F238E27FC236}">
                <a16:creationId xmlns:a16="http://schemas.microsoft.com/office/drawing/2014/main" id="{2E933DE9-FD57-4CA6-9A3B-43EA2741DECA}"/>
              </a:ext>
            </a:extLst>
          </p:cNvPr>
          <p:cNvGraphicFramePr>
            <a:graphicFrameLocks noGrp="1"/>
          </p:cNvGraphicFramePr>
          <p:nvPr>
            <p:ph type="chart" sz="quarter" idx="13"/>
            <p:extLst>
              <p:ext uri="{D42A27DB-BD31-4B8C-83A1-F6EECF244321}">
                <p14:modId xmlns:p14="http://schemas.microsoft.com/office/powerpoint/2010/main" val="18955005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F5A822-D2C9-4C44-8892-3F1BFB4C67B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940FFF2-BD6F-474E-9FD8-050242B31E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79691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1093A-ED6F-46B7-BCFC-27668EEFEF00}"/>
              </a:ext>
            </a:extLst>
          </p:cNvPr>
          <p:cNvSpPr>
            <a:spLocks noGrp="1"/>
          </p:cNvSpPr>
          <p:nvPr>
            <p:ph type="title"/>
          </p:nvPr>
        </p:nvSpPr>
        <p:spPr/>
        <p:txBody>
          <a:bodyPr/>
          <a:lstStyle/>
          <a:p>
            <a:r>
              <a:rPr lang="en-US"/>
              <a:t>LinkedIn Posts Table | All profiles - 1 of 5</a:t>
            </a:r>
          </a:p>
        </p:txBody>
      </p:sp>
      <p:graphicFrame>
        <p:nvGraphicFramePr>
          <p:cNvPr id="5" name="Table Placeholder 4">
            <a:extLst>
              <a:ext uri="{FF2B5EF4-FFF2-40B4-BE49-F238E27FC236}">
                <a16:creationId xmlns:a16="http://schemas.microsoft.com/office/drawing/2014/main" id="{8BCA5A60-9FA4-41F6-9531-6020AB3E2116}"/>
              </a:ext>
            </a:extLst>
          </p:cNvPr>
          <p:cNvGraphicFramePr>
            <a:graphicFrameLocks noGrp="1"/>
          </p:cNvGraphicFramePr>
          <p:nvPr>
            <p:ph type="tbl" sz="quarter" idx="13"/>
            <p:extLst>
              <p:ext uri="{D42A27DB-BD31-4B8C-83A1-F6EECF244321}">
                <p14:modId xmlns:p14="http://schemas.microsoft.com/office/powerpoint/2010/main" val="3317503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72928114"/>
                    </a:ext>
                  </a:extLst>
                </a:gridCol>
                <a:gridCol w="740664">
                  <a:extLst>
                    <a:ext uri="{9D8B030D-6E8A-4147-A177-3AD203B41FA5}">
                      <a16:colId xmlns:a16="http://schemas.microsoft.com/office/drawing/2014/main" val="4267129040"/>
                    </a:ext>
                  </a:extLst>
                </a:gridCol>
                <a:gridCol w="740664">
                  <a:extLst>
                    <a:ext uri="{9D8B030D-6E8A-4147-A177-3AD203B41FA5}">
                      <a16:colId xmlns:a16="http://schemas.microsoft.com/office/drawing/2014/main" val="3071153230"/>
                    </a:ext>
                  </a:extLst>
                </a:gridCol>
                <a:gridCol w="740664">
                  <a:extLst>
                    <a:ext uri="{9D8B030D-6E8A-4147-A177-3AD203B41FA5}">
                      <a16:colId xmlns:a16="http://schemas.microsoft.com/office/drawing/2014/main" val="3920799166"/>
                    </a:ext>
                  </a:extLst>
                </a:gridCol>
                <a:gridCol w="740664">
                  <a:extLst>
                    <a:ext uri="{9D8B030D-6E8A-4147-A177-3AD203B41FA5}">
                      <a16:colId xmlns:a16="http://schemas.microsoft.com/office/drawing/2014/main" val="1716131201"/>
                    </a:ext>
                  </a:extLst>
                </a:gridCol>
                <a:gridCol w="740664">
                  <a:extLst>
                    <a:ext uri="{9D8B030D-6E8A-4147-A177-3AD203B41FA5}">
                      <a16:colId xmlns:a16="http://schemas.microsoft.com/office/drawing/2014/main" val="1323914667"/>
                    </a:ext>
                  </a:extLst>
                </a:gridCol>
                <a:gridCol w="740664">
                  <a:extLst>
                    <a:ext uri="{9D8B030D-6E8A-4147-A177-3AD203B41FA5}">
                      <a16:colId xmlns:a16="http://schemas.microsoft.com/office/drawing/2014/main" val="4260710762"/>
                    </a:ext>
                  </a:extLst>
                </a:gridCol>
                <a:gridCol w="740664">
                  <a:extLst>
                    <a:ext uri="{9D8B030D-6E8A-4147-A177-3AD203B41FA5}">
                      <a16:colId xmlns:a16="http://schemas.microsoft.com/office/drawing/2014/main" val="1629258475"/>
                    </a:ext>
                  </a:extLst>
                </a:gridCol>
                <a:gridCol w="740664">
                  <a:extLst>
                    <a:ext uri="{9D8B030D-6E8A-4147-A177-3AD203B41FA5}">
                      <a16:colId xmlns:a16="http://schemas.microsoft.com/office/drawing/2014/main" val="1070634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143118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- 2021-10-15 10:01:08</a:t>
                      </a:r>
                      <a:r>
                        <a:rPr kumimoji="0" lang="en-US" sz="1000" b="0" i="0" u="none" strike="noStrike" kern="1200" cap="none" spc="0" normalizeH="0" baseline="0" noProof="0">
                          <a:ln>
                            <a:noFill/>
                          </a:ln>
                          <a:solidFill>
                            <a:prstClr val="black"/>
                          </a:solidFill>
                          <a:effectLst/>
                          <a:uLnTx/>
                          <a:uFillTx/>
                          <a:latin typeface="+mn-lt"/>
                          <a:ea typeface="+mn-ea"/>
                          <a:cs typeface="+mn-cs"/>
                        </a:rPr>
                        <a:t>
 #TEAMPHLY tested their #golf swings on the driving range during an outing hosted by our Metro Region's Women’s Leadership Series! The outing focused on introducing current and future female leaders to the fundamentals of golf in a professional setting to help them gain experience and build confidence. #insurancecareers #leadership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70.36491744663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855382"/>
                  </a:ext>
                </a:extLst>
              </a:tr>
            </a:tbl>
          </a:graphicData>
        </a:graphic>
      </p:graphicFrame>
      <p:sp>
        <p:nvSpPr>
          <p:cNvPr id="4" name="Text Placeholder 3">
            <a:extLst>
              <a:ext uri="{FF2B5EF4-FFF2-40B4-BE49-F238E27FC236}">
                <a16:creationId xmlns:a16="http://schemas.microsoft.com/office/drawing/2014/main" id="{B1679009-913A-47E1-B22C-37BF791496A4}"/>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9762236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5DFC8-474B-4DB0-9380-8DF523F44234}"/>
              </a:ext>
            </a:extLst>
          </p:cNvPr>
          <p:cNvSpPr>
            <a:spLocks noGrp="1"/>
          </p:cNvSpPr>
          <p:nvPr>
            <p:ph type="title"/>
          </p:nvPr>
        </p:nvSpPr>
        <p:spPr/>
        <p:txBody>
          <a:bodyPr/>
          <a:lstStyle/>
          <a:p>
            <a:r>
              <a:rPr lang="en-US"/>
              <a:t>LinkedIn Posts Table | All profiles - 2 of 5</a:t>
            </a:r>
          </a:p>
        </p:txBody>
      </p:sp>
      <p:graphicFrame>
        <p:nvGraphicFramePr>
          <p:cNvPr id="5" name="Table Placeholder 4">
            <a:extLst>
              <a:ext uri="{FF2B5EF4-FFF2-40B4-BE49-F238E27FC236}">
                <a16:creationId xmlns:a16="http://schemas.microsoft.com/office/drawing/2014/main" id="{091409D2-D02C-46BD-94A2-20B3C80DE327}"/>
              </a:ext>
            </a:extLst>
          </p:cNvPr>
          <p:cNvGraphicFramePr>
            <a:graphicFrameLocks noGrp="1"/>
          </p:cNvGraphicFramePr>
          <p:nvPr>
            <p:ph type="tbl" sz="quarter" idx="13"/>
            <p:extLst>
              <p:ext uri="{D42A27DB-BD31-4B8C-83A1-F6EECF244321}">
                <p14:modId xmlns:p14="http://schemas.microsoft.com/office/powerpoint/2010/main" val="155497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81419232"/>
                    </a:ext>
                  </a:extLst>
                </a:gridCol>
                <a:gridCol w="740664">
                  <a:extLst>
                    <a:ext uri="{9D8B030D-6E8A-4147-A177-3AD203B41FA5}">
                      <a16:colId xmlns:a16="http://schemas.microsoft.com/office/drawing/2014/main" val="2593175150"/>
                    </a:ext>
                  </a:extLst>
                </a:gridCol>
                <a:gridCol w="740664">
                  <a:extLst>
                    <a:ext uri="{9D8B030D-6E8A-4147-A177-3AD203B41FA5}">
                      <a16:colId xmlns:a16="http://schemas.microsoft.com/office/drawing/2014/main" val="976033038"/>
                    </a:ext>
                  </a:extLst>
                </a:gridCol>
                <a:gridCol w="740664">
                  <a:extLst>
                    <a:ext uri="{9D8B030D-6E8A-4147-A177-3AD203B41FA5}">
                      <a16:colId xmlns:a16="http://schemas.microsoft.com/office/drawing/2014/main" val="1680241095"/>
                    </a:ext>
                  </a:extLst>
                </a:gridCol>
                <a:gridCol w="740664">
                  <a:extLst>
                    <a:ext uri="{9D8B030D-6E8A-4147-A177-3AD203B41FA5}">
                      <a16:colId xmlns:a16="http://schemas.microsoft.com/office/drawing/2014/main" val="3582407758"/>
                    </a:ext>
                  </a:extLst>
                </a:gridCol>
                <a:gridCol w="740664">
                  <a:extLst>
                    <a:ext uri="{9D8B030D-6E8A-4147-A177-3AD203B41FA5}">
                      <a16:colId xmlns:a16="http://schemas.microsoft.com/office/drawing/2014/main" val="708027331"/>
                    </a:ext>
                  </a:extLst>
                </a:gridCol>
                <a:gridCol w="740664">
                  <a:extLst>
                    <a:ext uri="{9D8B030D-6E8A-4147-A177-3AD203B41FA5}">
                      <a16:colId xmlns:a16="http://schemas.microsoft.com/office/drawing/2014/main" val="1289603454"/>
                    </a:ext>
                  </a:extLst>
                </a:gridCol>
                <a:gridCol w="740664">
                  <a:extLst>
                    <a:ext uri="{9D8B030D-6E8A-4147-A177-3AD203B41FA5}">
                      <a16:colId xmlns:a16="http://schemas.microsoft.com/office/drawing/2014/main" val="3487140437"/>
                    </a:ext>
                  </a:extLst>
                </a:gridCol>
                <a:gridCol w="740664">
                  <a:extLst>
                    <a:ext uri="{9D8B030D-6E8A-4147-A177-3AD203B41FA5}">
                      <a16:colId xmlns:a16="http://schemas.microsoft.com/office/drawing/2014/main" val="1678173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846311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- 2021-10-28 16:11:42</a:t>
                      </a:r>
                      <a:r>
                        <a:rPr kumimoji="0" lang="en-US" sz="1000" b="0" i="0" u="none" strike="noStrike" kern="1200" cap="none" spc="0" normalizeH="0" baseline="0" noProof="0">
                          <a:ln>
                            <a:noFill/>
                          </a:ln>
                          <a:solidFill>
                            <a:prstClr val="black"/>
                          </a:solidFill>
                          <a:effectLst/>
                          <a:uLnTx/>
                          <a:uFillTx/>
                          <a:latin typeface="+mn-lt"/>
                          <a:ea typeface="+mn-ea"/>
                          <a:cs typeface="+mn-cs"/>
                        </a:rPr>
                        <a:t>
 #TEAMPHLY is digging into week three of our #PHLY80KTREES initiative! During our final week, we’re planting trees in #Philadelphia’s Fairmount Park. This community tree project is part of our efforts to plant 80,000 trees in partnership with the Arbor Day Foundation. From Kansas City to Denver and Philadelphia, PHLY employees successfully planted over 200 #trees in communities in need!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31.293009779066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86023691"/>
                  </a:ext>
                </a:extLst>
              </a:tr>
            </a:tbl>
          </a:graphicData>
        </a:graphic>
      </p:graphicFrame>
      <p:sp>
        <p:nvSpPr>
          <p:cNvPr id="4" name="Text Placeholder 3">
            <a:extLst>
              <a:ext uri="{FF2B5EF4-FFF2-40B4-BE49-F238E27FC236}">
                <a16:creationId xmlns:a16="http://schemas.microsoft.com/office/drawing/2014/main" id="{844599CB-0672-4F30-BFDE-4DF93458B3C9}"/>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0574257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8DB9E-97BF-4A3C-A531-D0DE4CE29636}"/>
              </a:ext>
            </a:extLst>
          </p:cNvPr>
          <p:cNvSpPr>
            <a:spLocks noGrp="1"/>
          </p:cNvSpPr>
          <p:nvPr>
            <p:ph type="title"/>
          </p:nvPr>
        </p:nvSpPr>
        <p:spPr/>
        <p:txBody>
          <a:bodyPr/>
          <a:lstStyle/>
          <a:p>
            <a:r>
              <a:rPr lang="en-US"/>
              <a:t>LinkedIn Posts Table | All profiles - 3 of 5</a:t>
            </a:r>
          </a:p>
        </p:txBody>
      </p:sp>
      <p:graphicFrame>
        <p:nvGraphicFramePr>
          <p:cNvPr id="5" name="Table Placeholder 4">
            <a:extLst>
              <a:ext uri="{FF2B5EF4-FFF2-40B4-BE49-F238E27FC236}">
                <a16:creationId xmlns:a16="http://schemas.microsoft.com/office/drawing/2014/main" id="{DD67FA07-4DE0-4346-BCC9-FD4CDF78D989}"/>
              </a:ext>
            </a:extLst>
          </p:cNvPr>
          <p:cNvGraphicFramePr>
            <a:graphicFrameLocks noGrp="1"/>
          </p:cNvGraphicFramePr>
          <p:nvPr>
            <p:ph type="tbl" sz="quarter" idx="13"/>
            <p:extLst>
              <p:ext uri="{D42A27DB-BD31-4B8C-83A1-F6EECF244321}">
                <p14:modId xmlns:p14="http://schemas.microsoft.com/office/powerpoint/2010/main" val="2435877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54422976"/>
                    </a:ext>
                  </a:extLst>
                </a:gridCol>
                <a:gridCol w="740664">
                  <a:extLst>
                    <a:ext uri="{9D8B030D-6E8A-4147-A177-3AD203B41FA5}">
                      <a16:colId xmlns:a16="http://schemas.microsoft.com/office/drawing/2014/main" val="3741311997"/>
                    </a:ext>
                  </a:extLst>
                </a:gridCol>
                <a:gridCol w="740664">
                  <a:extLst>
                    <a:ext uri="{9D8B030D-6E8A-4147-A177-3AD203B41FA5}">
                      <a16:colId xmlns:a16="http://schemas.microsoft.com/office/drawing/2014/main" val="2393222896"/>
                    </a:ext>
                  </a:extLst>
                </a:gridCol>
                <a:gridCol w="740664">
                  <a:extLst>
                    <a:ext uri="{9D8B030D-6E8A-4147-A177-3AD203B41FA5}">
                      <a16:colId xmlns:a16="http://schemas.microsoft.com/office/drawing/2014/main" val="360584114"/>
                    </a:ext>
                  </a:extLst>
                </a:gridCol>
                <a:gridCol w="740664">
                  <a:extLst>
                    <a:ext uri="{9D8B030D-6E8A-4147-A177-3AD203B41FA5}">
                      <a16:colId xmlns:a16="http://schemas.microsoft.com/office/drawing/2014/main" val="1518909116"/>
                    </a:ext>
                  </a:extLst>
                </a:gridCol>
                <a:gridCol w="740664">
                  <a:extLst>
                    <a:ext uri="{9D8B030D-6E8A-4147-A177-3AD203B41FA5}">
                      <a16:colId xmlns:a16="http://schemas.microsoft.com/office/drawing/2014/main" val="1807535712"/>
                    </a:ext>
                  </a:extLst>
                </a:gridCol>
                <a:gridCol w="740664">
                  <a:extLst>
                    <a:ext uri="{9D8B030D-6E8A-4147-A177-3AD203B41FA5}">
                      <a16:colId xmlns:a16="http://schemas.microsoft.com/office/drawing/2014/main" val="1749840299"/>
                    </a:ext>
                  </a:extLst>
                </a:gridCol>
                <a:gridCol w="740664">
                  <a:extLst>
                    <a:ext uri="{9D8B030D-6E8A-4147-A177-3AD203B41FA5}">
                      <a16:colId xmlns:a16="http://schemas.microsoft.com/office/drawing/2014/main" val="3252939371"/>
                    </a:ext>
                  </a:extLst>
                </a:gridCol>
                <a:gridCol w="740664">
                  <a:extLst>
                    <a:ext uri="{9D8B030D-6E8A-4147-A177-3AD203B41FA5}">
                      <a16:colId xmlns:a16="http://schemas.microsoft.com/office/drawing/2014/main" val="3458227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994214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- 2021-12-01 19:23:47</a:t>
                      </a:r>
                      <a:r>
                        <a:rPr kumimoji="0" lang="en-US" sz="1000" b="0" i="0" u="none" strike="noStrike" kern="1200" cap="none" spc="0" normalizeH="0" baseline="0" noProof="0">
                          <a:ln>
                            <a:noFill/>
                          </a:ln>
                          <a:solidFill>
                            <a:prstClr val="black"/>
                          </a:solidFill>
                          <a:effectLst/>
                          <a:uLnTx/>
                          <a:uFillTx/>
                          <a:latin typeface="+mn-lt"/>
                          <a:ea typeface="+mn-ea"/>
                          <a:cs typeface="+mn-cs"/>
                        </a:rPr>
                        <a:t>
 A big mahalo to our partners at Business Insurance Services Inc. for hosting an ice cream social for our associates today! The sorbets from YOAS (pickled mango sorbet, anyone?) and tarts from UBAE were such a nice treat. Thank you BIS - we appreciate you and your longstanding support and partnership! #thankyou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30.092592592593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8086055"/>
                  </a:ext>
                </a:extLst>
              </a:tr>
            </a:tbl>
          </a:graphicData>
        </a:graphic>
      </p:graphicFrame>
      <p:sp>
        <p:nvSpPr>
          <p:cNvPr id="4" name="Text Placeholder 3">
            <a:extLst>
              <a:ext uri="{FF2B5EF4-FFF2-40B4-BE49-F238E27FC236}">
                <a16:creationId xmlns:a16="http://schemas.microsoft.com/office/drawing/2014/main" id="{A7B1C183-7AAA-4F81-B291-8431A7B9A88F}"/>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151405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F08AF-3F4E-46A5-B07B-F855EB4C7A70}"/>
              </a:ext>
            </a:extLst>
          </p:cNvPr>
          <p:cNvSpPr>
            <a:spLocks noGrp="1"/>
          </p:cNvSpPr>
          <p:nvPr>
            <p:ph type="title"/>
          </p:nvPr>
        </p:nvSpPr>
        <p:spPr/>
        <p:txBody>
          <a:bodyPr/>
          <a:lstStyle/>
          <a:p>
            <a:r>
              <a:rPr lang="en-US"/>
              <a:t>LinkedIn Posts Table | All profiles - 4 of 5</a:t>
            </a:r>
          </a:p>
        </p:txBody>
      </p:sp>
      <p:graphicFrame>
        <p:nvGraphicFramePr>
          <p:cNvPr id="5" name="Table Placeholder 4">
            <a:extLst>
              <a:ext uri="{FF2B5EF4-FFF2-40B4-BE49-F238E27FC236}">
                <a16:creationId xmlns:a16="http://schemas.microsoft.com/office/drawing/2014/main" id="{A1D00653-B529-4A29-BD51-E4E319C4F405}"/>
              </a:ext>
            </a:extLst>
          </p:cNvPr>
          <p:cNvGraphicFramePr>
            <a:graphicFrameLocks noGrp="1"/>
          </p:cNvGraphicFramePr>
          <p:nvPr>
            <p:ph type="tbl" sz="quarter" idx="13"/>
            <p:extLst>
              <p:ext uri="{D42A27DB-BD31-4B8C-83A1-F6EECF244321}">
                <p14:modId xmlns:p14="http://schemas.microsoft.com/office/powerpoint/2010/main" val="916849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64943708"/>
                    </a:ext>
                  </a:extLst>
                </a:gridCol>
                <a:gridCol w="740664">
                  <a:extLst>
                    <a:ext uri="{9D8B030D-6E8A-4147-A177-3AD203B41FA5}">
                      <a16:colId xmlns:a16="http://schemas.microsoft.com/office/drawing/2014/main" val="466959144"/>
                    </a:ext>
                  </a:extLst>
                </a:gridCol>
                <a:gridCol w="740664">
                  <a:extLst>
                    <a:ext uri="{9D8B030D-6E8A-4147-A177-3AD203B41FA5}">
                      <a16:colId xmlns:a16="http://schemas.microsoft.com/office/drawing/2014/main" val="332866640"/>
                    </a:ext>
                  </a:extLst>
                </a:gridCol>
                <a:gridCol w="740664">
                  <a:extLst>
                    <a:ext uri="{9D8B030D-6E8A-4147-A177-3AD203B41FA5}">
                      <a16:colId xmlns:a16="http://schemas.microsoft.com/office/drawing/2014/main" val="2372206838"/>
                    </a:ext>
                  </a:extLst>
                </a:gridCol>
                <a:gridCol w="740664">
                  <a:extLst>
                    <a:ext uri="{9D8B030D-6E8A-4147-A177-3AD203B41FA5}">
                      <a16:colId xmlns:a16="http://schemas.microsoft.com/office/drawing/2014/main" val="1450575759"/>
                    </a:ext>
                  </a:extLst>
                </a:gridCol>
                <a:gridCol w="740664">
                  <a:extLst>
                    <a:ext uri="{9D8B030D-6E8A-4147-A177-3AD203B41FA5}">
                      <a16:colId xmlns:a16="http://schemas.microsoft.com/office/drawing/2014/main" val="1904588114"/>
                    </a:ext>
                  </a:extLst>
                </a:gridCol>
                <a:gridCol w="740664">
                  <a:extLst>
                    <a:ext uri="{9D8B030D-6E8A-4147-A177-3AD203B41FA5}">
                      <a16:colId xmlns:a16="http://schemas.microsoft.com/office/drawing/2014/main" val="473420381"/>
                    </a:ext>
                  </a:extLst>
                </a:gridCol>
                <a:gridCol w="740664">
                  <a:extLst>
                    <a:ext uri="{9D8B030D-6E8A-4147-A177-3AD203B41FA5}">
                      <a16:colId xmlns:a16="http://schemas.microsoft.com/office/drawing/2014/main" val="4282990805"/>
                    </a:ext>
                  </a:extLst>
                </a:gridCol>
                <a:gridCol w="740664">
                  <a:extLst>
                    <a:ext uri="{9D8B030D-6E8A-4147-A177-3AD203B41FA5}">
                      <a16:colId xmlns:a16="http://schemas.microsoft.com/office/drawing/2014/main" val="3375985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968620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- 2021-11-17 10:31:47</a:t>
                      </a:r>
                      <a:r>
                        <a:rPr kumimoji="0" lang="en-US" sz="1000" b="0" i="0" u="none" strike="noStrike" kern="1200" cap="none" spc="0" normalizeH="0" baseline="0" noProof="0">
                          <a:ln>
                            <a:noFill/>
                          </a:ln>
                          <a:solidFill>
                            <a:prstClr val="black"/>
                          </a:solidFill>
                          <a:effectLst/>
                          <a:uLnTx/>
                          <a:uFillTx/>
                          <a:latin typeface="+mn-lt"/>
                          <a:ea typeface="+mn-ea"/>
                          <a:cs typeface="+mn-cs"/>
                        </a:rPr>
                        <a:t>
 TMNAS is proud to participate in the 2021 Walk to End Alzheimer’s alongside our sister companies, Philadelphia Insurance Companies Tokio Marine America and First Insurance Company of Hawaii on the Tokio Marine National Team! As of today, our team is 90% of the way to our ,000 fundraising goal! To learn more or make a donation to help us reach our goal, please visit https://act.alz.org/site/TR?company_id=215971&amp;pg=national_company&amp;pw_id=14368
The Walk to End Alzheimer’s is an annual event held in more than 600 communities nationwide. This walk is the world's largest fundraiser for Alzheimer's care, support and research. Check out some photos from employees who participated in the Philadelphia Walk that took place on Saturday, 11/14!
#walktoendalzheimers #team #corporatesocialresponsability #teamwork #communityimpact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29.240756421112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75854644"/>
                  </a:ext>
                </a:extLst>
              </a:tr>
            </a:tbl>
          </a:graphicData>
        </a:graphic>
      </p:graphicFrame>
      <p:sp>
        <p:nvSpPr>
          <p:cNvPr id="4" name="Text Placeholder 3">
            <a:extLst>
              <a:ext uri="{FF2B5EF4-FFF2-40B4-BE49-F238E27FC236}">
                <a16:creationId xmlns:a16="http://schemas.microsoft.com/office/drawing/2014/main" id="{A1231B0A-4415-4501-A082-5EE8A253DD92}"/>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946660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45A3A-7ACC-424D-9F8A-718A7302BD8D}"/>
              </a:ext>
            </a:extLst>
          </p:cNvPr>
          <p:cNvSpPr>
            <a:spLocks noGrp="1"/>
          </p:cNvSpPr>
          <p:nvPr>
            <p:ph type="title"/>
          </p:nvPr>
        </p:nvSpPr>
        <p:spPr/>
        <p:txBody>
          <a:bodyPr/>
          <a:lstStyle/>
          <a:p>
            <a:r>
              <a:rPr lang="en-US"/>
              <a:t>LinkedIn Posts Table | All profiles - 5 of 5</a:t>
            </a:r>
          </a:p>
        </p:txBody>
      </p:sp>
      <p:graphicFrame>
        <p:nvGraphicFramePr>
          <p:cNvPr id="5" name="Table Placeholder 4">
            <a:extLst>
              <a:ext uri="{FF2B5EF4-FFF2-40B4-BE49-F238E27FC236}">
                <a16:creationId xmlns:a16="http://schemas.microsoft.com/office/drawing/2014/main" id="{7A912088-B55A-4242-A09B-5CC3505CD894}"/>
              </a:ext>
            </a:extLst>
          </p:cNvPr>
          <p:cNvGraphicFramePr>
            <a:graphicFrameLocks noGrp="1"/>
          </p:cNvGraphicFramePr>
          <p:nvPr>
            <p:ph type="tbl" sz="quarter" idx="13"/>
            <p:extLst>
              <p:ext uri="{D42A27DB-BD31-4B8C-83A1-F6EECF244321}">
                <p14:modId xmlns:p14="http://schemas.microsoft.com/office/powerpoint/2010/main" val="154915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64257908"/>
                    </a:ext>
                  </a:extLst>
                </a:gridCol>
                <a:gridCol w="740664">
                  <a:extLst>
                    <a:ext uri="{9D8B030D-6E8A-4147-A177-3AD203B41FA5}">
                      <a16:colId xmlns:a16="http://schemas.microsoft.com/office/drawing/2014/main" val="2412435855"/>
                    </a:ext>
                  </a:extLst>
                </a:gridCol>
                <a:gridCol w="740664">
                  <a:extLst>
                    <a:ext uri="{9D8B030D-6E8A-4147-A177-3AD203B41FA5}">
                      <a16:colId xmlns:a16="http://schemas.microsoft.com/office/drawing/2014/main" val="3223195957"/>
                    </a:ext>
                  </a:extLst>
                </a:gridCol>
                <a:gridCol w="740664">
                  <a:extLst>
                    <a:ext uri="{9D8B030D-6E8A-4147-A177-3AD203B41FA5}">
                      <a16:colId xmlns:a16="http://schemas.microsoft.com/office/drawing/2014/main" val="2546140041"/>
                    </a:ext>
                  </a:extLst>
                </a:gridCol>
                <a:gridCol w="740664">
                  <a:extLst>
                    <a:ext uri="{9D8B030D-6E8A-4147-A177-3AD203B41FA5}">
                      <a16:colId xmlns:a16="http://schemas.microsoft.com/office/drawing/2014/main" val="2174742441"/>
                    </a:ext>
                  </a:extLst>
                </a:gridCol>
                <a:gridCol w="740664">
                  <a:extLst>
                    <a:ext uri="{9D8B030D-6E8A-4147-A177-3AD203B41FA5}">
                      <a16:colId xmlns:a16="http://schemas.microsoft.com/office/drawing/2014/main" val="2062760960"/>
                    </a:ext>
                  </a:extLst>
                </a:gridCol>
                <a:gridCol w="740664">
                  <a:extLst>
                    <a:ext uri="{9D8B030D-6E8A-4147-A177-3AD203B41FA5}">
                      <a16:colId xmlns:a16="http://schemas.microsoft.com/office/drawing/2014/main" val="3510253168"/>
                    </a:ext>
                  </a:extLst>
                </a:gridCol>
                <a:gridCol w="740664">
                  <a:extLst>
                    <a:ext uri="{9D8B030D-6E8A-4147-A177-3AD203B41FA5}">
                      <a16:colId xmlns:a16="http://schemas.microsoft.com/office/drawing/2014/main" val="808181431"/>
                    </a:ext>
                  </a:extLst>
                </a:gridCol>
                <a:gridCol w="740664">
                  <a:extLst>
                    <a:ext uri="{9D8B030D-6E8A-4147-A177-3AD203B41FA5}">
                      <a16:colId xmlns:a16="http://schemas.microsoft.com/office/drawing/2014/main" val="3505658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951891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- 2021-12-06 13:44:17</a:t>
                      </a:r>
                      <a:r>
                        <a:rPr kumimoji="0" lang="en-US" sz="1000" b="0" i="0" u="none" strike="noStrike" kern="1200" cap="none" spc="0" normalizeH="0" baseline="0" noProof="0">
                          <a:ln>
                            <a:noFill/>
                          </a:ln>
                          <a:solidFill>
                            <a:prstClr val="black"/>
                          </a:solidFill>
                          <a:effectLst/>
                          <a:uLnTx/>
                          <a:uFillTx/>
                          <a:latin typeface="+mn-lt"/>
                          <a:ea typeface="+mn-ea"/>
                          <a:cs typeface="+mn-cs"/>
                        </a:rPr>
                        <a:t>
 Part 1 (Ala Moana): On Friday, 200 of our associates fanned out across Oahu to clean three beaches including Ala Moana Beach Park, Hau Bush and Kailua Beach. The morning collaboration with Sustainable Coastlines Hawaii took the place of our annual holiday party and offered us a chance to learn from the amazing folks at Sustainable Coastlines, make a difference and connect with coworkers we hadn't seen in many moons. More pictures from our other cleanup locations coming soon. See our news release: https://bit.ly/3GiMcZX. #teamficoh #hawaii #communitysupport #sustainable #collaboration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28.186368887178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89950873"/>
                  </a:ext>
                </a:extLst>
              </a:tr>
            </a:tbl>
          </a:graphicData>
        </a:graphic>
      </p:graphicFrame>
      <p:sp>
        <p:nvSpPr>
          <p:cNvPr id="4" name="Text Placeholder 3">
            <a:extLst>
              <a:ext uri="{FF2B5EF4-FFF2-40B4-BE49-F238E27FC236}">
                <a16:creationId xmlns:a16="http://schemas.microsoft.com/office/drawing/2014/main" id="{73731F07-2CA6-4CC0-9800-DEDAF821A8CC}"/>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9893777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CC868-396F-48B0-99B5-E0734662E210}"/>
              </a:ext>
            </a:extLst>
          </p:cNvPr>
          <p:cNvSpPr>
            <a:spLocks noGrp="1"/>
          </p:cNvSpPr>
          <p:nvPr>
            <p:ph type="title"/>
          </p:nvPr>
        </p:nvSpPr>
        <p:spPr/>
        <p:txBody>
          <a:bodyPr/>
          <a:lstStyle/>
          <a:p>
            <a:r>
              <a:rPr lang="en-US"/>
              <a:t>Instagram Key Metrics Table | All profiles</a:t>
            </a:r>
          </a:p>
        </p:txBody>
      </p:sp>
      <p:graphicFrame>
        <p:nvGraphicFramePr>
          <p:cNvPr id="5" name="Table Placeholder 4">
            <a:extLst>
              <a:ext uri="{FF2B5EF4-FFF2-40B4-BE49-F238E27FC236}">
                <a16:creationId xmlns:a16="http://schemas.microsoft.com/office/drawing/2014/main" id="{CBDC4388-64CC-4FDE-8C5C-3F82F4E5C35A}"/>
              </a:ext>
            </a:extLst>
          </p:cNvPr>
          <p:cNvGraphicFramePr>
            <a:graphicFrameLocks noGrp="1"/>
          </p:cNvGraphicFramePr>
          <p:nvPr>
            <p:ph type="tbl" sz="quarter" idx="13"/>
            <p:extLst>
              <p:ext uri="{D42A27DB-BD31-4B8C-83A1-F6EECF244321}">
                <p14:modId xmlns:p14="http://schemas.microsoft.com/office/powerpoint/2010/main" val="184316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09991385"/>
                    </a:ext>
                  </a:extLst>
                </a:gridCol>
                <a:gridCol w="658368">
                  <a:extLst>
                    <a:ext uri="{9D8B030D-6E8A-4147-A177-3AD203B41FA5}">
                      <a16:colId xmlns:a16="http://schemas.microsoft.com/office/drawing/2014/main" val="313889534"/>
                    </a:ext>
                  </a:extLst>
                </a:gridCol>
                <a:gridCol w="658368">
                  <a:extLst>
                    <a:ext uri="{9D8B030D-6E8A-4147-A177-3AD203B41FA5}">
                      <a16:colId xmlns:a16="http://schemas.microsoft.com/office/drawing/2014/main" val="201344139"/>
                    </a:ext>
                  </a:extLst>
                </a:gridCol>
                <a:gridCol w="658368">
                  <a:extLst>
                    <a:ext uri="{9D8B030D-6E8A-4147-A177-3AD203B41FA5}">
                      <a16:colId xmlns:a16="http://schemas.microsoft.com/office/drawing/2014/main" val="199660072"/>
                    </a:ext>
                  </a:extLst>
                </a:gridCol>
                <a:gridCol w="658368">
                  <a:extLst>
                    <a:ext uri="{9D8B030D-6E8A-4147-A177-3AD203B41FA5}">
                      <a16:colId xmlns:a16="http://schemas.microsoft.com/office/drawing/2014/main" val="403552725"/>
                    </a:ext>
                  </a:extLst>
                </a:gridCol>
                <a:gridCol w="658368">
                  <a:extLst>
                    <a:ext uri="{9D8B030D-6E8A-4147-A177-3AD203B41FA5}">
                      <a16:colId xmlns:a16="http://schemas.microsoft.com/office/drawing/2014/main" val="1841537909"/>
                    </a:ext>
                  </a:extLst>
                </a:gridCol>
                <a:gridCol w="658368">
                  <a:extLst>
                    <a:ext uri="{9D8B030D-6E8A-4147-A177-3AD203B41FA5}">
                      <a16:colId xmlns:a16="http://schemas.microsoft.com/office/drawing/2014/main" val="3585496648"/>
                    </a:ext>
                  </a:extLst>
                </a:gridCol>
                <a:gridCol w="658368">
                  <a:extLst>
                    <a:ext uri="{9D8B030D-6E8A-4147-A177-3AD203B41FA5}">
                      <a16:colId xmlns:a16="http://schemas.microsoft.com/office/drawing/2014/main" val="1621173863"/>
                    </a:ext>
                  </a:extLst>
                </a:gridCol>
                <a:gridCol w="658368">
                  <a:extLst>
                    <a:ext uri="{9D8B030D-6E8A-4147-A177-3AD203B41FA5}">
                      <a16:colId xmlns:a16="http://schemas.microsoft.com/office/drawing/2014/main" val="1894865666"/>
                    </a:ext>
                  </a:extLst>
                </a:gridCol>
                <a:gridCol w="658368">
                  <a:extLst>
                    <a:ext uri="{9D8B030D-6E8A-4147-A177-3AD203B41FA5}">
                      <a16:colId xmlns:a16="http://schemas.microsoft.com/office/drawing/2014/main" val="238863902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742365038"/>
                  </a:ext>
                </a:extLst>
              </a:tr>
              <a:tr h="370840">
                <a:tc>
                  <a:txBody>
                    <a:bodyPr/>
                    <a:lstStyle/>
                    <a:p>
                      <a:r>
                        <a:rPr lang="en-US" sz="1000"/>
                        <a:t>travelersinsurance</a:t>
                      </a:r>
                    </a:p>
                  </a:txBody>
                  <a:tcPr/>
                </a:tc>
                <a:tc>
                  <a:txBody>
                    <a:bodyPr/>
                    <a:lstStyle/>
                    <a:p>
                      <a:r>
                        <a:rPr lang="en-US" sz="1000"/>
                        <a:t>11839</a:t>
                      </a:r>
                    </a:p>
                  </a:txBody>
                  <a:tcPr/>
                </a:tc>
                <a:tc>
                  <a:txBody>
                    <a:bodyPr/>
                    <a:lstStyle/>
                    <a:p>
                      <a:r>
                        <a:rPr lang="en-US" sz="1000"/>
                        <a:t>319</a:t>
                      </a:r>
                    </a:p>
                  </a:txBody>
                  <a:tcPr/>
                </a:tc>
                <a:tc>
                  <a:txBody>
                    <a:bodyPr/>
                    <a:lstStyle/>
                    <a:p>
                      <a:r>
                        <a:rPr lang="en-US" sz="1000"/>
                        <a:t>2</a:t>
                      </a:r>
                    </a:p>
                  </a:txBody>
                  <a:tcPr/>
                </a:tc>
                <a:tc>
                  <a:txBody>
                    <a:bodyPr/>
                    <a:lstStyle/>
                    <a:p>
                      <a:r>
                        <a:rPr lang="en-US" sz="1000"/>
                        <a:t>0</a:t>
                      </a:r>
                    </a:p>
                  </a:txBody>
                  <a:tcPr/>
                </a:tc>
                <a:tc>
                  <a:txBody>
                    <a:bodyPr/>
                    <a:lstStyle/>
                    <a:p>
                      <a:r>
                        <a:rPr lang="en-US" sz="1000"/>
                        <a:t>5</a:t>
                      </a:r>
                    </a:p>
                  </a:txBody>
                  <a:tcPr/>
                </a:tc>
                <a:tc>
                  <a:txBody>
                    <a:bodyPr/>
                    <a:lstStyle/>
                    <a:p>
                      <a:r>
                        <a:rPr lang="en-US" sz="1000"/>
                        <a:t>7</a:t>
                      </a:r>
                    </a:p>
                  </a:txBody>
                  <a:tcPr/>
                </a:tc>
                <a:tc>
                  <a:txBody>
                    <a:bodyPr/>
                    <a:lstStyle/>
                    <a:p>
                      <a:r>
                        <a:rPr lang="en-US" sz="1000"/>
                        <a:t>517</a:t>
                      </a:r>
                    </a:p>
                  </a:txBody>
                  <a:tcPr/>
                </a:tc>
                <a:tc>
                  <a:txBody>
                    <a:bodyPr/>
                    <a:lstStyle/>
                    <a:p>
                      <a:r>
                        <a:rPr lang="en-US" sz="1000"/>
                        <a:t>120</a:t>
                      </a:r>
                    </a:p>
                  </a:txBody>
                  <a:tcPr/>
                </a:tc>
                <a:tc>
                  <a:txBody>
                    <a:bodyPr/>
                    <a:lstStyle/>
                    <a:p>
                      <a:r>
                        <a:rPr lang="en-US" sz="1000"/>
                        <a:t>0.7792 %</a:t>
                      </a:r>
                    </a:p>
                  </a:txBody>
                  <a:tcPr/>
                </a:tc>
                <a:extLst>
                  <a:ext uri="{0D108BD9-81ED-4DB2-BD59-A6C34878D82A}">
                    <a16:rowId xmlns:a16="http://schemas.microsoft.com/office/drawing/2014/main" val="3710827206"/>
                  </a:ext>
                </a:extLst>
              </a:tr>
              <a:tr h="370840">
                <a:tc>
                  <a:txBody>
                    <a:bodyPr/>
                    <a:lstStyle/>
                    <a:p>
                      <a:r>
                        <a:rPr lang="en-US" sz="1000"/>
                        <a:t>chubbna</a:t>
                      </a:r>
                    </a:p>
                  </a:txBody>
                  <a:tcPr/>
                </a:tc>
                <a:tc>
                  <a:txBody>
                    <a:bodyPr/>
                    <a:lstStyle/>
                    <a:p>
                      <a:r>
                        <a:rPr lang="en-US" sz="1000"/>
                        <a:t>6385</a:t>
                      </a:r>
                    </a:p>
                  </a:txBody>
                  <a:tcPr/>
                </a:tc>
                <a:tc>
                  <a:txBody>
                    <a:bodyPr/>
                    <a:lstStyle/>
                    <a:p>
                      <a:r>
                        <a:rPr lang="en-US" sz="1000"/>
                        <a:t>88</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750766073"/>
                  </a:ext>
                </a:extLst>
              </a:tr>
              <a:tr h="370840">
                <a:tc>
                  <a:txBody>
                    <a:bodyPr/>
                    <a:lstStyle/>
                    <a:p>
                      <a:r>
                        <a:rPr lang="en-US" sz="1000"/>
                        <a:t>firstinshi</a:t>
                      </a:r>
                    </a:p>
                  </a:txBody>
                  <a:tcPr/>
                </a:tc>
                <a:tc>
                  <a:txBody>
                    <a:bodyPr/>
                    <a:lstStyle/>
                    <a:p>
                      <a:r>
                        <a:rPr lang="en-US" sz="1000"/>
                        <a:t>2660</a:t>
                      </a:r>
                    </a:p>
                  </a:txBody>
                  <a:tcPr/>
                </a:tc>
                <a:tc>
                  <a:txBody>
                    <a:bodyPr/>
                    <a:lstStyle/>
                    <a:p>
                      <a:r>
                        <a:rPr lang="en-US" sz="1000"/>
                        <a:t>-5</a:t>
                      </a:r>
                    </a:p>
                  </a:txBody>
                  <a:tcPr/>
                </a:tc>
                <a:tc>
                  <a:txBody>
                    <a:bodyPr/>
                    <a:lstStyle/>
                    <a:p>
                      <a:r>
                        <a:rPr lang="en-US" sz="1000"/>
                        <a:t>4</a:t>
                      </a:r>
                    </a:p>
                  </a:txBody>
                  <a:tcPr/>
                </a:tc>
                <a:tc>
                  <a:txBody>
                    <a:bodyPr/>
                    <a:lstStyle/>
                    <a:p>
                      <a:r>
                        <a:rPr lang="en-US" sz="1000"/>
                        <a:t>2</a:t>
                      </a:r>
                    </a:p>
                  </a:txBody>
                  <a:tcPr/>
                </a:tc>
                <a:tc>
                  <a:txBody>
                    <a:bodyPr/>
                    <a:lstStyle/>
                    <a:p>
                      <a:r>
                        <a:rPr lang="en-US" sz="1000"/>
                        <a:t>0</a:t>
                      </a:r>
                    </a:p>
                  </a:txBody>
                  <a:tcPr/>
                </a:tc>
                <a:tc>
                  <a:txBody>
                    <a:bodyPr/>
                    <a:lstStyle/>
                    <a:p>
                      <a:r>
                        <a:rPr lang="en-US" sz="1000"/>
                        <a:t>6</a:t>
                      </a:r>
                    </a:p>
                  </a:txBody>
                  <a:tcPr/>
                </a:tc>
                <a:tc>
                  <a:txBody>
                    <a:bodyPr/>
                    <a:lstStyle/>
                    <a:p>
                      <a:r>
                        <a:rPr lang="en-US" sz="1000"/>
                        <a:t>189</a:t>
                      </a:r>
                    </a:p>
                  </a:txBody>
                  <a:tcPr/>
                </a:tc>
                <a:tc>
                  <a:txBody>
                    <a:bodyPr/>
                    <a:lstStyle/>
                    <a:p>
                      <a:r>
                        <a:rPr lang="en-US" sz="1000"/>
                        <a:t>4</a:t>
                      </a:r>
                    </a:p>
                  </a:txBody>
                  <a:tcPr/>
                </a:tc>
                <a:tc>
                  <a:txBody>
                    <a:bodyPr/>
                    <a:lstStyle/>
                    <a:p>
                      <a:r>
                        <a:rPr lang="en-US" sz="1000"/>
                        <a:t>1.2084 %</a:t>
                      </a:r>
                    </a:p>
                  </a:txBody>
                  <a:tcPr/>
                </a:tc>
                <a:extLst>
                  <a:ext uri="{0D108BD9-81ED-4DB2-BD59-A6C34878D82A}">
                    <a16:rowId xmlns:a16="http://schemas.microsoft.com/office/drawing/2014/main" val="4018698177"/>
                  </a:ext>
                </a:extLst>
              </a:tr>
              <a:tr h="370840">
                <a:tc>
                  <a:txBody>
                    <a:bodyPr/>
                    <a:lstStyle/>
                    <a:p>
                      <a:r>
                        <a:rPr lang="en-US" sz="1000"/>
                        <a:t>phlyinsurance</a:t>
                      </a:r>
                    </a:p>
                  </a:txBody>
                  <a:tcPr/>
                </a:tc>
                <a:tc>
                  <a:txBody>
                    <a:bodyPr/>
                    <a:lstStyle/>
                    <a:p>
                      <a:r>
                        <a:rPr lang="en-US" sz="1000"/>
                        <a:t>2575</a:t>
                      </a:r>
                    </a:p>
                  </a:txBody>
                  <a:tcPr/>
                </a:tc>
                <a:tc>
                  <a:txBody>
                    <a:bodyPr/>
                    <a:lstStyle/>
                    <a:p>
                      <a:r>
                        <a:rPr lang="en-US" sz="1000"/>
                        <a:t>4</a:t>
                      </a:r>
                    </a:p>
                  </a:txBody>
                  <a:tcPr/>
                </a:tc>
                <a:tc>
                  <a:txBody>
                    <a:bodyPr/>
                    <a:lstStyle/>
                    <a:p>
                      <a:r>
                        <a:rPr lang="en-US" sz="1000"/>
                        <a:t>5</a:t>
                      </a:r>
                    </a:p>
                  </a:txBody>
                  <a:tcPr/>
                </a:tc>
                <a:tc>
                  <a:txBody>
                    <a:bodyPr/>
                    <a:lstStyle/>
                    <a:p>
                      <a:r>
                        <a:rPr lang="en-US" sz="1000"/>
                        <a:t>1</a:t>
                      </a:r>
                    </a:p>
                  </a:txBody>
                  <a:tcPr/>
                </a:tc>
                <a:tc>
                  <a:txBody>
                    <a:bodyPr/>
                    <a:lstStyle/>
                    <a:p>
                      <a:r>
                        <a:rPr lang="en-US" sz="1000"/>
                        <a:t>4</a:t>
                      </a:r>
                    </a:p>
                  </a:txBody>
                  <a:tcPr/>
                </a:tc>
                <a:tc>
                  <a:txBody>
                    <a:bodyPr/>
                    <a:lstStyle/>
                    <a:p>
                      <a:r>
                        <a:rPr lang="en-US" sz="1000"/>
                        <a:t>10</a:t>
                      </a:r>
                    </a:p>
                  </a:txBody>
                  <a:tcPr/>
                </a:tc>
                <a:tc>
                  <a:txBody>
                    <a:bodyPr/>
                    <a:lstStyle/>
                    <a:p>
                      <a:r>
                        <a:rPr lang="en-US" sz="1000"/>
                        <a:t>385</a:t>
                      </a:r>
                    </a:p>
                  </a:txBody>
                  <a:tcPr/>
                </a:tc>
                <a:tc>
                  <a:txBody>
                    <a:bodyPr/>
                    <a:lstStyle/>
                    <a:p>
                      <a:r>
                        <a:rPr lang="en-US" sz="1000"/>
                        <a:t>9</a:t>
                      </a:r>
                    </a:p>
                  </a:txBody>
                  <a:tcPr/>
                </a:tc>
                <a:tc>
                  <a:txBody>
                    <a:bodyPr/>
                    <a:lstStyle/>
                    <a:p>
                      <a:r>
                        <a:rPr lang="en-US" sz="1000"/>
                        <a:t>1.5313 %</a:t>
                      </a:r>
                    </a:p>
                  </a:txBody>
                  <a:tcPr/>
                </a:tc>
                <a:extLst>
                  <a:ext uri="{0D108BD9-81ED-4DB2-BD59-A6C34878D82A}">
                    <a16:rowId xmlns:a16="http://schemas.microsoft.com/office/drawing/2014/main" val="3333781622"/>
                  </a:ext>
                </a:extLst>
              </a:tr>
              <a:tr h="370840">
                <a:tc>
                  <a:txBody>
                    <a:bodyPr/>
                    <a:lstStyle/>
                    <a:p>
                      <a:r>
                        <a:rPr lang="en-US" sz="1000"/>
                        <a:t>tmna_services</a:t>
                      </a:r>
                    </a:p>
                  </a:txBody>
                  <a:tcPr/>
                </a:tc>
                <a:tc>
                  <a:txBody>
                    <a:bodyPr/>
                    <a:lstStyle/>
                    <a:p>
                      <a:r>
                        <a:rPr lang="en-US" sz="1000"/>
                        <a:t>488</a:t>
                      </a:r>
                    </a:p>
                  </a:txBody>
                  <a:tcPr/>
                </a:tc>
                <a:tc>
                  <a:txBody>
                    <a:bodyPr/>
                    <a:lstStyle/>
                    <a:p>
                      <a:r>
                        <a:rPr lang="en-US" sz="1000"/>
                        <a:t>2</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42</a:t>
                      </a:r>
                    </a:p>
                  </a:txBody>
                  <a:tcPr/>
                </a:tc>
                <a:tc>
                  <a:txBody>
                    <a:bodyPr/>
                    <a:lstStyle/>
                    <a:p>
                      <a:r>
                        <a:rPr lang="en-US" sz="1000"/>
                        <a:t>3</a:t>
                      </a:r>
                    </a:p>
                  </a:txBody>
                  <a:tcPr/>
                </a:tc>
                <a:tc>
                  <a:txBody>
                    <a:bodyPr/>
                    <a:lstStyle/>
                    <a:p>
                      <a:r>
                        <a:rPr lang="en-US" sz="1000"/>
                        <a:t>1.8480 %</a:t>
                      </a:r>
                    </a:p>
                  </a:txBody>
                  <a:tcPr/>
                </a:tc>
                <a:extLst>
                  <a:ext uri="{0D108BD9-81ED-4DB2-BD59-A6C34878D82A}">
                    <a16:rowId xmlns:a16="http://schemas.microsoft.com/office/drawing/2014/main" val="4010592642"/>
                  </a:ext>
                </a:extLst>
              </a:tr>
              <a:tr h="370840">
                <a:tc>
                  <a:txBody>
                    <a:bodyPr/>
                    <a:lstStyle/>
                    <a:p>
                      <a:r>
                        <a:rPr lang="en-US" sz="1000"/>
                        <a:t>tmamerica</a:t>
                      </a:r>
                    </a:p>
                  </a:txBody>
                  <a:tcPr/>
                </a:tc>
                <a:tc>
                  <a:txBody>
                    <a:bodyPr/>
                    <a:lstStyle/>
                    <a:p>
                      <a:r>
                        <a:rPr lang="en-US" sz="1000"/>
                        <a:t>451</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35</a:t>
                      </a:r>
                    </a:p>
                  </a:txBody>
                  <a:tcPr/>
                </a:tc>
                <a:tc>
                  <a:txBody>
                    <a:bodyPr/>
                    <a:lstStyle/>
                    <a:p>
                      <a:r>
                        <a:rPr lang="en-US" sz="1000"/>
                        <a:t>2</a:t>
                      </a:r>
                    </a:p>
                  </a:txBody>
                  <a:tcPr/>
                </a:tc>
                <a:tc>
                  <a:txBody>
                    <a:bodyPr/>
                    <a:lstStyle/>
                    <a:p>
                      <a:r>
                        <a:rPr lang="en-US" sz="1000"/>
                        <a:t>1.6408 %</a:t>
                      </a:r>
                    </a:p>
                  </a:txBody>
                  <a:tcPr/>
                </a:tc>
                <a:extLst>
                  <a:ext uri="{0D108BD9-81ED-4DB2-BD59-A6C34878D82A}">
                    <a16:rowId xmlns:a16="http://schemas.microsoft.com/office/drawing/2014/main" val="3621722240"/>
                  </a:ext>
                </a:extLst>
              </a:tr>
            </a:tbl>
          </a:graphicData>
        </a:graphic>
      </p:graphicFrame>
      <p:sp>
        <p:nvSpPr>
          <p:cNvPr id="4" name="Text Placeholder 3">
            <a:extLst>
              <a:ext uri="{FF2B5EF4-FFF2-40B4-BE49-F238E27FC236}">
                <a16:creationId xmlns:a16="http://schemas.microsoft.com/office/drawing/2014/main" id="{05492DA4-F5BF-4CEB-8DED-ED496D87CF68}"/>
              </a:ext>
            </a:extLst>
          </p:cNvPr>
          <p:cNvSpPr>
            <a:spLocks noGrp="1"/>
          </p:cNvSpPr>
          <p:nvPr>
            <p:ph type="body" sz="quarter" idx="14"/>
          </p:nvPr>
        </p:nvSpPr>
        <p:spPr/>
        <p:txBody>
          <a:bodyPr/>
          <a:lstStyle/>
          <a:p>
            <a:r>
              <a:rPr lang="en-US"/>
              <a:t>01/01/2022 - 01/18/2022</a:t>
            </a:r>
          </a:p>
        </p:txBody>
      </p:sp>
    </p:spTree>
    <p:extLst>
      <p:ext uri="{BB962C8B-B14F-4D97-AF65-F5344CB8AC3E}">
        <p14:creationId xmlns:p14="http://schemas.microsoft.com/office/powerpoint/2010/main" val="6356769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96B18-5A48-4AAD-9FD3-7EBEA599D104}"/>
              </a:ext>
            </a:extLst>
          </p:cNvPr>
          <p:cNvSpPr>
            <a:spLocks noGrp="1"/>
          </p:cNvSpPr>
          <p:nvPr>
            <p:ph type="title"/>
          </p:nvPr>
        </p:nvSpPr>
        <p:spPr/>
        <p:txBody>
          <a:bodyPr/>
          <a:lstStyle/>
          <a:p>
            <a:r>
              <a:rPr lang="en-US"/>
              <a:t>Instagram Followers Change | All profiles</a:t>
            </a:r>
          </a:p>
        </p:txBody>
      </p:sp>
      <p:graphicFrame>
        <p:nvGraphicFramePr>
          <p:cNvPr id="6" name="Chart Placeholder 5">
            <a:extLst>
              <a:ext uri="{FF2B5EF4-FFF2-40B4-BE49-F238E27FC236}">
                <a16:creationId xmlns:a16="http://schemas.microsoft.com/office/drawing/2014/main" id="{9A2B6AD6-316C-4606-A673-BAA5C317439C}"/>
              </a:ext>
            </a:extLst>
          </p:cNvPr>
          <p:cNvGraphicFramePr>
            <a:graphicFrameLocks noGrp="1"/>
          </p:cNvGraphicFramePr>
          <p:nvPr>
            <p:ph type="chart" sz="quarter" idx="13"/>
            <p:extLst>
              <p:ext uri="{D42A27DB-BD31-4B8C-83A1-F6EECF244321}">
                <p14:modId xmlns:p14="http://schemas.microsoft.com/office/powerpoint/2010/main" val="16682408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DACAA5-07FD-4280-8682-632B653A8C4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43BCA33-FCBC-4D66-95C8-2443EB2DC2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41166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BCFE8-85EC-44D9-A7F0-8CA790B0411A}"/>
              </a:ext>
            </a:extLst>
          </p:cNvPr>
          <p:cNvSpPr>
            <a:spLocks noGrp="1"/>
          </p:cNvSpPr>
          <p:nvPr>
            <p:ph type="title"/>
          </p:nvPr>
        </p:nvSpPr>
        <p:spPr/>
        <p:txBody>
          <a:bodyPr/>
          <a:lstStyle/>
          <a:p>
            <a:r>
              <a:rPr lang="en-US"/>
              <a:t>Instagram Average Interactions Per Post | All profiles</a:t>
            </a:r>
          </a:p>
        </p:txBody>
      </p:sp>
      <p:graphicFrame>
        <p:nvGraphicFramePr>
          <p:cNvPr id="6" name="Chart Placeholder 5">
            <a:extLst>
              <a:ext uri="{FF2B5EF4-FFF2-40B4-BE49-F238E27FC236}">
                <a16:creationId xmlns:a16="http://schemas.microsoft.com/office/drawing/2014/main" id="{F82C1454-D0FC-4C90-A447-591613724856}"/>
              </a:ext>
            </a:extLst>
          </p:cNvPr>
          <p:cNvGraphicFramePr>
            <a:graphicFrameLocks noGrp="1"/>
          </p:cNvGraphicFramePr>
          <p:nvPr>
            <p:ph type="chart" sz="quarter" idx="13"/>
            <p:extLst>
              <p:ext uri="{D42A27DB-BD31-4B8C-83A1-F6EECF244321}">
                <p14:modId xmlns:p14="http://schemas.microsoft.com/office/powerpoint/2010/main" val="35593158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E78EF0-9139-4FA5-9EA3-4483D7DB820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ED34A30-99CB-4461-B51C-3C8F127D33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93833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2DF3B-E909-447F-8BC4-51AE4C79EB30}"/>
              </a:ext>
            </a:extLst>
          </p:cNvPr>
          <p:cNvSpPr>
            <a:spLocks noGrp="1"/>
          </p:cNvSpPr>
          <p:nvPr>
            <p:ph type="title"/>
          </p:nvPr>
        </p:nvSpPr>
        <p:spPr/>
        <p:txBody>
          <a:bodyPr/>
          <a:lstStyle/>
          <a:p>
            <a:r>
              <a:rPr lang="en-US"/>
              <a:t>Instagram Total Interactions Per Month | All profiles</a:t>
            </a:r>
          </a:p>
        </p:txBody>
      </p:sp>
      <p:graphicFrame>
        <p:nvGraphicFramePr>
          <p:cNvPr id="6" name="Chart Placeholder 5">
            <a:extLst>
              <a:ext uri="{FF2B5EF4-FFF2-40B4-BE49-F238E27FC236}">
                <a16:creationId xmlns:a16="http://schemas.microsoft.com/office/drawing/2014/main" id="{DA727815-7D0F-434E-8449-70A9319CE51B}"/>
              </a:ext>
            </a:extLst>
          </p:cNvPr>
          <p:cNvGraphicFramePr>
            <a:graphicFrameLocks noGrp="1"/>
          </p:cNvGraphicFramePr>
          <p:nvPr>
            <p:ph type="chart" sz="quarter" idx="13"/>
            <p:extLst>
              <p:ext uri="{D42A27DB-BD31-4B8C-83A1-F6EECF244321}">
                <p14:modId xmlns:p14="http://schemas.microsoft.com/office/powerpoint/2010/main" val="27563655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AEDAD1-B6F4-4B69-85FA-9C1D5B7C470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465F3BF-3B26-4027-B149-1F81144233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11058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728CC-2474-4FB0-8598-FF44D598539A}"/>
              </a:ext>
            </a:extLst>
          </p:cNvPr>
          <p:cNvSpPr>
            <a:spLocks noGrp="1"/>
          </p:cNvSpPr>
          <p:nvPr>
            <p:ph type="title"/>
          </p:nvPr>
        </p:nvSpPr>
        <p:spPr/>
        <p:txBody>
          <a:bodyPr/>
          <a:lstStyle/>
          <a:p>
            <a:r>
              <a:rPr lang="en-US"/>
              <a:t>Instagram Instagram Top Posts | All profiles - 1 of 5</a:t>
            </a:r>
          </a:p>
        </p:txBody>
      </p:sp>
      <p:graphicFrame>
        <p:nvGraphicFramePr>
          <p:cNvPr id="5" name="Table Placeholder 4">
            <a:extLst>
              <a:ext uri="{FF2B5EF4-FFF2-40B4-BE49-F238E27FC236}">
                <a16:creationId xmlns:a16="http://schemas.microsoft.com/office/drawing/2014/main" id="{325E29B2-C145-4CA8-AB3E-C363B64A7D2B}"/>
              </a:ext>
            </a:extLst>
          </p:cNvPr>
          <p:cNvGraphicFramePr>
            <a:graphicFrameLocks noGrp="1"/>
          </p:cNvGraphicFramePr>
          <p:nvPr>
            <p:ph type="tbl" sz="quarter" idx="13"/>
            <p:extLst>
              <p:ext uri="{D42A27DB-BD31-4B8C-83A1-F6EECF244321}">
                <p14:modId xmlns:p14="http://schemas.microsoft.com/office/powerpoint/2010/main" val="3850008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739099017"/>
                    </a:ext>
                  </a:extLst>
                </a:gridCol>
                <a:gridCol w="1975104">
                  <a:extLst>
                    <a:ext uri="{9D8B030D-6E8A-4147-A177-3AD203B41FA5}">
                      <a16:colId xmlns:a16="http://schemas.microsoft.com/office/drawing/2014/main" val="2509787855"/>
                    </a:ext>
                  </a:extLst>
                </a:gridCol>
                <a:gridCol w="905256">
                  <a:extLst>
                    <a:ext uri="{9D8B030D-6E8A-4147-A177-3AD203B41FA5}">
                      <a16:colId xmlns:a16="http://schemas.microsoft.com/office/drawing/2014/main" val="3467229328"/>
                    </a:ext>
                  </a:extLst>
                </a:gridCol>
                <a:gridCol w="905256">
                  <a:extLst>
                    <a:ext uri="{9D8B030D-6E8A-4147-A177-3AD203B41FA5}">
                      <a16:colId xmlns:a16="http://schemas.microsoft.com/office/drawing/2014/main" val="2148305747"/>
                    </a:ext>
                  </a:extLst>
                </a:gridCol>
                <a:gridCol w="905256">
                  <a:extLst>
                    <a:ext uri="{9D8B030D-6E8A-4147-A177-3AD203B41FA5}">
                      <a16:colId xmlns:a16="http://schemas.microsoft.com/office/drawing/2014/main" val="2789971502"/>
                    </a:ext>
                  </a:extLst>
                </a:gridCol>
                <a:gridCol w="905256">
                  <a:extLst>
                    <a:ext uri="{9D8B030D-6E8A-4147-A177-3AD203B41FA5}">
                      <a16:colId xmlns:a16="http://schemas.microsoft.com/office/drawing/2014/main" val="1704016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3252614"/>
                  </a:ext>
                </a:extLst>
              </a:tr>
            </a:tbl>
          </a:graphicData>
        </a:graphic>
      </p:graphicFrame>
      <p:sp>
        <p:nvSpPr>
          <p:cNvPr id="4" name="Text Placeholder 3">
            <a:extLst>
              <a:ext uri="{FF2B5EF4-FFF2-40B4-BE49-F238E27FC236}">
                <a16:creationId xmlns:a16="http://schemas.microsoft.com/office/drawing/2014/main" id="{118129CC-EA4E-4FAF-A791-98ED2DBB984B}"/>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8705509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C9327-CFBB-40C7-9D78-4182F6225CCE}"/>
              </a:ext>
            </a:extLst>
          </p:cNvPr>
          <p:cNvSpPr>
            <a:spLocks noGrp="1"/>
          </p:cNvSpPr>
          <p:nvPr>
            <p:ph type="title"/>
          </p:nvPr>
        </p:nvSpPr>
        <p:spPr/>
        <p:txBody>
          <a:bodyPr/>
          <a:lstStyle/>
          <a:p>
            <a:r>
              <a:rPr lang="en-US"/>
              <a:t>Instagram Instagram Top Posts | All profiles - 2 of 5</a:t>
            </a:r>
          </a:p>
        </p:txBody>
      </p:sp>
      <p:graphicFrame>
        <p:nvGraphicFramePr>
          <p:cNvPr id="5" name="Table Placeholder 4">
            <a:extLst>
              <a:ext uri="{FF2B5EF4-FFF2-40B4-BE49-F238E27FC236}">
                <a16:creationId xmlns:a16="http://schemas.microsoft.com/office/drawing/2014/main" id="{CB1CFAD0-F331-4FB7-AF9E-52D9FF1E7C9F}"/>
              </a:ext>
            </a:extLst>
          </p:cNvPr>
          <p:cNvGraphicFramePr>
            <a:graphicFrameLocks noGrp="1"/>
          </p:cNvGraphicFramePr>
          <p:nvPr>
            <p:ph type="tbl" sz="quarter" idx="13"/>
            <p:extLst>
              <p:ext uri="{D42A27DB-BD31-4B8C-83A1-F6EECF244321}">
                <p14:modId xmlns:p14="http://schemas.microsoft.com/office/powerpoint/2010/main" val="608492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132366634"/>
                    </a:ext>
                  </a:extLst>
                </a:gridCol>
                <a:gridCol w="1975104">
                  <a:extLst>
                    <a:ext uri="{9D8B030D-6E8A-4147-A177-3AD203B41FA5}">
                      <a16:colId xmlns:a16="http://schemas.microsoft.com/office/drawing/2014/main" val="3252635163"/>
                    </a:ext>
                  </a:extLst>
                </a:gridCol>
                <a:gridCol w="905256">
                  <a:extLst>
                    <a:ext uri="{9D8B030D-6E8A-4147-A177-3AD203B41FA5}">
                      <a16:colId xmlns:a16="http://schemas.microsoft.com/office/drawing/2014/main" val="2181240256"/>
                    </a:ext>
                  </a:extLst>
                </a:gridCol>
                <a:gridCol w="905256">
                  <a:extLst>
                    <a:ext uri="{9D8B030D-6E8A-4147-A177-3AD203B41FA5}">
                      <a16:colId xmlns:a16="http://schemas.microsoft.com/office/drawing/2014/main" val="1301967950"/>
                    </a:ext>
                  </a:extLst>
                </a:gridCol>
                <a:gridCol w="905256">
                  <a:extLst>
                    <a:ext uri="{9D8B030D-6E8A-4147-A177-3AD203B41FA5}">
                      <a16:colId xmlns:a16="http://schemas.microsoft.com/office/drawing/2014/main" val="1393599575"/>
                    </a:ext>
                  </a:extLst>
                </a:gridCol>
                <a:gridCol w="905256">
                  <a:extLst>
                    <a:ext uri="{9D8B030D-6E8A-4147-A177-3AD203B41FA5}">
                      <a16:colId xmlns:a16="http://schemas.microsoft.com/office/drawing/2014/main" val="551786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3420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- 2021-10-18 17:11:11</a:t>
                      </a:r>
                      <a:r>
                        <a:rPr kumimoji="0" lang="en-US" sz="1000" b="0" i="0" u="none" strike="noStrike" kern="1200" cap="none" spc="0" normalizeH="0" baseline="0" noProof="0">
                          <a:ln>
                            <a:noFill/>
                          </a:ln>
                          <a:solidFill>
                            <a:prstClr val="black"/>
                          </a:solidFill>
                          <a:effectLst/>
                          <a:uLnTx/>
                          <a:uFillTx/>
                          <a:latin typeface="+mn-lt"/>
                          <a:ea typeface="+mn-ea"/>
                          <a:cs typeface="+mn-cs"/>
                        </a:rPr>
                        <a:t>
 Caution!⚠️ Dinosaurs have been spotted at the Bishop Museum! Want to see them up close? We’re giving away 4 tickets to the Bishop Museum’s “Expedition: Rise of the Mammals” exhibit. 🦖 Take a trip back to the Cretaceous era, a time when some of the most iconic dinosaurs ruled the Earth. When you’re done with your dinosaur encounter, enjoy a meal on us at Highway Inn.
Here’s how to enter:
1.  Like this post
2.  Follow firstinshi, bishopmuseum and myhighwayinn
3.  Tag a friend or family member who you want to go with in the comments
We will select one winner on October 29. The winner will be contacted via Direct Message and will have 48 hours to claim their prize. Multiple entries are welcomed, limit one tag per comment. Click on the link in our profile for complete contest rules and details.
#giveaway #contest #free #dinosaur #entertowin #hawaii #hawaiigiveaway #honolulu #hawaiianfood #highwayinn #museum #foodgiveaway #foodies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246152273_1697974063724700_8675919792424395362_n.jpg?_nc_cat=109&amp;ccb=1-5&amp;_nc_sid=8ae9d6&amp;_nc_ohc=WXdiy0y_oukAX-CxVXf&amp;_nc_ht=scontent-iad3-2.cdninstagram.com&amp;edm=AL-3X8kEAAAA&amp;oh=00_AT_VJYqzdk40b5zMucUU9ur10eesRLnoFnBRUHD5ySWTgQ&amp;oe=61EC9668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71907213"/>
                  </a:ext>
                </a:extLst>
              </a:tr>
            </a:tbl>
          </a:graphicData>
        </a:graphic>
      </p:graphicFrame>
      <p:sp>
        <p:nvSpPr>
          <p:cNvPr id="4" name="Text Placeholder 3">
            <a:extLst>
              <a:ext uri="{FF2B5EF4-FFF2-40B4-BE49-F238E27FC236}">
                <a16:creationId xmlns:a16="http://schemas.microsoft.com/office/drawing/2014/main" id="{23B767E6-6540-4AAE-A7FA-1E1EA6533690}"/>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793752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386F4-E83F-4B6E-A037-8C6F03FAE370}"/>
              </a:ext>
            </a:extLst>
          </p:cNvPr>
          <p:cNvSpPr>
            <a:spLocks noGrp="1"/>
          </p:cNvSpPr>
          <p:nvPr>
            <p:ph type="title"/>
          </p:nvPr>
        </p:nvSpPr>
        <p:spPr/>
        <p:txBody>
          <a:bodyPr/>
          <a:lstStyle/>
          <a:p>
            <a:r>
              <a:rPr lang="en-US"/>
              <a:t>Instagram Instagram Top Posts | All profiles - 3 of 5</a:t>
            </a:r>
          </a:p>
        </p:txBody>
      </p:sp>
      <p:graphicFrame>
        <p:nvGraphicFramePr>
          <p:cNvPr id="5" name="Table Placeholder 4">
            <a:extLst>
              <a:ext uri="{FF2B5EF4-FFF2-40B4-BE49-F238E27FC236}">
                <a16:creationId xmlns:a16="http://schemas.microsoft.com/office/drawing/2014/main" id="{32DB828C-63CA-479F-9AAA-19562FDD798B}"/>
              </a:ext>
            </a:extLst>
          </p:cNvPr>
          <p:cNvGraphicFramePr>
            <a:graphicFrameLocks noGrp="1"/>
          </p:cNvGraphicFramePr>
          <p:nvPr>
            <p:ph type="tbl" sz="quarter" idx="13"/>
            <p:extLst>
              <p:ext uri="{D42A27DB-BD31-4B8C-83A1-F6EECF244321}">
                <p14:modId xmlns:p14="http://schemas.microsoft.com/office/powerpoint/2010/main" val="2016086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009269369"/>
                    </a:ext>
                  </a:extLst>
                </a:gridCol>
                <a:gridCol w="1975104">
                  <a:extLst>
                    <a:ext uri="{9D8B030D-6E8A-4147-A177-3AD203B41FA5}">
                      <a16:colId xmlns:a16="http://schemas.microsoft.com/office/drawing/2014/main" val="2040396032"/>
                    </a:ext>
                  </a:extLst>
                </a:gridCol>
                <a:gridCol w="905256">
                  <a:extLst>
                    <a:ext uri="{9D8B030D-6E8A-4147-A177-3AD203B41FA5}">
                      <a16:colId xmlns:a16="http://schemas.microsoft.com/office/drawing/2014/main" val="13474123"/>
                    </a:ext>
                  </a:extLst>
                </a:gridCol>
                <a:gridCol w="905256">
                  <a:extLst>
                    <a:ext uri="{9D8B030D-6E8A-4147-A177-3AD203B41FA5}">
                      <a16:colId xmlns:a16="http://schemas.microsoft.com/office/drawing/2014/main" val="2035475705"/>
                    </a:ext>
                  </a:extLst>
                </a:gridCol>
                <a:gridCol w="905256">
                  <a:extLst>
                    <a:ext uri="{9D8B030D-6E8A-4147-A177-3AD203B41FA5}">
                      <a16:colId xmlns:a16="http://schemas.microsoft.com/office/drawing/2014/main" val="2118599987"/>
                    </a:ext>
                  </a:extLst>
                </a:gridCol>
                <a:gridCol w="905256">
                  <a:extLst>
                    <a:ext uri="{9D8B030D-6E8A-4147-A177-3AD203B41FA5}">
                      <a16:colId xmlns:a16="http://schemas.microsoft.com/office/drawing/2014/main" val="2242090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2719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- 2021-12-30 12:06:25</a:t>
                      </a:r>
                      <a:r>
                        <a:rPr kumimoji="0" lang="en-US" sz="1000" b="0" i="0" u="none" strike="noStrike" kern="1200" cap="none" spc="0" normalizeH="0" baseline="0" noProof="0">
                          <a:ln>
                            <a:noFill/>
                          </a:ln>
                          <a:solidFill>
                            <a:prstClr val="black"/>
                          </a:solidFill>
                          <a:effectLst/>
                          <a:uLnTx/>
                          <a:uFillTx/>
                          <a:latin typeface="+mn-lt"/>
                          <a:ea typeface="+mn-ea"/>
                          <a:cs typeface="+mn-cs"/>
                        </a:rPr>
                        <a:t>
 Our friend and colleague, Bill McKenna, is retiring after a long and distinguished career including over 16 years at TMNA Services and PHLY Insurance. As the VP of Reinsurance Accounting &amp; Payroll, Bill has been leading teams at both PHLY Insurance and TMNA Services, always with integrity and a smile. On top of everything he does at TMNAS, Bill is also active in many non-profits. We wish Bill luck, success and happiness in his next chapter. We’ll miss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270790914_294905432652627_5954400498316981312_n.jpg?_nc_cat=103&amp;ccb=1-5&amp;_nc_sid=8ae9d6&amp;_nc_ohc=vs9X2vUA1cMAX9isqkh&amp;_nc_ht=scontent-bos3-1.cdninstagram.com&amp;edm=AL-3X8kEAAAA&amp;oh=00_AT_Bk8MrevWh71aOgHd4iQqB7XtFspgaNk8IqTd10Jzcrw&amp;oe=61EDC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06601088"/>
                  </a:ext>
                </a:extLst>
              </a:tr>
            </a:tbl>
          </a:graphicData>
        </a:graphic>
      </p:graphicFrame>
      <p:sp>
        <p:nvSpPr>
          <p:cNvPr id="4" name="Text Placeholder 3">
            <a:extLst>
              <a:ext uri="{FF2B5EF4-FFF2-40B4-BE49-F238E27FC236}">
                <a16:creationId xmlns:a16="http://schemas.microsoft.com/office/drawing/2014/main" id="{320E0560-F650-4E52-B949-34B263E22793}"/>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5224779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4B1A6-860C-493A-9C47-EA9E43925AC0}"/>
              </a:ext>
            </a:extLst>
          </p:cNvPr>
          <p:cNvSpPr>
            <a:spLocks noGrp="1"/>
          </p:cNvSpPr>
          <p:nvPr>
            <p:ph type="title"/>
          </p:nvPr>
        </p:nvSpPr>
        <p:spPr/>
        <p:txBody>
          <a:bodyPr/>
          <a:lstStyle/>
          <a:p>
            <a:r>
              <a:rPr lang="en-US"/>
              <a:t>Instagram Instagram Top Posts | All profiles - 4 of 5</a:t>
            </a:r>
          </a:p>
        </p:txBody>
      </p:sp>
      <p:graphicFrame>
        <p:nvGraphicFramePr>
          <p:cNvPr id="5" name="Table Placeholder 4">
            <a:extLst>
              <a:ext uri="{FF2B5EF4-FFF2-40B4-BE49-F238E27FC236}">
                <a16:creationId xmlns:a16="http://schemas.microsoft.com/office/drawing/2014/main" id="{79D56E20-3D96-4845-8C44-AEC299A91277}"/>
              </a:ext>
            </a:extLst>
          </p:cNvPr>
          <p:cNvGraphicFramePr>
            <a:graphicFrameLocks noGrp="1"/>
          </p:cNvGraphicFramePr>
          <p:nvPr>
            <p:ph type="tbl" sz="quarter" idx="13"/>
            <p:extLst>
              <p:ext uri="{D42A27DB-BD31-4B8C-83A1-F6EECF244321}">
                <p14:modId xmlns:p14="http://schemas.microsoft.com/office/powerpoint/2010/main" val="3723272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280235618"/>
                    </a:ext>
                  </a:extLst>
                </a:gridCol>
                <a:gridCol w="1975104">
                  <a:extLst>
                    <a:ext uri="{9D8B030D-6E8A-4147-A177-3AD203B41FA5}">
                      <a16:colId xmlns:a16="http://schemas.microsoft.com/office/drawing/2014/main" val="2319278701"/>
                    </a:ext>
                  </a:extLst>
                </a:gridCol>
                <a:gridCol w="905256">
                  <a:extLst>
                    <a:ext uri="{9D8B030D-6E8A-4147-A177-3AD203B41FA5}">
                      <a16:colId xmlns:a16="http://schemas.microsoft.com/office/drawing/2014/main" val="4131637931"/>
                    </a:ext>
                  </a:extLst>
                </a:gridCol>
                <a:gridCol w="905256">
                  <a:extLst>
                    <a:ext uri="{9D8B030D-6E8A-4147-A177-3AD203B41FA5}">
                      <a16:colId xmlns:a16="http://schemas.microsoft.com/office/drawing/2014/main" val="2174715809"/>
                    </a:ext>
                  </a:extLst>
                </a:gridCol>
                <a:gridCol w="905256">
                  <a:extLst>
                    <a:ext uri="{9D8B030D-6E8A-4147-A177-3AD203B41FA5}">
                      <a16:colId xmlns:a16="http://schemas.microsoft.com/office/drawing/2014/main" val="1171784569"/>
                    </a:ext>
                  </a:extLst>
                </a:gridCol>
                <a:gridCol w="905256">
                  <a:extLst>
                    <a:ext uri="{9D8B030D-6E8A-4147-A177-3AD203B41FA5}">
                      <a16:colId xmlns:a16="http://schemas.microsoft.com/office/drawing/2014/main" val="3351425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7819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- 2021-10-27 13:17:03</a:t>
                      </a:r>
                      <a:r>
                        <a:rPr kumimoji="0" lang="en-US" sz="1000" b="0" i="0" u="none" strike="noStrike" kern="1200" cap="none" spc="0" normalizeH="0" baseline="0" noProof="0">
                          <a:ln>
                            <a:noFill/>
                          </a:ln>
                          <a:solidFill>
                            <a:prstClr val="black"/>
                          </a:solidFill>
                          <a:effectLst/>
                          <a:uLnTx/>
                          <a:uFillTx/>
                          <a:latin typeface="+mn-lt"/>
                          <a:ea typeface="+mn-ea"/>
                          <a:cs typeface="+mn-cs"/>
                        </a:rPr>
                        <a:t>
 𝐂𝐚𝐬𝐭 𝐲𝐨𝐮𝐫 𝐯𝐨𝐭𝐞 𝐭𝐨 𝐡𝐞𝐥𝐩 𝐮𝐬 𝐩𝐢𝐜𝐤 𝐨𝐮𝐫 𝐰𝐢𝐧𝐧𝐢𝐧𝐠 𝐩𝐮𝐦𝐩𝐤𝐢𝐧𝐬! 🎃
Halloween is just around the corner and to get into the spooky spirit, we’re holding a #pumpkincarving Instagram contest! We asked #TEAMPHLY to submit their pumpkin masterpieces for a chance to win a prize. 
We’ve narrowed down the submissions to five finalists and we need your help to pick the winner. Vote in the comments using the number on the bottom of the photo to let us know your favorites! 💬⬇️
#PHLYHalloweenContest #TEAMPHLY #halloweenpumpkins #carvingpumpkins #halloweencontest #jackolanterns #pumpkincarvingcontest #pumpkincarvings #carvedpumpkins  #insurancebusiness #specialtyinsurance #insuranceindustry #insurancework #commercialinsurance #insurancecompany #insurancelife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cdninstagram.com/v/t51.29350-15/248790248_393641575745334_70574358288854372_n.jpg?_nc_cat=101&amp;ccb=1-5&amp;_nc_sid=8ae9d6&amp;_nc_ohc=FgTR5Sh8VQcAX-_M9bT&amp;_nc_ht=scontent-atl3-2.cdninstagram.com&amp;edm=AL-3X8kEAAAA&amp;oh=00_AT_LUA18lYg7fpjX8N76-oTpDBBnQzelfBKUc73hA6NiyQ&amp;oe=61DD231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8242320"/>
                  </a:ext>
                </a:extLst>
              </a:tr>
            </a:tbl>
          </a:graphicData>
        </a:graphic>
      </p:graphicFrame>
      <p:sp>
        <p:nvSpPr>
          <p:cNvPr id="4" name="Text Placeholder 3">
            <a:extLst>
              <a:ext uri="{FF2B5EF4-FFF2-40B4-BE49-F238E27FC236}">
                <a16:creationId xmlns:a16="http://schemas.microsoft.com/office/drawing/2014/main" id="{DD272F80-E171-461F-8C38-34AE72AF144A}"/>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3882015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B31A2-5587-465D-BAA9-359D557A00B5}"/>
              </a:ext>
            </a:extLst>
          </p:cNvPr>
          <p:cNvSpPr>
            <a:spLocks noGrp="1"/>
          </p:cNvSpPr>
          <p:nvPr>
            <p:ph type="title"/>
          </p:nvPr>
        </p:nvSpPr>
        <p:spPr/>
        <p:txBody>
          <a:bodyPr/>
          <a:lstStyle/>
          <a:p>
            <a:r>
              <a:rPr lang="en-US"/>
              <a:t>Instagram Instagram Top Posts | All profiles - 5 of 5</a:t>
            </a:r>
          </a:p>
        </p:txBody>
      </p:sp>
      <p:graphicFrame>
        <p:nvGraphicFramePr>
          <p:cNvPr id="5" name="Table Placeholder 4">
            <a:extLst>
              <a:ext uri="{FF2B5EF4-FFF2-40B4-BE49-F238E27FC236}">
                <a16:creationId xmlns:a16="http://schemas.microsoft.com/office/drawing/2014/main" id="{4A081795-3AB3-466B-B9FA-F748BFFC3C5F}"/>
              </a:ext>
            </a:extLst>
          </p:cNvPr>
          <p:cNvGraphicFramePr>
            <a:graphicFrameLocks noGrp="1"/>
          </p:cNvGraphicFramePr>
          <p:nvPr>
            <p:ph type="tbl" sz="quarter" idx="13"/>
            <p:extLst>
              <p:ext uri="{D42A27DB-BD31-4B8C-83A1-F6EECF244321}">
                <p14:modId xmlns:p14="http://schemas.microsoft.com/office/powerpoint/2010/main" val="525182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076198407"/>
                    </a:ext>
                  </a:extLst>
                </a:gridCol>
                <a:gridCol w="1975104">
                  <a:extLst>
                    <a:ext uri="{9D8B030D-6E8A-4147-A177-3AD203B41FA5}">
                      <a16:colId xmlns:a16="http://schemas.microsoft.com/office/drawing/2014/main" val="1314582107"/>
                    </a:ext>
                  </a:extLst>
                </a:gridCol>
                <a:gridCol w="905256">
                  <a:extLst>
                    <a:ext uri="{9D8B030D-6E8A-4147-A177-3AD203B41FA5}">
                      <a16:colId xmlns:a16="http://schemas.microsoft.com/office/drawing/2014/main" val="726768453"/>
                    </a:ext>
                  </a:extLst>
                </a:gridCol>
                <a:gridCol w="905256">
                  <a:extLst>
                    <a:ext uri="{9D8B030D-6E8A-4147-A177-3AD203B41FA5}">
                      <a16:colId xmlns:a16="http://schemas.microsoft.com/office/drawing/2014/main" val="3739249969"/>
                    </a:ext>
                  </a:extLst>
                </a:gridCol>
                <a:gridCol w="905256">
                  <a:extLst>
                    <a:ext uri="{9D8B030D-6E8A-4147-A177-3AD203B41FA5}">
                      <a16:colId xmlns:a16="http://schemas.microsoft.com/office/drawing/2014/main" val="624625363"/>
                    </a:ext>
                  </a:extLst>
                </a:gridCol>
                <a:gridCol w="905256">
                  <a:extLst>
                    <a:ext uri="{9D8B030D-6E8A-4147-A177-3AD203B41FA5}">
                      <a16:colId xmlns:a16="http://schemas.microsoft.com/office/drawing/2014/main" val="346321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1037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- 2021-11-12 16:52:20</a:t>
                      </a:r>
                      <a:r>
                        <a:rPr kumimoji="0" lang="en-US" sz="1000" b="0" i="0" u="none" strike="noStrike" kern="1200" cap="none" spc="0" normalizeH="0" baseline="0" noProof="0">
                          <a:ln>
                            <a:noFill/>
                          </a:ln>
                          <a:solidFill>
                            <a:prstClr val="black"/>
                          </a:solidFill>
                          <a:effectLst/>
                          <a:uLnTx/>
                          <a:uFillTx/>
                          <a:latin typeface="+mn-lt"/>
                          <a:ea typeface="+mn-ea"/>
                          <a:cs typeface="+mn-cs"/>
                        </a:rPr>
                        <a:t>
 Please join us in congratulating the 2021 TMNAS Emerging Leaders Program team!  The ELP is a global leadership program meant to build strategic leadership skills while considering synergy projects for Tokio Marine.  Guided by their Business Sponsor and Advisor, our 5 team members virtually delivered their business process improvement project presentation yesterday in front of many Tokio Marine Group Executives.  Congratulations, Team TMNAS! #emergingleaders #synergy #globalleadership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247979734_421583416038773_1869600476854813945_n.jpg?_nc_cat=109&amp;ccb=1-5&amp;_nc_sid=8ae9d6&amp;_nc_ohc=Y0Nm09i8BtsAX8cV-Id&amp;_nc_ht=scontent-bos3-1.cdninstagram.com&amp;edm=AL-3X8kEAAAA&amp;oh=00_AT-xLMmWvDl2mK0242XPc1998Gz4NU0JmEocim_Qon2Aiw&amp;oe=61EE2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91680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- 2021-11-18 15:36:46</a:t>
                      </a:r>
                      <a:r>
                        <a:rPr kumimoji="0" lang="en-US" sz="1000" b="0" i="0" u="none" strike="noStrike" kern="1200" cap="none" spc="0" normalizeH="0" baseline="0" noProof="0">
                          <a:ln>
                            <a:noFill/>
                          </a:ln>
                          <a:solidFill>
                            <a:prstClr val="black"/>
                          </a:solidFill>
                          <a:effectLst/>
                          <a:uLnTx/>
                          <a:uFillTx/>
                          <a:latin typeface="+mn-lt"/>
                          <a:ea typeface="+mn-ea"/>
                          <a:cs typeface="+mn-cs"/>
                        </a:rPr>
                        <a:t>
 Today, TMNAS and phlyinsurance employees got to enjoy lunch from 3 delicious food trucks! nicks_northeast , juliosmexicancuisine and Woodshed Pizza visited our Bala Campus parking lot and served some amazing food on this beautiful Fall day! Lunch was complete with these yummy cookies from bredenbecks ! Thank you Team PHLY for including us! 
#lunch #foodtruck #fallfun #employeeengagement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258617164_142896811420390_3226720213383315034_n.jpg?_nc_cat=111&amp;ccb=1-5&amp;_nc_sid=8ae9d6&amp;_nc_ohc=-wbvizZHtQkAX85eG5C&amp;_nc_ht=scontent-bos3-1.cdninstagram.com&amp;edm=AL-3X8kEAAAA&amp;oh=00_AT9-je5dXok8b6sA_wEeN_3jjz8vv9zHVJyhXTKdrz1WDA&amp;oe=61ECA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76120694"/>
                  </a:ext>
                </a:extLst>
              </a:tr>
            </a:tbl>
          </a:graphicData>
        </a:graphic>
      </p:graphicFrame>
      <p:sp>
        <p:nvSpPr>
          <p:cNvPr id="4" name="Text Placeholder 3">
            <a:extLst>
              <a:ext uri="{FF2B5EF4-FFF2-40B4-BE49-F238E27FC236}">
                <a16:creationId xmlns:a16="http://schemas.microsoft.com/office/drawing/2014/main" id="{60DF4993-0D6F-4F2D-A5C7-1511637D8E47}"/>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0087642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A0D95-4FB1-4B1E-A5ED-8FFD836CB1CA}"/>
              </a:ext>
            </a:extLst>
          </p:cNvPr>
          <p:cNvSpPr>
            <a:spLocks noGrp="1"/>
          </p:cNvSpPr>
          <p:nvPr>
            <p:ph type="title"/>
          </p:nvPr>
        </p:nvSpPr>
        <p:spPr/>
        <p:txBody>
          <a:bodyPr/>
          <a:lstStyle/>
          <a:p>
            <a:r>
              <a:rPr lang="en-US"/>
              <a:t>Instagram Stories Key Metrics Table | All profiles</a:t>
            </a:r>
          </a:p>
        </p:txBody>
      </p:sp>
      <p:graphicFrame>
        <p:nvGraphicFramePr>
          <p:cNvPr id="5" name="Table Placeholder 4">
            <a:extLst>
              <a:ext uri="{FF2B5EF4-FFF2-40B4-BE49-F238E27FC236}">
                <a16:creationId xmlns:a16="http://schemas.microsoft.com/office/drawing/2014/main" id="{6E3C1711-7D91-4BB0-B6F7-641C40C98830}"/>
              </a:ext>
            </a:extLst>
          </p:cNvPr>
          <p:cNvGraphicFramePr>
            <a:graphicFrameLocks noGrp="1"/>
          </p:cNvGraphicFramePr>
          <p:nvPr>
            <p:ph type="tbl" sz="quarter" idx="13"/>
            <p:extLst>
              <p:ext uri="{D42A27DB-BD31-4B8C-83A1-F6EECF244321}">
                <p14:modId xmlns:p14="http://schemas.microsoft.com/office/powerpoint/2010/main" val="2875173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957608482"/>
                    </a:ext>
                  </a:extLst>
                </a:gridCol>
                <a:gridCol w="658368">
                  <a:extLst>
                    <a:ext uri="{9D8B030D-6E8A-4147-A177-3AD203B41FA5}">
                      <a16:colId xmlns:a16="http://schemas.microsoft.com/office/drawing/2014/main" val="1680792996"/>
                    </a:ext>
                  </a:extLst>
                </a:gridCol>
                <a:gridCol w="658368">
                  <a:extLst>
                    <a:ext uri="{9D8B030D-6E8A-4147-A177-3AD203B41FA5}">
                      <a16:colId xmlns:a16="http://schemas.microsoft.com/office/drawing/2014/main" val="1881561237"/>
                    </a:ext>
                  </a:extLst>
                </a:gridCol>
                <a:gridCol w="329184">
                  <a:extLst>
                    <a:ext uri="{9D8B030D-6E8A-4147-A177-3AD203B41FA5}">
                      <a16:colId xmlns:a16="http://schemas.microsoft.com/office/drawing/2014/main" val="251257167"/>
                    </a:ext>
                  </a:extLst>
                </a:gridCol>
                <a:gridCol w="329184">
                  <a:extLst>
                    <a:ext uri="{9D8B030D-6E8A-4147-A177-3AD203B41FA5}">
                      <a16:colId xmlns:a16="http://schemas.microsoft.com/office/drawing/2014/main" val="430043658"/>
                    </a:ext>
                  </a:extLst>
                </a:gridCol>
                <a:gridCol w="658368">
                  <a:extLst>
                    <a:ext uri="{9D8B030D-6E8A-4147-A177-3AD203B41FA5}">
                      <a16:colId xmlns:a16="http://schemas.microsoft.com/office/drawing/2014/main" val="1019719290"/>
                    </a:ext>
                  </a:extLst>
                </a:gridCol>
                <a:gridCol w="658368">
                  <a:extLst>
                    <a:ext uri="{9D8B030D-6E8A-4147-A177-3AD203B41FA5}">
                      <a16:colId xmlns:a16="http://schemas.microsoft.com/office/drawing/2014/main" val="3528286456"/>
                    </a:ext>
                  </a:extLst>
                </a:gridCol>
                <a:gridCol w="658368">
                  <a:extLst>
                    <a:ext uri="{9D8B030D-6E8A-4147-A177-3AD203B41FA5}">
                      <a16:colId xmlns:a16="http://schemas.microsoft.com/office/drawing/2014/main" val="383694867"/>
                    </a:ext>
                  </a:extLst>
                </a:gridCol>
                <a:gridCol w="658368">
                  <a:extLst>
                    <a:ext uri="{9D8B030D-6E8A-4147-A177-3AD203B41FA5}">
                      <a16:colId xmlns:a16="http://schemas.microsoft.com/office/drawing/2014/main" val="232533800"/>
                    </a:ext>
                  </a:extLst>
                </a:gridCol>
                <a:gridCol w="658368">
                  <a:extLst>
                    <a:ext uri="{9D8B030D-6E8A-4147-A177-3AD203B41FA5}">
                      <a16:colId xmlns:a16="http://schemas.microsoft.com/office/drawing/2014/main" val="4287495811"/>
                    </a:ext>
                  </a:extLst>
                </a:gridCol>
                <a:gridCol w="658368">
                  <a:extLst>
                    <a:ext uri="{9D8B030D-6E8A-4147-A177-3AD203B41FA5}">
                      <a16:colId xmlns:a16="http://schemas.microsoft.com/office/drawing/2014/main" val="2085354127"/>
                    </a:ext>
                  </a:extLst>
                </a:gridCol>
                <a:gridCol w="658368">
                  <a:extLst>
                    <a:ext uri="{9D8B030D-6E8A-4147-A177-3AD203B41FA5}">
                      <a16:colId xmlns:a16="http://schemas.microsoft.com/office/drawing/2014/main" val="5830337"/>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254550258"/>
                  </a:ext>
                </a:extLst>
              </a:tr>
              <a:tr h="370840">
                <a:tc>
                  <a:txBody>
                    <a:bodyPr/>
                    <a:lstStyle/>
                    <a:p>
                      <a:r>
                        <a:rPr lang="en-US" sz="1000"/>
                        <a:t>tmamerica</a:t>
                      </a:r>
                    </a:p>
                  </a:txBody>
                  <a:tcPr/>
                </a:tc>
                <a:tc>
                  <a:txBody>
                    <a:bodyPr/>
                    <a:lstStyle/>
                    <a:p>
                      <a:r>
                        <a:rPr lang="en-US" sz="1000"/>
                        <a:t>16</a:t>
                      </a:r>
                    </a:p>
                  </a:txBody>
                  <a:tcPr/>
                </a:tc>
                <a:tc>
                  <a:txBody>
                    <a:bodyPr/>
                    <a:lstStyle/>
                    <a:p>
                      <a:r>
                        <a:rPr lang="en-US" sz="1000"/>
                        <a:t>0.8177 %</a:t>
                      </a:r>
                    </a:p>
                  </a:txBody>
                  <a:tcPr/>
                </a:tc>
                <a:tc>
                  <a:txBody>
                    <a:bodyPr/>
                    <a:lstStyle/>
                    <a:p>
                      <a:r>
                        <a:rPr lang="en-US" sz="1000"/>
                        <a:t>3.69</a:t>
                      </a:r>
                    </a:p>
                  </a:txBody>
                  <a:tcPr/>
                </a:tc>
                <a:tc>
                  <a:txBody>
                    <a:bodyPr/>
                    <a:lstStyle/>
                    <a:p>
                      <a:r>
                        <a:rPr lang="en-US" sz="1000"/>
                        <a:t>0.12</a:t>
                      </a:r>
                    </a:p>
                  </a:txBody>
                  <a:tcPr/>
                </a:tc>
                <a:tc>
                  <a:txBody>
                    <a:bodyPr/>
                    <a:lstStyle/>
                    <a:p>
                      <a:r>
                        <a:rPr lang="en-US" sz="1000"/>
                        <a:t>37.06</a:t>
                      </a:r>
                    </a:p>
                  </a:txBody>
                  <a:tcPr/>
                </a:tc>
                <a:tc>
                  <a:txBody>
                    <a:bodyPr/>
                    <a:lstStyle/>
                    <a:p>
                      <a:r>
                        <a:rPr lang="en-US" sz="1000"/>
                        <a:t>37.38</a:t>
                      </a:r>
                    </a:p>
                  </a:txBody>
                  <a:tcPr/>
                </a:tc>
                <a:tc>
                  <a:txBody>
                    <a:bodyPr/>
                    <a:lstStyle/>
                    <a:p>
                      <a:r>
                        <a:rPr lang="en-US" sz="1000"/>
                        <a:t>30.00</a:t>
                      </a:r>
                    </a:p>
                  </a:txBody>
                  <a:tcPr/>
                </a:tc>
                <a:tc>
                  <a:txBody>
                    <a:bodyPr/>
                    <a:lstStyle/>
                    <a:p>
                      <a:r>
                        <a:rPr lang="en-US" sz="1000"/>
                        <a:t>29.88</a:t>
                      </a:r>
                    </a:p>
                  </a:txBody>
                  <a:tcPr/>
                </a:tc>
                <a:tc>
                  <a:txBody>
                    <a:bodyPr/>
                    <a:lstStyle/>
                    <a:p>
                      <a:r>
                        <a:rPr lang="en-US" sz="1000"/>
                        <a:t>593</a:t>
                      </a:r>
                    </a:p>
                  </a:txBody>
                  <a:tcPr/>
                </a:tc>
                <a:tc>
                  <a:txBody>
                    <a:bodyPr/>
                    <a:lstStyle/>
                    <a:p>
                      <a:r>
                        <a:rPr lang="en-US" sz="1000"/>
                        <a:t>59</a:t>
                      </a:r>
                    </a:p>
                  </a:txBody>
                  <a:tcPr/>
                </a:tc>
                <a:tc>
                  <a:txBody>
                    <a:bodyPr/>
                    <a:lstStyle/>
                    <a:p>
                      <a:r>
                        <a:rPr lang="en-US" sz="1000"/>
                        <a:t>480</a:t>
                      </a:r>
                    </a:p>
                  </a:txBody>
                  <a:tcPr/>
                </a:tc>
                <a:extLst>
                  <a:ext uri="{0D108BD9-81ED-4DB2-BD59-A6C34878D82A}">
                    <a16:rowId xmlns:a16="http://schemas.microsoft.com/office/drawing/2014/main" val="1749024829"/>
                  </a:ext>
                </a:extLst>
              </a:tr>
              <a:tr h="370840">
                <a:tc>
                  <a:txBody>
                    <a:bodyPr/>
                    <a:lstStyle/>
                    <a:p>
                      <a:r>
                        <a:rPr lang="en-US" sz="1000"/>
                        <a:t>firstinshi</a:t>
                      </a:r>
                    </a:p>
                  </a:txBody>
                  <a:tcPr/>
                </a:tc>
                <a:tc>
                  <a:txBody>
                    <a:bodyPr/>
                    <a:lstStyle/>
                    <a:p>
                      <a:r>
                        <a:rPr lang="en-US" sz="1000"/>
                        <a:t>192</a:t>
                      </a:r>
                    </a:p>
                  </a:txBody>
                  <a:tcPr/>
                </a:tc>
                <a:tc>
                  <a:txBody>
                    <a:bodyPr/>
                    <a:lstStyle/>
                    <a:p>
                      <a:r>
                        <a:rPr lang="en-US" sz="1000"/>
                        <a:t>0.7265 %</a:t>
                      </a:r>
                    </a:p>
                  </a:txBody>
                  <a:tcPr/>
                </a:tc>
                <a:tc>
                  <a:txBody>
                    <a:bodyPr/>
                    <a:lstStyle/>
                    <a:p>
                      <a:r>
                        <a:rPr lang="en-US" sz="1000"/>
                        <a:t>8.29</a:t>
                      </a:r>
                    </a:p>
                  </a:txBody>
                  <a:tcPr/>
                </a:tc>
                <a:tc>
                  <a:txBody>
                    <a:bodyPr/>
                    <a:lstStyle/>
                    <a:p>
                      <a:r>
                        <a:rPr lang="en-US" sz="1000"/>
                        <a:t>0.28</a:t>
                      </a:r>
                    </a:p>
                  </a:txBody>
                  <a:tcPr/>
                </a:tc>
                <a:tc>
                  <a:txBody>
                    <a:bodyPr/>
                    <a:lstStyle/>
                    <a:p>
                      <a:r>
                        <a:rPr lang="en-US" sz="1000"/>
                        <a:t>60.35</a:t>
                      </a:r>
                    </a:p>
                  </a:txBody>
                  <a:tcPr/>
                </a:tc>
                <a:tc>
                  <a:txBody>
                    <a:bodyPr/>
                    <a:lstStyle/>
                    <a:p>
                      <a:r>
                        <a:rPr lang="en-US" sz="1000"/>
                        <a:t>59.85</a:t>
                      </a:r>
                    </a:p>
                  </a:txBody>
                  <a:tcPr/>
                </a:tc>
                <a:tc>
                  <a:txBody>
                    <a:bodyPr/>
                    <a:lstStyle/>
                    <a:p>
                      <a:r>
                        <a:rPr lang="en-US" sz="1000"/>
                        <a:t>42.10</a:t>
                      </a:r>
                    </a:p>
                  </a:txBody>
                  <a:tcPr/>
                </a:tc>
                <a:tc>
                  <a:txBody>
                    <a:bodyPr/>
                    <a:lstStyle/>
                    <a:p>
                      <a:r>
                        <a:rPr lang="en-US" sz="1000"/>
                        <a:t>41.82</a:t>
                      </a:r>
                    </a:p>
                  </a:txBody>
                  <a:tcPr/>
                </a:tc>
                <a:tc>
                  <a:txBody>
                    <a:bodyPr/>
                    <a:lstStyle/>
                    <a:p>
                      <a:r>
                        <a:rPr lang="en-US" sz="1000"/>
                        <a:t>11588</a:t>
                      </a:r>
                    </a:p>
                  </a:txBody>
                  <a:tcPr/>
                </a:tc>
                <a:tc>
                  <a:txBody>
                    <a:bodyPr/>
                    <a:lstStyle/>
                    <a:p>
                      <a:r>
                        <a:rPr lang="en-US" sz="1000"/>
                        <a:t>1592</a:t>
                      </a:r>
                    </a:p>
                  </a:txBody>
                  <a:tcPr/>
                </a:tc>
                <a:tc>
                  <a:txBody>
                    <a:bodyPr/>
                    <a:lstStyle/>
                    <a:p>
                      <a:r>
                        <a:rPr lang="en-US" sz="1000"/>
                        <a:t>8083</a:t>
                      </a:r>
                    </a:p>
                  </a:txBody>
                  <a:tcPr/>
                </a:tc>
                <a:extLst>
                  <a:ext uri="{0D108BD9-81ED-4DB2-BD59-A6C34878D82A}">
                    <a16:rowId xmlns:a16="http://schemas.microsoft.com/office/drawing/2014/main" val="712946881"/>
                  </a:ext>
                </a:extLst>
              </a:tr>
              <a:tr h="370840">
                <a:tc>
                  <a:txBody>
                    <a:bodyPr/>
                    <a:lstStyle/>
                    <a:p>
                      <a:r>
                        <a:rPr lang="en-US" sz="1000"/>
                        <a:t>phlyinsurance</a:t>
                      </a:r>
                    </a:p>
                  </a:txBody>
                  <a:tcPr/>
                </a:tc>
                <a:tc>
                  <a:txBody>
                    <a:bodyPr/>
                    <a:lstStyle/>
                    <a:p>
                      <a:r>
                        <a:rPr lang="en-US" sz="1000"/>
                        <a:t>135</a:t>
                      </a:r>
                    </a:p>
                  </a:txBody>
                  <a:tcPr/>
                </a:tc>
                <a:tc>
                  <a:txBody>
                    <a:bodyPr/>
                    <a:lstStyle/>
                    <a:p>
                      <a:r>
                        <a:rPr lang="en-US" sz="1000"/>
                        <a:t>0.6702 %</a:t>
                      </a:r>
                    </a:p>
                  </a:txBody>
                  <a:tcPr/>
                </a:tc>
                <a:tc>
                  <a:txBody>
                    <a:bodyPr/>
                    <a:lstStyle/>
                    <a:p>
                      <a:r>
                        <a:rPr lang="en-US" sz="1000"/>
                        <a:t>25.50</a:t>
                      </a:r>
                    </a:p>
                  </a:txBody>
                  <a:tcPr/>
                </a:tc>
                <a:tc>
                  <a:txBody>
                    <a:bodyPr/>
                    <a:lstStyle/>
                    <a:p>
                      <a:r>
                        <a:rPr lang="en-US" sz="1000"/>
                        <a:t>0.16</a:t>
                      </a:r>
                    </a:p>
                  </a:txBody>
                  <a:tcPr/>
                </a:tc>
                <a:tc>
                  <a:txBody>
                    <a:bodyPr/>
                    <a:lstStyle/>
                    <a:p>
                      <a:r>
                        <a:rPr lang="en-US" sz="1000"/>
                        <a:t>133.85</a:t>
                      </a:r>
                    </a:p>
                  </a:txBody>
                  <a:tcPr/>
                </a:tc>
                <a:tc>
                  <a:txBody>
                    <a:bodyPr/>
                    <a:lstStyle/>
                    <a:p>
                      <a:r>
                        <a:rPr lang="en-US" sz="1000"/>
                        <a:t>133.04</a:t>
                      </a:r>
                    </a:p>
                  </a:txBody>
                  <a:tcPr/>
                </a:tc>
                <a:tc>
                  <a:txBody>
                    <a:bodyPr/>
                    <a:lstStyle/>
                    <a:p>
                      <a:r>
                        <a:rPr lang="en-US" sz="1000"/>
                        <a:t>88.97</a:t>
                      </a:r>
                    </a:p>
                  </a:txBody>
                  <a:tcPr/>
                </a:tc>
                <a:tc>
                  <a:txBody>
                    <a:bodyPr/>
                    <a:lstStyle/>
                    <a:p>
                      <a:r>
                        <a:rPr lang="en-US" sz="1000"/>
                        <a:t>88.81</a:t>
                      </a:r>
                    </a:p>
                  </a:txBody>
                  <a:tcPr/>
                </a:tc>
                <a:tc>
                  <a:txBody>
                    <a:bodyPr/>
                    <a:lstStyle/>
                    <a:p>
                      <a:r>
                        <a:rPr lang="en-US" sz="1000"/>
                        <a:t>18070</a:t>
                      </a:r>
                    </a:p>
                  </a:txBody>
                  <a:tcPr/>
                </a:tc>
                <a:tc>
                  <a:txBody>
                    <a:bodyPr/>
                    <a:lstStyle/>
                    <a:p>
                      <a:r>
                        <a:rPr lang="en-US" sz="1000"/>
                        <a:t>3442</a:t>
                      </a:r>
                    </a:p>
                  </a:txBody>
                  <a:tcPr/>
                </a:tc>
                <a:tc>
                  <a:txBody>
                    <a:bodyPr/>
                    <a:lstStyle/>
                    <a:p>
                      <a:r>
                        <a:rPr lang="en-US" sz="1000"/>
                        <a:t>12011</a:t>
                      </a:r>
                    </a:p>
                  </a:txBody>
                  <a:tcPr/>
                </a:tc>
                <a:extLst>
                  <a:ext uri="{0D108BD9-81ED-4DB2-BD59-A6C34878D82A}">
                    <a16:rowId xmlns:a16="http://schemas.microsoft.com/office/drawing/2014/main" val="782060974"/>
                  </a:ext>
                </a:extLst>
              </a:tr>
            </a:tbl>
          </a:graphicData>
        </a:graphic>
      </p:graphicFrame>
      <p:sp>
        <p:nvSpPr>
          <p:cNvPr id="4" name="Text Placeholder 3">
            <a:extLst>
              <a:ext uri="{FF2B5EF4-FFF2-40B4-BE49-F238E27FC236}">
                <a16:creationId xmlns:a16="http://schemas.microsoft.com/office/drawing/2014/main" id="{4E447906-8348-4B35-BE86-388A30595B2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04049823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1611</Words>
  <Application>Microsoft Office PowerPoint</Application>
  <PresentationFormat>On-screen Show (4:3)</PresentationFormat>
  <Paragraphs>606</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TMNAS Quarterly Social Media</vt:lpstr>
      <vt:lpstr>Overall Overall Audience | TMNAS</vt:lpstr>
      <vt:lpstr>Facebook Key Metrics Table | TMNAS</vt:lpstr>
      <vt:lpstr>Facebook Facebook Fans Change | TMNAS</vt:lpstr>
      <vt:lpstr>Facebook Average Interactions Per Facebook Post | TMNAS</vt:lpstr>
      <vt:lpstr>Facebook Total Interactions Per Month | All profiles</vt:lpstr>
      <vt:lpstr>Facebook Own Posts Table | TMNAS - 1 of 3</vt:lpstr>
      <vt:lpstr>Facebook Own Posts Table | TMNAS - 2 of 3</vt:lpstr>
      <vt:lpstr>Facebook Own Posts Table | TMNAS - 3 of 3</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3</vt:lpstr>
      <vt:lpstr>Twitter Own and Retweeted Tweets Table | TMNAS - 2 of 3</vt:lpstr>
      <vt:lpstr>Twitter Own and Retweeted Tweets Table | TMNAS - 3 of 3</vt:lpstr>
      <vt:lpstr>LinkedIn Key Metrics Table | All profiles - 1 of 2</vt:lpstr>
      <vt:lpstr>LinkedIn Key Metrics Table | All profiles - 2 of 2</vt:lpstr>
      <vt:lpstr>LinkedIn LinkedIn Followers Change | All profiles</vt:lpstr>
      <vt:lpstr>LinkedIn Average Interactions Per LinkedIn Update | All profiles</vt:lpstr>
      <vt:lpstr>LinkedIn Total Interactions Per Month | All profiles</vt:lpstr>
      <vt:lpstr>LinkedIn Post Impressions | All profiles</vt:lpstr>
      <vt:lpstr>LinkedIn Posts Table | All profiles - 1 of 5</vt:lpstr>
      <vt:lpstr>LinkedIn Posts Table | All profiles - 2 of 5</vt:lpstr>
      <vt:lpstr>LinkedIn Posts Table | All profiles - 3 of 5</vt:lpstr>
      <vt:lpstr>LinkedIn Posts Table | All profiles - 4 of 5</vt:lpstr>
      <vt:lpstr>LinkedIn Posts Table | All profiles - 5 of 5</vt:lpstr>
      <vt:lpstr>Instagram Key Metrics Table | All profiles</vt:lpstr>
      <vt:lpstr>Instagram Followers Change | All profiles</vt:lpstr>
      <vt:lpstr>Instagram Average Interactions Per Post | All profiles</vt:lpstr>
      <vt:lpstr>Instagram Total Interactions Per Month | All profiles</vt:lpstr>
      <vt:lpstr>Instagram Instagram Top Posts | All profiles - 1 of 5</vt:lpstr>
      <vt:lpstr>Instagram Instagram Top Posts | All profiles - 2 of 5</vt:lpstr>
      <vt:lpstr>Instagram Instagram Top Posts | All profiles - 3 of 5</vt:lpstr>
      <vt:lpstr>Instagram Instagram Top Posts | All profiles - 4 of 5</vt:lpstr>
      <vt:lpstr>Instagram Instagram Top Posts | All profiles - 5 of 5</vt:lpstr>
      <vt:lpstr>Instagram Stories Key Metrics Table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Frederik Peiniger</dc:creator>
  <cp:lastModifiedBy>Frederik Peiniger</cp:lastModifiedBy>
  <cp:revision>1</cp:revision>
  <dcterms:created xsi:type="dcterms:W3CDTF">2022-01-19T20:46:52Z</dcterms:created>
  <dcterms:modified xsi:type="dcterms:W3CDTF">2022-01-19T20:48:23Z</dcterms:modified>
</cp:coreProperties>
</file>