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6836-6783-493A-888E-04ADECE66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0DE47-2025-4357-B125-8B5995044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116925"/>
              </p:ext>
            </p:extLst>
          </p:nvPr>
        </p:nvGraphicFramePr>
        <p:xfrm>
          <a:off x="457200" y="1731963"/>
          <a:ext cx="757123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430543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0481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248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155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29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24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315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225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324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125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43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235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340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784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648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046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53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4F03A-9BF4-434E-8686-885A1AF4D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6391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79C7-C042-481A-9B82-BD5DDABC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C63D6-3A37-46D5-94F7-897CFE73F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338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852293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6873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95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851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50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495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130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849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71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919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852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212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557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702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367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165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06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- 2021-12-03 21:34:34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1 (Ala Moana Beach): Today 200 of our associates fanned out across Oahu to clean three beaches including Ala Moana Beach Park, Hau Bush and Kailua Beach. The morning collaboration with @sustainablecoastlineshawaii took the place of our annual holiday party and offered us a chance to learn from the amazing folks at Sustainable Coastlines, make a difference and connect with coworkers we hadn't seen in many moons. Grateful the weather held out for us! More pictures from our other cleanup locations coming soon. #teamficoh #hawaii #sustainablecoastlines #community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https://quintly-image-storage.s3.amazonaws.com/17ae3836335657ff0a83f20c7d11e5e8/56a6ac8bf98a8678ea9c7b6f641b2a69.jpg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406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1F1CE-8C98-4ABE-82E7-F599F6DF2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47093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9852B-368A-485A-B8E8-D8F42C9B6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CBB73-72B7-47C2-9D9C-6039E6993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000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157808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80767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03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564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94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103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577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681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16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577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054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909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641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85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979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803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92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- 2021-12-07 20:43:51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3 (Kailua Beach): Shout out to our Windward side crew! Volunteers scanned Kailua beach for plastic pollution and other debris last Friday as part of a trio of Oahu beach cleanups we conducted in partnership with Sustainable Coastlines Hawaii. See https://bit.ly/3pyZg6R for more info.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https://quintly-image-storage.s3.amazonaws.com/17ae3836335657ff0a83f20c7d11e5e8/5611784bb8a0c9410c385973dbc09060.jpg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88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D750A-CAFC-4E75-B3A5-ACCBF6361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4971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08B0C-2E66-4E99-B202-2738133B5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D4ED2-8760-428C-BB33-A2124835A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90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562201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5924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83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70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975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681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62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901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590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916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85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622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641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55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304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51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6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- 2021-12-21 21:28:12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want to thank our associates for giving generously to our Santa's Workshop donation drive for the families and children served by Kapiolani Medical Center for Women &amp; Children. Together, we filled two cars! Mahalo Kapiolani Medical Center for opening your doors to the community every holiday season. It's a joy to be a part of something that brings smiles to keiki's faces. 
Read 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https://quintly-image-storage.s3.amazonaws.com/17ae3836335657ff0a83f20c7d11e5e8/b34b5da14e5a89b5940e174b464f30ec.jpg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724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22CA2-9BF2-41FB-9B8A-8AE692C8D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50917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120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Original Own Posts Table | FICOH - 1 of 4</vt:lpstr>
      <vt:lpstr>Facebook Original Own Posts Table | FICOH - 2 of 4</vt:lpstr>
      <vt:lpstr>Facebook Original Own Posts Table | FICOH - 3 of 4</vt:lpstr>
      <vt:lpstr>Facebook Original Own Posts Table | FICOH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FICOH - 1 of 4</dc:title>
  <dc:creator>Frederik Peiniger</dc:creator>
  <cp:lastModifiedBy>Frederik Peiniger</cp:lastModifiedBy>
  <cp:revision>1</cp:revision>
  <dcterms:created xsi:type="dcterms:W3CDTF">2022-01-11T17:47:11Z</dcterms:created>
  <dcterms:modified xsi:type="dcterms:W3CDTF">2022-01-11T17:47:33Z</dcterms:modified>
</cp:coreProperties>
</file>