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672CD-2A83-4CA5-AD55-41769456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1632C-3CD0-466A-9102-51FBAD216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410947"/>
              </p:ext>
            </p:extLst>
          </p:nvPr>
        </p:nvGraphicFramePr>
        <p:xfrm>
          <a:off x="457200" y="1731963"/>
          <a:ext cx="757123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328232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8661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22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486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646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18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917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75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510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969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90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44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37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418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326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800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5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A3E3C-2F74-4BF9-8E0A-F123AED4B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83882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57AD7-1E93-4287-9555-62C2B92B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F6A6B-1F33-4E45-A4AA-0E8ACFB88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672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066474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2107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55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23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84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10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12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23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503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206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702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448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89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353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29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13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5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- 2021-12-03 21:34:34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1 (Ala Moana Beach): Today 200 of our associates fanned out across Oahu to clean three beaches including Ala Moana Beach Park, Hau Bush and Kailua Beach. The morning collaboration with @sustainablecoastlineshawaii took the place of our annual holiday party and offered us a chance to learn from the amazing folks at Sustainable Coastlines, make a difference and connect with coworkers we hadn't seen in many moons. Grateful the weather held out for us! More pictures from our other cleanup locations coming soon. #teamficoh #hawaii #sustainablecoastlines #community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https://quintly-image-storage.s3.amazonaws.com/17ae3836335657ff0a83f20c7d11e5e8/56a6ac8bf98a8678ea9c7b6f641b2a69.jpg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88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9303C-E5B5-47B2-BA96-758A989BB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86634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4C754-1EA5-4583-A849-47E4DD78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60D3C-FF81-4DA7-90F9-858B2CE20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635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240122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8462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05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28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507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504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50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800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038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572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59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078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34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96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87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008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5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- 2021-12-07 20:43:51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3 (Kailua Beach): Shout out to our Windward side crew! Volunteers scanned Kailua beach for plastic pollution and other debris last Friday as part of a trio of Oahu beach cleanups we conducted in partnership with Sustainable Coastlines Hawaii. See https://bit.ly/3pyZg6R for more info.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https://quintly-image-storage.s3.amazonaws.com/17ae3836335657ff0a83f20c7d11e5e8/5611784bb8a0c9410c385973dbc09060.jpg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17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AFFA7-9213-4DC8-88D5-00B476057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36303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4E8B-C5EF-4D83-A24D-AFDF247D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5E726-946F-4FE6-BC01-762AFBCB6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751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61405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60512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749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44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89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896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50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167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8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79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379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69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990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40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37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272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56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- 2021-12-21 21:28:12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want to thank our associates for giving generously to our Santa's Workshop donation drive for the families and children served by Kapiolani Medical Center for Women &amp; Children. Together, we filled two cars! Mahalo Kapiolani Medical Center for opening your doors to the community every holiday season. It's a joy to be a part of something that brings smiles to keiki's faces. 
Read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https://quintly-image-storage.s3.amazonaws.com/17ae3836335657ff0a83f20c7d11e5e8/b34b5da14e5a89b5940e174b464f30ec.jpg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325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7A1CF-748F-4B45-B2D9-E57D108B3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86799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120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Original Own Posts Table | FICOH - 1 of 4</vt:lpstr>
      <vt:lpstr>Facebook Original Own Posts Table | FICOH - 2 of 4</vt:lpstr>
      <vt:lpstr>Facebook Original Own Posts Table | FICOH - 3 of 4</vt:lpstr>
      <vt:lpstr>Facebook Original Own Posts Table | FICOH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FICOH - 1 of 4</dc:title>
  <dc:creator>Frederik Peiniger</dc:creator>
  <cp:lastModifiedBy>Frederik Peiniger</cp:lastModifiedBy>
  <cp:revision>1</cp:revision>
  <dcterms:created xsi:type="dcterms:W3CDTF">2022-01-11T17:37:44Z</dcterms:created>
  <dcterms:modified xsi:type="dcterms:W3CDTF">2022-01-11T17:38:06Z</dcterms:modified>
</cp:coreProperties>
</file>