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69B88-9184-4DD6-99C3-513D3FD88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40C319-9708-40C6-A57B-FD5E644D1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8536961"/>
              </p:ext>
            </p:extLst>
          </p:nvPr>
        </p:nvGraphicFramePr>
        <p:xfrm>
          <a:off x="457200" y="1731963"/>
          <a:ext cx="814730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3348185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944551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33663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330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219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940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3691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706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550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7405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707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521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523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843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662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9098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7587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467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26645-F378-4FB1-9A67-E3AB1D70F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753164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640EC-07BE-4043-A9FD-2EA95B8DE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E3D261-8657-48EA-92D3-43981F95F7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4798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4899419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201165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483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744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96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631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2960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163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151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932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8891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47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628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7521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503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294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795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09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Insurance Company of Hawaii, LTD - 2021-12-03 21:34:34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Part 1 (Ala Moana Beach): Today 200 of our associates fanned out across Oahu to clean three beaches including Ala Moana Beach Park, Hau Bush and Kailua Beach. The morning collaboration with @sustainablecoastlineshawaii took the place of our annual holiday party and offered us a chance to learn from the amazing folks at Sustainable Coastlines, make a difference and connect with coworkers we hadn't seen in many moons. Grateful the weather held out for us! More pictures from our other cleanup locations coming soon. #teamficoh #hawaii #sustainablecoastlines #community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https://quintly-image-storage.s3.amazonaws.com/17ae3836335657ff0a83f20c7d11e5e8/56a6ac8bf98a8678ea9c7b6f641b2a69.jpg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225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1904D-7577-49FB-84CC-D996E6BDD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999497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54685-DFB8-4D9A-AB09-53D6D4145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231DD2-489B-4322-9E9A-53E078D0E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242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395314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660421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9300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965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311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849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235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546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836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303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357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643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302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916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857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944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111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8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Insurance Company of Hawaii, LTD - 2021-12-07 20:43:51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Part 3 (Kailua Beach): Shout out to our Windward side crew! Volunteers scanned Kailua beach for plastic pollution and other debris last Friday as part of a trio of Oahu beach cleanups we conducted in partnership with Sustainable Coastlines Hawaii. See https://bit.ly/3pyZg6R for more info.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https://quintly-image-storage.s3.amazonaws.com/17ae3836335657ff0a83f20c7d11e5e8/5611784bb8a0c9410c385973dbc09060.jpg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13.6842 %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90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DED4A-5345-412F-B06E-5A516D0BD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651441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D294A-A54E-4DE7-B933-F6FF0C307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FICOH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065338-2F57-49A1-9C03-D3DF32C18B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661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710815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196614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5041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1501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484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920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057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937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414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28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813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3728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9514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382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437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0062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000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385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Insurance Company of Hawaii, LTD - 2021-12-21 21:28:12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want to thank our associates for giving generously to our Santa's Workshop donation drive for the families and children served by Kapiolani Medical Center for Women &amp; Children. Together, we filled two cars! Mahalo Kapiolani Medical Center for opening your doors to the community every holiday season. It's a joy to be a part of something that brings smiles to keiki's faces. 
Read 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https://quintly-image-storage.s3.amazonaws.com/17ae3836335657ff0a83f20c7d11e5e8/b34b5da14e5a89b5940e174b464f30ec.jpg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327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61CFD-626D-4652-A926-313F6AA2F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1252496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287</Words>
  <Application>Microsoft Office PowerPoint</Application>
  <PresentationFormat>On-screen Show (4:3)</PresentationFormat>
  <Paragraphs>124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Original Own Posts Table | FICOH - 1 of 4</vt:lpstr>
      <vt:lpstr>Facebook Original Own Posts Table | FICOH - 2 of 4</vt:lpstr>
      <vt:lpstr>Facebook Original Own Posts Table | FICOH - 3 of 4</vt:lpstr>
      <vt:lpstr>Facebook Original Own Posts Table | FICOH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Table | FICOH - 1 of 4</dc:title>
  <dc:creator>Frederik Peiniger</dc:creator>
  <cp:lastModifiedBy>Frederik Peiniger</cp:lastModifiedBy>
  <cp:revision>1</cp:revision>
  <dcterms:created xsi:type="dcterms:W3CDTF">2022-01-11T17:35:57Z</dcterms:created>
  <dcterms:modified xsi:type="dcterms:W3CDTF">2022-01-11T17:36:21Z</dcterms:modified>
</cp:coreProperties>
</file>