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8" r:id="rId52"/>
    <p:sldId id="309"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44531</c:v>
                </c:pt>
              </c:numCache>
            </c:numRef>
          </c:cat>
          <c:val>
            <c:numRef>
              <c:f>Sheet1!$B$2</c:f>
              <c:numCache>
                <c:formatCode>General</c:formatCode>
                <c:ptCount val="1"/>
                <c:pt idx="0">
                  <c:v>1746</c:v>
                </c:pt>
              </c:numCache>
            </c:numRef>
          </c:val>
          <c:extLst>
            <c:ext xmlns:c16="http://schemas.microsoft.com/office/drawing/2014/chart" uri="{C3380CC4-5D6E-409C-BE32-E72D297353CC}">
              <c16:uniqueId val="{00000000-9559-48AC-968E-C4AD0C1BC29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44531</c:v>
                </c:pt>
              </c:numCache>
            </c:numRef>
          </c:cat>
          <c:val>
            <c:numRef>
              <c:f>Sheet1!$C$2</c:f>
              <c:numCache>
                <c:formatCode>General</c:formatCode>
                <c:ptCount val="1"/>
                <c:pt idx="0">
                  <c:v>2665</c:v>
                </c:pt>
              </c:numCache>
            </c:numRef>
          </c:val>
          <c:extLst>
            <c:ext xmlns:c16="http://schemas.microsoft.com/office/drawing/2014/chart" uri="{C3380CC4-5D6E-409C-BE32-E72D297353CC}">
              <c16:uniqueId val="{00000001-9559-48AC-968E-C4AD0C1BC29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44531</c:v>
                </c:pt>
              </c:numCache>
            </c:numRef>
          </c:cat>
          <c:val>
            <c:numRef>
              <c:f>Sheet1!$D$2</c:f>
              <c:numCache>
                <c:formatCode>General</c:formatCode>
                <c:ptCount val="1"/>
                <c:pt idx="0">
                  <c:v>3457</c:v>
                </c:pt>
              </c:numCache>
            </c:numRef>
          </c:val>
          <c:extLst>
            <c:ext xmlns:c16="http://schemas.microsoft.com/office/drawing/2014/chart" uri="{C3380CC4-5D6E-409C-BE32-E72D297353CC}">
              <c16:uniqueId val="{00000002-9559-48AC-968E-C4AD0C1BC29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44531</c:v>
                </c:pt>
              </c:numCache>
            </c:numRef>
          </c:cat>
          <c:val>
            <c:numRef>
              <c:f>Sheet1!$E$2</c:f>
              <c:numCache>
                <c:formatCode>General</c:formatCode>
                <c:ptCount val="1"/>
                <c:pt idx="0">
                  <c:v>1205</c:v>
                </c:pt>
              </c:numCache>
            </c:numRef>
          </c:val>
          <c:extLst>
            <c:ext xmlns:c16="http://schemas.microsoft.com/office/drawing/2014/chart" uri="{C3380CC4-5D6E-409C-BE32-E72D297353CC}">
              <c16:uniqueId val="{00000003-9559-48AC-968E-C4AD0C1BC295}"/>
            </c:ext>
          </c:extLst>
        </c:ser>
        <c:dLbls>
          <c:showLegendKey val="0"/>
          <c:showVal val="0"/>
          <c:showCatName val="0"/>
          <c:showSerName val="0"/>
          <c:showPercent val="0"/>
          <c:showBubbleSize val="0"/>
        </c:dLbls>
        <c:gapWidth val="219"/>
        <c:overlap val="-27"/>
        <c:axId val="332554504"/>
        <c:axId val="332552536"/>
      </c:barChart>
      <c:dateAx>
        <c:axId val="33255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52536"/>
        <c:crosses val="autoZero"/>
        <c:auto val="1"/>
        <c:lblOffset val="100"/>
        <c:baseTimeUnit val="days"/>
      </c:dateAx>
      <c:valAx>
        <c:axId val="33255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55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-1</c:v>
                </c:pt>
                <c:pt idx="8">
                  <c:v>4</c:v>
                </c:pt>
                <c:pt idx="9">
                  <c:v>0</c:v>
                </c:pt>
                <c:pt idx="10">
                  <c:v>-3</c:v>
                </c:pt>
                <c:pt idx="11">
                  <c:v>-6</c:v>
                </c:pt>
              </c:numCache>
            </c:numRef>
          </c:val>
          <c:extLst>
            <c:ext xmlns:c16="http://schemas.microsoft.com/office/drawing/2014/chart" uri="{C3380CC4-5D6E-409C-BE32-E72D297353CC}">
              <c16:uniqueId val="{00000000-FB24-49F3-A0D8-C76FC9A25F07}"/>
            </c:ext>
          </c:extLst>
        </c:ser>
        <c:dLbls>
          <c:showLegendKey val="0"/>
          <c:showVal val="0"/>
          <c:showCatName val="0"/>
          <c:showSerName val="0"/>
          <c:showPercent val="0"/>
          <c:showBubbleSize val="0"/>
        </c:dLbls>
        <c:gapWidth val="219"/>
        <c:overlap val="-27"/>
        <c:axId val="400930144"/>
        <c:axId val="400930472"/>
      </c:barChart>
      <c:dateAx>
        <c:axId val="40093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30472"/>
        <c:crosses val="autoZero"/>
        <c:auto val="1"/>
        <c:lblOffset val="100"/>
        <c:baseTimeUnit val="months"/>
      </c:dateAx>
      <c:valAx>
        <c:axId val="40093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3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13</c:v>
                </c:pt>
                <c:pt idx="7">
                  <c:v>13</c:v>
                </c:pt>
                <c:pt idx="8">
                  <c:v>14</c:v>
                </c:pt>
                <c:pt idx="9">
                  <c:v>5</c:v>
                </c:pt>
                <c:pt idx="10">
                  <c:v>16</c:v>
                </c:pt>
                <c:pt idx="11">
                  <c:v>11</c:v>
                </c:pt>
              </c:numCache>
            </c:numRef>
          </c:val>
          <c:extLst>
            <c:ext xmlns:c16="http://schemas.microsoft.com/office/drawing/2014/chart" uri="{C3380CC4-5D6E-409C-BE32-E72D297353CC}">
              <c16:uniqueId val="{00000000-C822-4037-AA7A-DCBE8970D568}"/>
            </c:ext>
          </c:extLst>
        </c:ser>
        <c:dLbls>
          <c:showLegendKey val="0"/>
          <c:showVal val="0"/>
          <c:showCatName val="0"/>
          <c:showSerName val="0"/>
          <c:showPercent val="0"/>
          <c:showBubbleSize val="0"/>
        </c:dLbls>
        <c:gapWidth val="219"/>
        <c:overlap val="-27"/>
        <c:axId val="400937688"/>
        <c:axId val="400932440"/>
      </c:barChart>
      <c:dateAx>
        <c:axId val="40093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32440"/>
        <c:crosses val="autoZero"/>
        <c:auto val="1"/>
        <c:lblOffset val="100"/>
        <c:baseTimeUnit val="months"/>
      </c:dateAx>
      <c:valAx>
        <c:axId val="40093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3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105</c:v>
                </c:pt>
                <c:pt idx="6">
                  <c:v>193</c:v>
                </c:pt>
                <c:pt idx="7">
                  <c:v>206</c:v>
                </c:pt>
                <c:pt idx="8">
                  <c:v>160</c:v>
                </c:pt>
                <c:pt idx="9">
                  <c:v>91</c:v>
                </c:pt>
                <c:pt idx="10">
                  <c:v>223</c:v>
                </c:pt>
                <c:pt idx="11">
                  <c:v>247</c:v>
                </c:pt>
              </c:numCache>
            </c:numRef>
          </c:val>
          <c:extLst>
            <c:ext xmlns:c16="http://schemas.microsoft.com/office/drawing/2014/chart" uri="{C3380CC4-5D6E-409C-BE32-E72D297353CC}">
              <c16:uniqueId val="{00000000-3F89-4AF4-9FE4-940B4D684E61}"/>
            </c:ext>
          </c:extLst>
        </c:ser>
        <c:dLbls>
          <c:showLegendKey val="0"/>
          <c:showVal val="0"/>
          <c:showCatName val="0"/>
          <c:showSerName val="0"/>
          <c:showPercent val="0"/>
          <c:showBubbleSize val="0"/>
        </c:dLbls>
        <c:gapWidth val="219"/>
        <c:overlap val="-27"/>
        <c:axId val="407234208"/>
        <c:axId val="407240440"/>
      </c:barChart>
      <c:catAx>
        <c:axId val="407234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40440"/>
        <c:crosses val="autoZero"/>
        <c:auto val="1"/>
        <c:lblAlgn val="ctr"/>
        <c:lblOffset val="100"/>
        <c:noMultiLvlLbl val="0"/>
      </c:catAx>
      <c:valAx>
        <c:axId val="40724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3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6254</c:v>
                </c:pt>
                <c:pt idx="6">
                  <c:v>5378</c:v>
                </c:pt>
                <c:pt idx="7">
                  <c:v>8388</c:v>
                </c:pt>
                <c:pt idx="8">
                  <c:v>4655</c:v>
                </c:pt>
                <c:pt idx="9">
                  <c:v>6086</c:v>
                </c:pt>
                <c:pt idx="10">
                  <c:v>5138</c:v>
                </c:pt>
                <c:pt idx="11">
                  <c:v>5464</c:v>
                </c:pt>
              </c:numCache>
            </c:numRef>
          </c:val>
          <c:extLst>
            <c:ext xmlns:c16="http://schemas.microsoft.com/office/drawing/2014/chart" uri="{C3380CC4-5D6E-409C-BE32-E72D297353CC}">
              <c16:uniqueId val="{00000000-B688-4F8D-9DDE-9C2CA988FB49}"/>
            </c:ext>
          </c:extLst>
        </c:ser>
        <c:dLbls>
          <c:showLegendKey val="0"/>
          <c:showVal val="0"/>
          <c:showCatName val="0"/>
          <c:showSerName val="0"/>
          <c:showPercent val="0"/>
          <c:showBubbleSize val="0"/>
        </c:dLbls>
        <c:gapWidth val="219"/>
        <c:overlap val="-27"/>
        <c:axId val="443115144"/>
        <c:axId val="443118752"/>
      </c:barChart>
      <c:dateAx>
        <c:axId val="44311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18752"/>
        <c:crosses val="autoZero"/>
        <c:auto val="1"/>
        <c:lblOffset val="100"/>
        <c:baseTimeUnit val="months"/>
      </c:dateAx>
      <c:valAx>
        <c:axId val="44311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11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1</c:v>
                </c:pt>
                <c:pt idx="8">
                  <c:v>1</c:v>
                </c:pt>
                <c:pt idx="9">
                  <c:v>1</c:v>
                </c:pt>
                <c:pt idx="10">
                  <c:v>-2</c:v>
                </c:pt>
                <c:pt idx="11">
                  <c:v>1</c:v>
                </c:pt>
              </c:numCache>
            </c:numRef>
          </c:val>
          <c:extLst>
            <c:ext xmlns:c16="http://schemas.microsoft.com/office/drawing/2014/chart" uri="{C3380CC4-5D6E-409C-BE32-E72D297353CC}">
              <c16:uniqueId val="{00000000-6722-495E-B14C-0F8EFC6E2295}"/>
            </c:ext>
          </c:extLst>
        </c:ser>
        <c:dLbls>
          <c:showLegendKey val="0"/>
          <c:showVal val="0"/>
          <c:showCatName val="0"/>
          <c:showSerName val="0"/>
          <c:showPercent val="0"/>
          <c:showBubbleSize val="0"/>
        </c:dLbls>
        <c:gapWidth val="219"/>
        <c:overlap val="-27"/>
        <c:axId val="536387688"/>
        <c:axId val="536388672"/>
      </c:barChart>
      <c:dateAx>
        <c:axId val="53638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388672"/>
        <c:crosses val="autoZero"/>
        <c:auto val="1"/>
        <c:lblOffset val="100"/>
        <c:baseTimeUnit val="months"/>
      </c:dateAx>
      <c:valAx>
        <c:axId val="53638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38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57</c:v>
                </c:pt>
                <c:pt idx="5">
                  <c:v>0</c:v>
                </c:pt>
                <c:pt idx="6">
                  <c:v>1</c:v>
                </c:pt>
                <c:pt idx="7">
                  <c:v>1</c:v>
                </c:pt>
                <c:pt idx="8">
                  <c:v>0</c:v>
                </c:pt>
                <c:pt idx="9">
                  <c:v>1</c:v>
                </c:pt>
                <c:pt idx="10">
                  <c:v>1</c:v>
                </c:pt>
                <c:pt idx="11">
                  <c:v>1</c:v>
                </c:pt>
              </c:numCache>
            </c:numRef>
          </c:val>
          <c:extLst>
            <c:ext xmlns:c16="http://schemas.microsoft.com/office/drawing/2014/chart" uri="{C3380CC4-5D6E-409C-BE32-E72D297353CC}">
              <c16:uniqueId val="{00000000-7D1F-4DB1-82EB-B9EF58A78B92}"/>
            </c:ext>
          </c:extLst>
        </c:ser>
        <c:dLbls>
          <c:showLegendKey val="0"/>
          <c:showVal val="0"/>
          <c:showCatName val="0"/>
          <c:showSerName val="0"/>
          <c:showPercent val="0"/>
          <c:showBubbleSize val="0"/>
        </c:dLbls>
        <c:gapWidth val="219"/>
        <c:overlap val="-27"/>
        <c:axId val="536393920"/>
        <c:axId val="536394904"/>
      </c:barChart>
      <c:dateAx>
        <c:axId val="536393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394904"/>
        <c:crosses val="autoZero"/>
        <c:auto val="1"/>
        <c:lblOffset val="100"/>
        <c:baseTimeUnit val="months"/>
      </c:dateAx>
      <c:valAx>
        <c:axId val="53639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39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1093</c:v>
                </c:pt>
                <c:pt idx="5">
                  <c:v>16</c:v>
                </c:pt>
                <c:pt idx="6">
                  <c:v>22</c:v>
                </c:pt>
                <c:pt idx="7">
                  <c:v>30</c:v>
                </c:pt>
                <c:pt idx="8">
                  <c:v>11</c:v>
                </c:pt>
                <c:pt idx="9">
                  <c:v>32</c:v>
                </c:pt>
                <c:pt idx="10">
                  <c:v>20</c:v>
                </c:pt>
                <c:pt idx="11">
                  <c:v>16</c:v>
                </c:pt>
              </c:numCache>
            </c:numRef>
          </c:val>
          <c:extLst>
            <c:ext xmlns:c16="http://schemas.microsoft.com/office/drawing/2014/chart" uri="{C3380CC4-5D6E-409C-BE32-E72D297353CC}">
              <c16:uniqueId val="{00000000-AD52-4E3B-A590-DBFC6A215784}"/>
            </c:ext>
          </c:extLst>
        </c:ser>
        <c:dLbls>
          <c:showLegendKey val="0"/>
          <c:showVal val="0"/>
          <c:showCatName val="0"/>
          <c:showSerName val="0"/>
          <c:showPercent val="0"/>
          <c:showBubbleSize val="0"/>
        </c:dLbls>
        <c:gapWidth val="219"/>
        <c:overlap val="-27"/>
        <c:axId val="536396544"/>
        <c:axId val="536389984"/>
      </c:barChart>
      <c:catAx>
        <c:axId val="53639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389984"/>
        <c:crosses val="autoZero"/>
        <c:auto val="1"/>
        <c:lblAlgn val="ctr"/>
        <c:lblOffset val="100"/>
        <c:noMultiLvlLbl val="0"/>
      </c:catAx>
      <c:valAx>
        <c:axId val="53638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39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27</c:v>
                </c:pt>
                <c:pt idx="8">
                  <c:v>33</c:v>
                </c:pt>
                <c:pt idx="9">
                  <c:v>13</c:v>
                </c:pt>
                <c:pt idx="10">
                  <c:v>14</c:v>
                </c:pt>
                <c:pt idx="11">
                  <c:v>22</c:v>
                </c:pt>
              </c:numCache>
            </c:numRef>
          </c:val>
          <c:extLst>
            <c:ext xmlns:c16="http://schemas.microsoft.com/office/drawing/2014/chart" uri="{C3380CC4-5D6E-409C-BE32-E72D297353CC}">
              <c16:uniqueId val="{00000000-59B8-4881-944A-ABD16EE196F3}"/>
            </c:ext>
          </c:extLst>
        </c:ser>
        <c:dLbls>
          <c:showLegendKey val="0"/>
          <c:showVal val="0"/>
          <c:showCatName val="0"/>
          <c:showSerName val="0"/>
          <c:showPercent val="0"/>
          <c:showBubbleSize val="0"/>
        </c:dLbls>
        <c:gapWidth val="219"/>
        <c:overlap val="-27"/>
        <c:axId val="536425408"/>
        <c:axId val="536421800"/>
      </c:barChart>
      <c:dateAx>
        <c:axId val="536425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21800"/>
        <c:crosses val="autoZero"/>
        <c:auto val="1"/>
        <c:lblOffset val="100"/>
        <c:baseTimeUnit val="months"/>
      </c:dateAx>
      <c:valAx>
        <c:axId val="53642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2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31</c:v>
                </c:pt>
                <c:pt idx="1">
                  <c:v>29</c:v>
                </c:pt>
                <c:pt idx="2">
                  <c:v>37</c:v>
                </c:pt>
                <c:pt idx="3">
                  <c:v>54</c:v>
                </c:pt>
                <c:pt idx="4">
                  <c:v>21</c:v>
                </c:pt>
                <c:pt idx="5">
                  <c:v>36</c:v>
                </c:pt>
                <c:pt idx="6">
                  <c:v>42</c:v>
                </c:pt>
                <c:pt idx="7">
                  <c:v>35</c:v>
                </c:pt>
                <c:pt idx="8">
                  <c:v>86</c:v>
                </c:pt>
                <c:pt idx="9">
                  <c:v>28</c:v>
                </c:pt>
                <c:pt idx="10">
                  <c:v>52</c:v>
                </c:pt>
                <c:pt idx="11">
                  <c:v>43</c:v>
                </c:pt>
              </c:numCache>
            </c:numRef>
          </c:val>
          <c:extLst>
            <c:ext xmlns:c16="http://schemas.microsoft.com/office/drawing/2014/chart" uri="{C3380CC4-5D6E-409C-BE32-E72D297353CC}">
              <c16:uniqueId val="{00000000-3E71-41DA-AF49-57FAEFEC505A}"/>
            </c:ext>
          </c:extLst>
        </c:ser>
        <c:dLbls>
          <c:showLegendKey val="0"/>
          <c:showVal val="0"/>
          <c:showCatName val="0"/>
          <c:showSerName val="0"/>
          <c:showPercent val="0"/>
          <c:showBubbleSize val="0"/>
        </c:dLbls>
        <c:gapWidth val="219"/>
        <c:overlap val="-27"/>
        <c:axId val="536421472"/>
        <c:axId val="536426064"/>
      </c:barChart>
      <c:catAx>
        <c:axId val="53642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26064"/>
        <c:crosses val="autoZero"/>
        <c:auto val="1"/>
        <c:lblAlgn val="ctr"/>
        <c:lblOffset val="100"/>
        <c:noMultiLvlLbl val="0"/>
      </c:catAx>
      <c:valAx>
        <c:axId val="53642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2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279</c:v>
                </c:pt>
                <c:pt idx="1">
                  <c:v>208</c:v>
                </c:pt>
                <c:pt idx="2">
                  <c:v>333</c:v>
                </c:pt>
                <c:pt idx="3">
                  <c:v>382</c:v>
                </c:pt>
                <c:pt idx="4">
                  <c:v>169</c:v>
                </c:pt>
                <c:pt idx="5">
                  <c:v>292</c:v>
                </c:pt>
                <c:pt idx="6">
                  <c:v>343</c:v>
                </c:pt>
                <c:pt idx="7">
                  <c:v>355</c:v>
                </c:pt>
                <c:pt idx="8">
                  <c:v>430</c:v>
                </c:pt>
                <c:pt idx="9">
                  <c:v>226</c:v>
                </c:pt>
                <c:pt idx="10">
                  <c:v>317</c:v>
                </c:pt>
                <c:pt idx="11">
                  <c:v>570</c:v>
                </c:pt>
              </c:numCache>
            </c:numRef>
          </c:val>
          <c:extLst>
            <c:ext xmlns:c16="http://schemas.microsoft.com/office/drawing/2014/chart" uri="{C3380CC4-5D6E-409C-BE32-E72D297353CC}">
              <c16:uniqueId val="{00000000-6071-423D-8AEC-69BB8966B21F}"/>
            </c:ext>
          </c:extLst>
        </c:ser>
        <c:dLbls>
          <c:showLegendKey val="0"/>
          <c:showVal val="0"/>
          <c:showCatName val="0"/>
          <c:showSerName val="0"/>
          <c:showPercent val="0"/>
          <c:showBubbleSize val="0"/>
        </c:dLbls>
        <c:gapWidth val="219"/>
        <c:overlap val="-27"/>
        <c:axId val="536430000"/>
        <c:axId val="536426392"/>
      </c:barChart>
      <c:catAx>
        <c:axId val="53643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26392"/>
        <c:crosses val="autoZero"/>
        <c:auto val="1"/>
        <c:lblAlgn val="ctr"/>
        <c:lblOffset val="100"/>
        <c:noMultiLvlLbl val="0"/>
      </c:catAx>
      <c:valAx>
        <c:axId val="53642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3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16135</c:v>
                </c:pt>
                <c:pt idx="9">
                  <c:v>18669</c:v>
                </c:pt>
                <c:pt idx="10">
                  <c:v>9138</c:v>
                </c:pt>
                <c:pt idx="11">
                  <c:v>15080</c:v>
                </c:pt>
                <c:pt idx="12">
                  <c:v>22572</c:v>
                </c:pt>
              </c:numCache>
            </c:numRef>
          </c:val>
          <c:extLst>
            <c:ext xmlns:c16="http://schemas.microsoft.com/office/drawing/2014/chart" uri="{C3380CC4-5D6E-409C-BE32-E72D297353CC}">
              <c16:uniqueId val="{00000000-E6EA-4B5C-AEF8-FDB8B53ECD34}"/>
            </c:ext>
          </c:extLst>
        </c:ser>
        <c:dLbls>
          <c:showLegendKey val="0"/>
          <c:showVal val="0"/>
          <c:showCatName val="0"/>
          <c:showSerName val="0"/>
          <c:showPercent val="0"/>
          <c:showBubbleSize val="0"/>
        </c:dLbls>
        <c:gapWidth val="219"/>
        <c:overlap val="-27"/>
        <c:axId val="536435904"/>
        <c:axId val="536432624"/>
      </c:barChart>
      <c:catAx>
        <c:axId val="53643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32624"/>
        <c:crosses val="autoZero"/>
        <c:auto val="1"/>
        <c:lblAlgn val="ctr"/>
        <c:lblOffset val="100"/>
        <c:noMultiLvlLbl val="0"/>
      </c:catAx>
      <c:valAx>
        <c:axId val="53643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3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-7</c:v>
                </c:pt>
                <c:pt idx="8">
                  <c:v>2</c:v>
                </c:pt>
                <c:pt idx="9">
                  <c:v>30</c:v>
                </c:pt>
                <c:pt idx="10">
                  <c:v>2</c:v>
                </c:pt>
                <c:pt idx="11">
                  <c:v>-1</c:v>
                </c:pt>
              </c:numCache>
            </c:numRef>
          </c:val>
          <c:extLst>
            <c:ext xmlns:c16="http://schemas.microsoft.com/office/drawing/2014/chart" uri="{C3380CC4-5D6E-409C-BE32-E72D297353CC}">
              <c16:uniqueId val="{00000000-B7E0-49A0-B8A5-475281F57AE5}"/>
            </c:ext>
          </c:extLst>
        </c:ser>
        <c:dLbls>
          <c:showLegendKey val="0"/>
          <c:showVal val="0"/>
          <c:showCatName val="0"/>
          <c:showSerName val="0"/>
          <c:showPercent val="0"/>
          <c:showBubbleSize val="0"/>
        </c:dLbls>
        <c:gapWidth val="219"/>
        <c:overlap val="-27"/>
        <c:axId val="536458864"/>
        <c:axId val="536457552"/>
      </c:barChart>
      <c:dateAx>
        <c:axId val="53645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57552"/>
        <c:crosses val="autoZero"/>
        <c:auto val="1"/>
        <c:lblOffset val="100"/>
        <c:baseTimeUnit val="months"/>
      </c:dateAx>
      <c:valAx>
        <c:axId val="53645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5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35</c:v>
                </c:pt>
                <c:pt idx="8">
                  <c:v>43</c:v>
                </c:pt>
                <c:pt idx="9">
                  <c:v>103</c:v>
                </c:pt>
                <c:pt idx="10">
                  <c:v>34</c:v>
                </c:pt>
                <c:pt idx="11">
                  <c:v>30</c:v>
                </c:pt>
              </c:numCache>
            </c:numRef>
          </c:val>
          <c:extLst>
            <c:ext xmlns:c16="http://schemas.microsoft.com/office/drawing/2014/chart" uri="{C3380CC4-5D6E-409C-BE32-E72D297353CC}">
              <c16:uniqueId val="{00000000-372E-4C3D-9529-061A50F2CDBE}"/>
            </c:ext>
          </c:extLst>
        </c:ser>
        <c:dLbls>
          <c:showLegendKey val="0"/>
          <c:showVal val="0"/>
          <c:showCatName val="0"/>
          <c:showSerName val="0"/>
          <c:showPercent val="0"/>
          <c:showBubbleSize val="0"/>
        </c:dLbls>
        <c:gapWidth val="219"/>
        <c:overlap val="-27"/>
        <c:axId val="536461160"/>
        <c:axId val="536461816"/>
      </c:barChart>
      <c:dateAx>
        <c:axId val="536461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61816"/>
        <c:crosses val="autoZero"/>
        <c:auto val="1"/>
        <c:lblOffset val="100"/>
        <c:baseTimeUnit val="months"/>
      </c:dateAx>
      <c:valAx>
        <c:axId val="536461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6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437</c:v>
                </c:pt>
                <c:pt idx="4">
                  <c:v>436</c:v>
                </c:pt>
                <c:pt idx="5">
                  <c:v>285</c:v>
                </c:pt>
                <c:pt idx="6">
                  <c:v>680</c:v>
                </c:pt>
                <c:pt idx="7">
                  <c:v>287</c:v>
                </c:pt>
                <c:pt idx="8">
                  <c:v>215</c:v>
                </c:pt>
                <c:pt idx="9">
                  <c:v>1032</c:v>
                </c:pt>
                <c:pt idx="10">
                  <c:v>416</c:v>
                </c:pt>
                <c:pt idx="11">
                  <c:v>553</c:v>
                </c:pt>
              </c:numCache>
            </c:numRef>
          </c:val>
          <c:extLst>
            <c:ext xmlns:c16="http://schemas.microsoft.com/office/drawing/2014/chart" uri="{C3380CC4-5D6E-409C-BE32-E72D297353CC}">
              <c16:uniqueId val="{00000000-72FD-4E91-9C3B-20BB9BBAE3DA}"/>
            </c:ext>
          </c:extLst>
        </c:ser>
        <c:dLbls>
          <c:showLegendKey val="0"/>
          <c:showVal val="0"/>
          <c:showCatName val="0"/>
          <c:showSerName val="0"/>
          <c:showPercent val="0"/>
          <c:showBubbleSize val="0"/>
        </c:dLbls>
        <c:gapWidth val="219"/>
        <c:overlap val="-27"/>
        <c:axId val="536469360"/>
        <c:axId val="536467720"/>
      </c:barChart>
      <c:catAx>
        <c:axId val="536469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67720"/>
        <c:crosses val="autoZero"/>
        <c:auto val="1"/>
        <c:lblAlgn val="ctr"/>
        <c:lblOffset val="100"/>
        <c:noMultiLvlLbl val="0"/>
      </c:catAx>
      <c:valAx>
        <c:axId val="53646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646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C59F2-1416-4109-8EAB-E72999720834}"/>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DDB93257-ECA1-4A63-B566-2CFABFE68D6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19766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1B9A1-1D59-43EA-BCBB-049DC924243B}"/>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55C51922-7940-4F18-9B82-7D911B021DA4}"/>
              </a:ext>
            </a:extLst>
          </p:cNvPr>
          <p:cNvGraphicFramePr>
            <a:graphicFrameLocks noGrp="1"/>
          </p:cNvGraphicFramePr>
          <p:nvPr>
            <p:ph type="chart" sz="quarter" idx="13"/>
            <p:extLst>
              <p:ext uri="{D42A27DB-BD31-4B8C-83A1-F6EECF244321}">
                <p14:modId xmlns:p14="http://schemas.microsoft.com/office/powerpoint/2010/main" val="1790878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1AF504-D11B-4EA4-9674-1DF85055DE24}"/>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AEF274AC-F7AD-4DC8-B704-B01495F725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7156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DB146-3FD0-4DB6-A61E-6F17EE4A21B0}"/>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3D27287A-1DB3-444D-BC99-BE4EF02D7CE2}"/>
              </a:ext>
            </a:extLst>
          </p:cNvPr>
          <p:cNvGraphicFramePr>
            <a:graphicFrameLocks noGrp="1"/>
          </p:cNvGraphicFramePr>
          <p:nvPr>
            <p:ph type="tbl" sz="quarter" idx="13"/>
            <p:extLst>
              <p:ext uri="{D42A27DB-BD31-4B8C-83A1-F6EECF244321}">
                <p14:modId xmlns:p14="http://schemas.microsoft.com/office/powerpoint/2010/main" val="4087678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478014879"/>
                    </a:ext>
                  </a:extLst>
                </a:gridCol>
                <a:gridCol w="905256">
                  <a:extLst>
                    <a:ext uri="{9D8B030D-6E8A-4147-A177-3AD203B41FA5}">
                      <a16:colId xmlns:a16="http://schemas.microsoft.com/office/drawing/2014/main" val="2883716860"/>
                    </a:ext>
                  </a:extLst>
                </a:gridCol>
                <a:gridCol w="905256">
                  <a:extLst>
                    <a:ext uri="{9D8B030D-6E8A-4147-A177-3AD203B41FA5}">
                      <a16:colId xmlns:a16="http://schemas.microsoft.com/office/drawing/2014/main" val="37507448"/>
                    </a:ext>
                  </a:extLst>
                </a:gridCol>
                <a:gridCol w="905256">
                  <a:extLst>
                    <a:ext uri="{9D8B030D-6E8A-4147-A177-3AD203B41FA5}">
                      <a16:colId xmlns:a16="http://schemas.microsoft.com/office/drawing/2014/main" val="2037216772"/>
                    </a:ext>
                  </a:extLst>
                </a:gridCol>
                <a:gridCol w="905256">
                  <a:extLst>
                    <a:ext uri="{9D8B030D-6E8A-4147-A177-3AD203B41FA5}">
                      <a16:colId xmlns:a16="http://schemas.microsoft.com/office/drawing/2014/main" val="2428486446"/>
                    </a:ext>
                  </a:extLst>
                </a:gridCol>
                <a:gridCol w="905256">
                  <a:extLst>
                    <a:ext uri="{9D8B030D-6E8A-4147-A177-3AD203B41FA5}">
                      <a16:colId xmlns:a16="http://schemas.microsoft.com/office/drawing/2014/main" val="2053809198"/>
                    </a:ext>
                  </a:extLst>
                </a:gridCol>
                <a:gridCol w="905256">
                  <a:extLst>
                    <a:ext uri="{9D8B030D-6E8A-4147-A177-3AD203B41FA5}">
                      <a16:colId xmlns:a16="http://schemas.microsoft.com/office/drawing/2014/main" val="3201281449"/>
                    </a:ext>
                  </a:extLst>
                </a:gridCol>
                <a:gridCol w="905256">
                  <a:extLst>
                    <a:ext uri="{9D8B030D-6E8A-4147-A177-3AD203B41FA5}">
                      <a16:colId xmlns:a16="http://schemas.microsoft.com/office/drawing/2014/main" val="151385907"/>
                    </a:ext>
                  </a:extLst>
                </a:gridCol>
                <a:gridCol w="905256">
                  <a:extLst>
                    <a:ext uri="{9D8B030D-6E8A-4147-A177-3AD203B41FA5}">
                      <a16:colId xmlns:a16="http://schemas.microsoft.com/office/drawing/2014/main" val="316660016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2801309"/>
                  </a:ext>
                </a:extLst>
              </a:tr>
              <a:tr h="370840">
                <a:tc>
                  <a:txBody>
                    <a:bodyPr/>
                    <a:lstStyle/>
                    <a:p>
                      <a:r>
                        <a:rPr lang="en-US" sz="1000"/>
                        <a:t>1746</a:t>
                      </a:r>
                    </a:p>
                  </a:txBody>
                  <a:tcPr/>
                </a:tc>
                <a:tc>
                  <a:txBody>
                    <a:bodyPr/>
                    <a:lstStyle/>
                    <a:p>
                      <a:r>
                        <a:rPr lang="en-US" sz="1000"/>
                        <a:t>-6</a:t>
                      </a:r>
                    </a:p>
                  </a:txBody>
                  <a:tcPr/>
                </a:tc>
                <a:tc>
                  <a:txBody>
                    <a:bodyPr/>
                    <a:lstStyle/>
                    <a:p>
                      <a:r>
                        <a:rPr lang="en-US" sz="1000"/>
                        <a:t>18</a:t>
                      </a:r>
                    </a:p>
                  </a:txBody>
                  <a:tcPr/>
                </a:tc>
                <a:tc>
                  <a:txBody>
                    <a:bodyPr/>
                    <a:lstStyle/>
                    <a:p>
                      <a:r>
                        <a:rPr lang="en-US" sz="1000"/>
                        <a:t>229</a:t>
                      </a:r>
                    </a:p>
                  </a:txBody>
                  <a:tcPr/>
                </a:tc>
                <a:tc>
                  <a:txBody>
                    <a:bodyPr/>
                    <a:lstStyle/>
                    <a:p>
                      <a:r>
                        <a:rPr lang="en-US" sz="1000"/>
                        <a:t>13</a:t>
                      </a:r>
                    </a:p>
                  </a:txBody>
                  <a:tcPr/>
                </a:tc>
                <a:tc>
                  <a:txBody>
                    <a:bodyPr/>
                    <a:lstStyle/>
                    <a:p>
                      <a:r>
                        <a:rPr lang="en-US" sz="1000"/>
                        <a:t>5</a:t>
                      </a:r>
                    </a:p>
                  </a:txBody>
                  <a:tcPr/>
                </a:tc>
                <a:tc>
                  <a:txBody>
                    <a:bodyPr/>
                    <a:lstStyle/>
                    <a:p>
                      <a:r>
                        <a:rPr lang="en-US" sz="1000"/>
                        <a:t>4</a:t>
                      </a:r>
                    </a:p>
                  </a:txBody>
                  <a:tcPr/>
                </a:tc>
                <a:tc>
                  <a:txBody>
                    <a:bodyPr/>
                    <a:lstStyle/>
                    <a:p>
                      <a:r>
                        <a:rPr lang="en-US" sz="1000"/>
                        <a:t>0.7846 %</a:t>
                      </a:r>
                    </a:p>
                  </a:txBody>
                  <a:tcPr/>
                </a:tc>
                <a:tc>
                  <a:txBody>
                    <a:bodyPr/>
                    <a:lstStyle/>
                    <a:p>
                      <a:r>
                        <a:rPr lang="en-US" sz="1000"/>
                        <a:t>0.0 %</a:t>
                      </a:r>
                    </a:p>
                  </a:txBody>
                  <a:tcPr/>
                </a:tc>
                <a:extLst>
                  <a:ext uri="{0D108BD9-81ED-4DB2-BD59-A6C34878D82A}">
                    <a16:rowId xmlns:a16="http://schemas.microsoft.com/office/drawing/2014/main" val="1694333398"/>
                  </a:ext>
                </a:extLst>
              </a:tr>
            </a:tbl>
          </a:graphicData>
        </a:graphic>
      </p:graphicFrame>
      <p:sp>
        <p:nvSpPr>
          <p:cNvPr id="4" name="Text Placeholder 3">
            <a:extLst>
              <a:ext uri="{FF2B5EF4-FFF2-40B4-BE49-F238E27FC236}">
                <a16:creationId xmlns:a16="http://schemas.microsoft.com/office/drawing/2014/main" id="{388CBDBD-FF75-447D-AED8-E1C4E84EC4C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96539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C87F0-FDC6-449A-9DC6-829FD8E66288}"/>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BB80DF9-A0C0-4C83-9A78-B086DD87D333}"/>
              </a:ext>
            </a:extLst>
          </p:cNvPr>
          <p:cNvGraphicFramePr>
            <a:graphicFrameLocks noGrp="1"/>
          </p:cNvGraphicFramePr>
          <p:nvPr>
            <p:ph type="chart" sz="quarter" idx="13"/>
            <p:extLst>
              <p:ext uri="{D42A27DB-BD31-4B8C-83A1-F6EECF244321}">
                <p14:modId xmlns:p14="http://schemas.microsoft.com/office/powerpoint/2010/main" val="1572463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456C12-7F2F-4329-82A3-CC046A804AB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0628847-FB2A-4CCA-B049-3E04C05E53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0313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B16EA-8C60-4EBC-B91A-A10BD5C741D8}"/>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50B8FA9A-2F37-4D8A-AFC6-6FDF24E767C1}"/>
              </a:ext>
            </a:extLst>
          </p:cNvPr>
          <p:cNvGraphicFramePr>
            <a:graphicFrameLocks noGrp="1"/>
          </p:cNvGraphicFramePr>
          <p:nvPr>
            <p:ph type="chart" sz="quarter" idx="13"/>
            <p:extLst>
              <p:ext uri="{D42A27DB-BD31-4B8C-83A1-F6EECF244321}">
                <p14:modId xmlns:p14="http://schemas.microsoft.com/office/powerpoint/2010/main" val="1279219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DBA31C-C0EF-4444-863F-2263D3A7C36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A567D3C-9B29-4E59-877D-F0D6308173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33446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467EB-1322-4E14-B3C9-6E1CFE31D734}"/>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AD4B1F7E-D98F-40F5-9396-2356FF8B7F24}"/>
              </a:ext>
            </a:extLst>
          </p:cNvPr>
          <p:cNvGraphicFramePr>
            <a:graphicFrameLocks noGrp="1"/>
          </p:cNvGraphicFramePr>
          <p:nvPr>
            <p:ph type="chart" sz="quarter" idx="13"/>
            <p:extLst>
              <p:ext uri="{D42A27DB-BD31-4B8C-83A1-F6EECF244321}">
                <p14:modId xmlns:p14="http://schemas.microsoft.com/office/powerpoint/2010/main" val="1557833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01BDFB-1CB6-476A-8909-1B3E75E8791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F45D88D-3BD4-4272-971F-E4A3E9D6E9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6915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A86CA-345E-4B06-9BF3-4E233265E85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13BB7AFD-44FA-4FC4-AFE4-D079063CB400}"/>
              </a:ext>
            </a:extLst>
          </p:cNvPr>
          <p:cNvGraphicFramePr>
            <a:graphicFrameLocks noGrp="1"/>
          </p:cNvGraphicFramePr>
          <p:nvPr>
            <p:ph type="chart" sz="quarter" idx="13"/>
            <p:extLst>
              <p:ext uri="{D42A27DB-BD31-4B8C-83A1-F6EECF244321}">
                <p14:modId xmlns:p14="http://schemas.microsoft.com/office/powerpoint/2010/main" val="872498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78947A-924E-4F99-89AB-67CBE77022A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D807069-1DC9-4F58-A528-58C57CA931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5232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43038-4A02-460A-93E3-CD7AA8F6D6F3}"/>
              </a:ext>
            </a:extLst>
          </p:cNvPr>
          <p:cNvSpPr>
            <a:spLocks noGrp="1"/>
          </p:cNvSpPr>
          <p:nvPr>
            <p:ph type="title"/>
          </p:nvPr>
        </p:nvSpPr>
        <p:spPr/>
        <p:txBody>
          <a:bodyPr/>
          <a:lstStyle/>
          <a:p>
            <a:r>
              <a:rPr lang="en-US"/>
              <a:t>Facebook Original Own Posts Table | All profiles - 1 of 26</a:t>
            </a:r>
          </a:p>
        </p:txBody>
      </p:sp>
      <p:graphicFrame>
        <p:nvGraphicFramePr>
          <p:cNvPr id="5" name="Table Placeholder 4">
            <a:extLst>
              <a:ext uri="{FF2B5EF4-FFF2-40B4-BE49-F238E27FC236}">
                <a16:creationId xmlns:a16="http://schemas.microsoft.com/office/drawing/2014/main" id="{455DD20E-0E67-4383-81C5-9AF5769CA17B}"/>
              </a:ext>
            </a:extLst>
          </p:cNvPr>
          <p:cNvGraphicFramePr>
            <a:graphicFrameLocks noGrp="1"/>
          </p:cNvGraphicFramePr>
          <p:nvPr>
            <p:ph type="tbl" sz="quarter" idx="13"/>
            <p:extLst>
              <p:ext uri="{D42A27DB-BD31-4B8C-83A1-F6EECF244321}">
                <p14:modId xmlns:p14="http://schemas.microsoft.com/office/powerpoint/2010/main" val="90672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69284016"/>
                    </a:ext>
                  </a:extLst>
                </a:gridCol>
                <a:gridCol w="1152144">
                  <a:extLst>
                    <a:ext uri="{9D8B030D-6E8A-4147-A177-3AD203B41FA5}">
                      <a16:colId xmlns:a16="http://schemas.microsoft.com/office/drawing/2014/main" val="90903897"/>
                    </a:ext>
                  </a:extLst>
                </a:gridCol>
                <a:gridCol w="822960">
                  <a:extLst>
                    <a:ext uri="{9D8B030D-6E8A-4147-A177-3AD203B41FA5}">
                      <a16:colId xmlns:a16="http://schemas.microsoft.com/office/drawing/2014/main" val="1226679177"/>
                    </a:ext>
                  </a:extLst>
                </a:gridCol>
                <a:gridCol w="246888">
                  <a:extLst>
                    <a:ext uri="{9D8B030D-6E8A-4147-A177-3AD203B41FA5}">
                      <a16:colId xmlns:a16="http://schemas.microsoft.com/office/drawing/2014/main" val="1089557785"/>
                    </a:ext>
                  </a:extLst>
                </a:gridCol>
                <a:gridCol w="246888">
                  <a:extLst>
                    <a:ext uri="{9D8B030D-6E8A-4147-A177-3AD203B41FA5}">
                      <a16:colId xmlns:a16="http://schemas.microsoft.com/office/drawing/2014/main" val="2985185568"/>
                    </a:ext>
                  </a:extLst>
                </a:gridCol>
                <a:gridCol w="246888">
                  <a:extLst>
                    <a:ext uri="{9D8B030D-6E8A-4147-A177-3AD203B41FA5}">
                      <a16:colId xmlns:a16="http://schemas.microsoft.com/office/drawing/2014/main" val="4248463653"/>
                    </a:ext>
                  </a:extLst>
                </a:gridCol>
                <a:gridCol w="246888">
                  <a:extLst>
                    <a:ext uri="{9D8B030D-6E8A-4147-A177-3AD203B41FA5}">
                      <a16:colId xmlns:a16="http://schemas.microsoft.com/office/drawing/2014/main" val="1868811435"/>
                    </a:ext>
                  </a:extLst>
                </a:gridCol>
                <a:gridCol w="246888">
                  <a:extLst>
                    <a:ext uri="{9D8B030D-6E8A-4147-A177-3AD203B41FA5}">
                      <a16:colId xmlns:a16="http://schemas.microsoft.com/office/drawing/2014/main" val="892303975"/>
                    </a:ext>
                  </a:extLst>
                </a:gridCol>
                <a:gridCol w="246888">
                  <a:extLst>
                    <a:ext uri="{9D8B030D-6E8A-4147-A177-3AD203B41FA5}">
                      <a16:colId xmlns:a16="http://schemas.microsoft.com/office/drawing/2014/main" val="2597657916"/>
                    </a:ext>
                  </a:extLst>
                </a:gridCol>
                <a:gridCol w="246888">
                  <a:extLst>
                    <a:ext uri="{9D8B030D-6E8A-4147-A177-3AD203B41FA5}">
                      <a16:colId xmlns:a16="http://schemas.microsoft.com/office/drawing/2014/main" val="58911933"/>
                    </a:ext>
                  </a:extLst>
                </a:gridCol>
                <a:gridCol w="246888">
                  <a:extLst>
                    <a:ext uri="{9D8B030D-6E8A-4147-A177-3AD203B41FA5}">
                      <a16:colId xmlns:a16="http://schemas.microsoft.com/office/drawing/2014/main" val="1397654025"/>
                    </a:ext>
                  </a:extLst>
                </a:gridCol>
                <a:gridCol w="246888">
                  <a:extLst>
                    <a:ext uri="{9D8B030D-6E8A-4147-A177-3AD203B41FA5}">
                      <a16:colId xmlns:a16="http://schemas.microsoft.com/office/drawing/2014/main" val="3451121702"/>
                    </a:ext>
                  </a:extLst>
                </a:gridCol>
                <a:gridCol w="246888">
                  <a:extLst>
                    <a:ext uri="{9D8B030D-6E8A-4147-A177-3AD203B41FA5}">
                      <a16:colId xmlns:a16="http://schemas.microsoft.com/office/drawing/2014/main" val="1713592108"/>
                    </a:ext>
                  </a:extLst>
                </a:gridCol>
                <a:gridCol w="246888">
                  <a:extLst>
                    <a:ext uri="{9D8B030D-6E8A-4147-A177-3AD203B41FA5}">
                      <a16:colId xmlns:a16="http://schemas.microsoft.com/office/drawing/2014/main" val="391931965"/>
                    </a:ext>
                  </a:extLst>
                </a:gridCol>
                <a:gridCol w="246888">
                  <a:extLst>
                    <a:ext uri="{9D8B030D-6E8A-4147-A177-3AD203B41FA5}">
                      <a16:colId xmlns:a16="http://schemas.microsoft.com/office/drawing/2014/main" val="3207525661"/>
                    </a:ext>
                  </a:extLst>
                </a:gridCol>
                <a:gridCol w="246888">
                  <a:extLst>
                    <a:ext uri="{9D8B030D-6E8A-4147-A177-3AD203B41FA5}">
                      <a16:colId xmlns:a16="http://schemas.microsoft.com/office/drawing/2014/main" val="3788910804"/>
                    </a:ext>
                  </a:extLst>
                </a:gridCol>
                <a:gridCol w="246888">
                  <a:extLst>
                    <a:ext uri="{9D8B030D-6E8A-4147-A177-3AD203B41FA5}">
                      <a16:colId xmlns:a16="http://schemas.microsoft.com/office/drawing/2014/main" val="4172169657"/>
                    </a:ext>
                  </a:extLst>
                </a:gridCol>
                <a:gridCol w="246888">
                  <a:extLst>
                    <a:ext uri="{9D8B030D-6E8A-4147-A177-3AD203B41FA5}">
                      <a16:colId xmlns:a16="http://schemas.microsoft.com/office/drawing/2014/main" val="1882892830"/>
                    </a:ext>
                  </a:extLst>
                </a:gridCol>
                <a:gridCol w="246888">
                  <a:extLst>
                    <a:ext uri="{9D8B030D-6E8A-4147-A177-3AD203B41FA5}">
                      <a16:colId xmlns:a16="http://schemas.microsoft.com/office/drawing/2014/main" val="2231618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6017707"/>
                  </a:ext>
                </a:extLst>
              </a:tr>
            </a:tbl>
          </a:graphicData>
        </a:graphic>
      </p:graphicFrame>
      <p:sp>
        <p:nvSpPr>
          <p:cNvPr id="4" name="Text Placeholder 3">
            <a:extLst>
              <a:ext uri="{FF2B5EF4-FFF2-40B4-BE49-F238E27FC236}">
                <a16:creationId xmlns:a16="http://schemas.microsoft.com/office/drawing/2014/main" id="{7F6373EF-6259-44BE-9C17-D8638BA5ADC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49720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84E5C-AD79-4719-A33A-65544EA7A207}"/>
              </a:ext>
            </a:extLst>
          </p:cNvPr>
          <p:cNvSpPr>
            <a:spLocks noGrp="1"/>
          </p:cNvSpPr>
          <p:nvPr>
            <p:ph type="title"/>
          </p:nvPr>
        </p:nvSpPr>
        <p:spPr/>
        <p:txBody>
          <a:bodyPr/>
          <a:lstStyle/>
          <a:p>
            <a:r>
              <a:rPr lang="en-US"/>
              <a:t>Facebook Original Own Posts Table | All profiles - 2 of 26</a:t>
            </a:r>
          </a:p>
        </p:txBody>
      </p:sp>
      <p:graphicFrame>
        <p:nvGraphicFramePr>
          <p:cNvPr id="5" name="Table Placeholder 4">
            <a:extLst>
              <a:ext uri="{FF2B5EF4-FFF2-40B4-BE49-F238E27FC236}">
                <a16:creationId xmlns:a16="http://schemas.microsoft.com/office/drawing/2014/main" id="{4D16F965-8EB9-4171-9D0A-2D0ADDA469E5}"/>
              </a:ext>
            </a:extLst>
          </p:cNvPr>
          <p:cNvGraphicFramePr>
            <a:graphicFrameLocks noGrp="1"/>
          </p:cNvGraphicFramePr>
          <p:nvPr>
            <p:ph type="tbl" sz="quarter" idx="13"/>
            <p:extLst>
              <p:ext uri="{D42A27DB-BD31-4B8C-83A1-F6EECF244321}">
                <p14:modId xmlns:p14="http://schemas.microsoft.com/office/powerpoint/2010/main" val="3089046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02815689"/>
                    </a:ext>
                  </a:extLst>
                </a:gridCol>
                <a:gridCol w="1152144">
                  <a:extLst>
                    <a:ext uri="{9D8B030D-6E8A-4147-A177-3AD203B41FA5}">
                      <a16:colId xmlns:a16="http://schemas.microsoft.com/office/drawing/2014/main" val="3497339244"/>
                    </a:ext>
                  </a:extLst>
                </a:gridCol>
                <a:gridCol w="822960">
                  <a:extLst>
                    <a:ext uri="{9D8B030D-6E8A-4147-A177-3AD203B41FA5}">
                      <a16:colId xmlns:a16="http://schemas.microsoft.com/office/drawing/2014/main" val="768940978"/>
                    </a:ext>
                  </a:extLst>
                </a:gridCol>
                <a:gridCol w="246888">
                  <a:extLst>
                    <a:ext uri="{9D8B030D-6E8A-4147-A177-3AD203B41FA5}">
                      <a16:colId xmlns:a16="http://schemas.microsoft.com/office/drawing/2014/main" val="686066464"/>
                    </a:ext>
                  </a:extLst>
                </a:gridCol>
                <a:gridCol w="246888">
                  <a:extLst>
                    <a:ext uri="{9D8B030D-6E8A-4147-A177-3AD203B41FA5}">
                      <a16:colId xmlns:a16="http://schemas.microsoft.com/office/drawing/2014/main" val="3433201234"/>
                    </a:ext>
                  </a:extLst>
                </a:gridCol>
                <a:gridCol w="246888">
                  <a:extLst>
                    <a:ext uri="{9D8B030D-6E8A-4147-A177-3AD203B41FA5}">
                      <a16:colId xmlns:a16="http://schemas.microsoft.com/office/drawing/2014/main" val="3540446118"/>
                    </a:ext>
                  </a:extLst>
                </a:gridCol>
                <a:gridCol w="246888">
                  <a:extLst>
                    <a:ext uri="{9D8B030D-6E8A-4147-A177-3AD203B41FA5}">
                      <a16:colId xmlns:a16="http://schemas.microsoft.com/office/drawing/2014/main" val="2599073218"/>
                    </a:ext>
                  </a:extLst>
                </a:gridCol>
                <a:gridCol w="246888">
                  <a:extLst>
                    <a:ext uri="{9D8B030D-6E8A-4147-A177-3AD203B41FA5}">
                      <a16:colId xmlns:a16="http://schemas.microsoft.com/office/drawing/2014/main" val="3948079444"/>
                    </a:ext>
                  </a:extLst>
                </a:gridCol>
                <a:gridCol w="246888">
                  <a:extLst>
                    <a:ext uri="{9D8B030D-6E8A-4147-A177-3AD203B41FA5}">
                      <a16:colId xmlns:a16="http://schemas.microsoft.com/office/drawing/2014/main" val="108019700"/>
                    </a:ext>
                  </a:extLst>
                </a:gridCol>
                <a:gridCol w="246888">
                  <a:extLst>
                    <a:ext uri="{9D8B030D-6E8A-4147-A177-3AD203B41FA5}">
                      <a16:colId xmlns:a16="http://schemas.microsoft.com/office/drawing/2014/main" val="1910299581"/>
                    </a:ext>
                  </a:extLst>
                </a:gridCol>
                <a:gridCol w="246888">
                  <a:extLst>
                    <a:ext uri="{9D8B030D-6E8A-4147-A177-3AD203B41FA5}">
                      <a16:colId xmlns:a16="http://schemas.microsoft.com/office/drawing/2014/main" val="3649236524"/>
                    </a:ext>
                  </a:extLst>
                </a:gridCol>
                <a:gridCol w="246888">
                  <a:extLst>
                    <a:ext uri="{9D8B030D-6E8A-4147-A177-3AD203B41FA5}">
                      <a16:colId xmlns:a16="http://schemas.microsoft.com/office/drawing/2014/main" val="873808235"/>
                    </a:ext>
                  </a:extLst>
                </a:gridCol>
                <a:gridCol w="246888">
                  <a:extLst>
                    <a:ext uri="{9D8B030D-6E8A-4147-A177-3AD203B41FA5}">
                      <a16:colId xmlns:a16="http://schemas.microsoft.com/office/drawing/2014/main" val="3210311120"/>
                    </a:ext>
                  </a:extLst>
                </a:gridCol>
                <a:gridCol w="246888">
                  <a:extLst>
                    <a:ext uri="{9D8B030D-6E8A-4147-A177-3AD203B41FA5}">
                      <a16:colId xmlns:a16="http://schemas.microsoft.com/office/drawing/2014/main" val="880224699"/>
                    </a:ext>
                  </a:extLst>
                </a:gridCol>
                <a:gridCol w="246888">
                  <a:extLst>
                    <a:ext uri="{9D8B030D-6E8A-4147-A177-3AD203B41FA5}">
                      <a16:colId xmlns:a16="http://schemas.microsoft.com/office/drawing/2014/main" val="1549466637"/>
                    </a:ext>
                  </a:extLst>
                </a:gridCol>
                <a:gridCol w="246888">
                  <a:extLst>
                    <a:ext uri="{9D8B030D-6E8A-4147-A177-3AD203B41FA5}">
                      <a16:colId xmlns:a16="http://schemas.microsoft.com/office/drawing/2014/main" val="4244280124"/>
                    </a:ext>
                  </a:extLst>
                </a:gridCol>
                <a:gridCol w="246888">
                  <a:extLst>
                    <a:ext uri="{9D8B030D-6E8A-4147-A177-3AD203B41FA5}">
                      <a16:colId xmlns:a16="http://schemas.microsoft.com/office/drawing/2014/main" val="4165159342"/>
                    </a:ext>
                  </a:extLst>
                </a:gridCol>
                <a:gridCol w="246888">
                  <a:extLst>
                    <a:ext uri="{9D8B030D-6E8A-4147-A177-3AD203B41FA5}">
                      <a16:colId xmlns:a16="http://schemas.microsoft.com/office/drawing/2014/main" val="1452122115"/>
                    </a:ext>
                  </a:extLst>
                </a:gridCol>
                <a:gridCol w="246888">
                  <a:extLst>
                    <a:ext uri="{9D8B030D-6E8A-4147-A177-3AD203B41FA5}">
                      <a16:colId xmlns:a16="http://schemas.microsoft.com/office/drawing/2014/main" val="4194228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13913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- 2021-12-30 14:08:46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associates, their families, and partners, FICOH was able to support our community during a challenging year. As 2021 comes to a close, we’d like to thank the amazing schools, hospitals, organizations and #nonprofits that work to make Hawaii a better place. On behalf of all of us at First Insurance, have a safe and happy new year.
Ronald McDonald House Hawaii Alzheimer's Association - Hawaii Sustainable Coastlines Hawaii HMoW - Hawaiʻi Meals on Wheels Central Middle School (Honolulu, Hawaii) Maunawili Elementary School Helping Hands Hawaii Kapiolani Medical Center for Women &amp;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https://quintly-image-storage.s3.amazonaws.com/17ae3836335657ff0a83f20c7d11e5e8/85bf9adf82f92dd241d2ab10dff59d88.jpg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6528138"/>
                  </a:ext>
                </a:extLst>
              </a:tr>
            </a:tbl>
          </a:graphicData>
        </a:graphic>
      </p:graphicFrame>
      <p:sp>
        <p:nvSpPr>
          <p:cNvPr id="4" name="Text Placeholder 3">
            <a:extLst>
              <a:ext uri="{FF2B5EF4-FFF2-40B4-BE49-F238E27FC236}">
                <a16:creationId xmlns:a16="http://schemas.microsoft.com/office/drawing/2014/main" id="{BDA713A3-4FF7-423D-8A03-02F0F415899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78670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80943-D704-4B19-92C7-66AA2BAA4102}"/>
              </a:ext>
            </a:extLst>
          </p:cNvPr>
          <p:cNvSpPr>
            <a:spLocks noGrp="1"/>
          </p:cNvSpPr>
          <p:nvPr>
            <p:ph type="title"/>
          </p:nvPr>
        </p:nvSpPr>
        <p:spPr/>
        <p:txBody>
          <a:bodyPr/>
          <a:lstStyle/>
          <a:p>
            <a:r>
              <a:rPr lang="en-US"/>
              <a:t>Facebook Original Own Posts Table | All profiles - 3 of 26</a:t>
            </a:r>
          </a:p>
        </p:txBody>
      </p:sp>
      <p:graphicFrame>
        <p:nvGraphicFramePr>
          <p:cNvPr id="5" name="Table Placeholder 4">
            <a:extLst>
              <a:ext uri="{FF2B5EF4-FFF2-40B4-BE49-F238E27FC236}">
                <a16:creationId xmlns:a16="http://schemas.microsoft.com/office/drawing/2014/main" id="{CDFF09B8-C6E9-4EBE-88CD-4B14DD2593FB}"/>
              </a:ext>
            </a:extLst>
          </p:cNvPr>
          <p:cNvGraphicFramePr>
            <a:graphicFrameLocks noGrp="1"/>
          </p:cNvGraphicFramePr>
          <p:nvPr>
            <p:ph type="tbl" sz="quarter" idx="13"/>
            <p:extLst>
              <p:ext uri="{D42A27DB-BD31-4B8C-83A1-F6EECF244321}">
                <p14:modId xmlns:p14="http://schemas.microsoft.com/office/powerpoint/2010/main" val="4201722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63988027"/>
                    </a:ext>
                  </a:extLst>
                </a:gridCol>
                <a:gridCol w="1152144">
                  <a:extLst>
                    <a:ext uri="{9D8B030D-6E8A-4147-A177-3AD203B41FA5}">
                      <a16:colId xmlns:a16="http://schemas.microsoft.com/office/drawing/2014/main" val="2786622754"/>
                    </a:ext>
                  </a:extLst>
                </a:gridCol>
                <a:gridCol w="822960">
                  <a:extLst>
                    <a:ext uri="{9D8B030D-6E8A-4147-A177-3AD203B41FA5}">
                      <a16:colId xmlns:a16="http://schemas.microsoft.com/office/drawing/2014/main" val="3061901675"/>
                    </a:ext>
                  </a:extLst>
                </a:gridCol>
                <a:gridCol w="246888">
                  <a:extLst>
                    <a:ext uri="{9D8B030D-6E8A-4147-A177-3AD203B41FA5}">
                      <a16:colId xmlns:a16="http://schemas.microsoft.com/office/drawing/2014/main" val="593442890"/>
                    </a:ext>
                  </a:extLst>
                </a:gridCol>
                <a:gridCol w="246888">
                  <a:extLst>
                    <a:ext uri="{9D8B030D-6E8A-4147-A177-3AD203B41FA5}">
                      <a16:colId xmlns:a16="http://schemas.microsoft.com/office/drawing/2014/main" val="3160666640"/>
                    </a:ext>
                  </a:extLst>
                </a:gridCol>
                <a:gridCol w="246888">
                  <a:extLst>
                    <a:ext uri="{9D8B030D-6E8A-4147-A177-3AD203B41FA5}">
                      <a16:colId xmlns:a16="http://schemas.microsoft.com/office/drawing/2014/main" val="3450824607"/>
                    </a:ext>
                  </a:extLst>
                </a:gridCol>
                <a:gridCol w="246888">
                  <a:extLst>
                    <a:ext uri="{9D8B030D-6E8A-4147-A177-3AD203B41FA5}">
                      <a16:colId xmlns:a16="http://schemas.microsoft.com/office/drawing/2014/main" val="2376172104"/>
                    </a:ext>
                  </a:extLst>
                </a:gridCol>
                <a:gridCol w="246888">
                  <a:extLst>
                    <a:ext uri="{9D8B030D-6E8A-4147-A177-3AD203B41FA5}">
                      <a16:colId xmlns:a16="http://schemas.microsoft.com/office/drawing/2014/main" val="2757622652"/>
                    </a:ext>
                  </a:extLst>
                </a:gridCol>
                <a:gridCol w="246888">
                  <a:extLst>
                    <a:ext uri="{9D8B030D-6E8A-4147-A177-3AD203B41FA5}">
                      <a16:colId xmlns:a16="http://schemas.microsoft.com/office/drawing/2014/main" val="3608924139"/>
                    </a:ext>
                  </a:extLst>
                </a:gridCol>
                <a:gridCol w="246888">
                  <a:extLst>
                    <a:ext uri="{9D8B030D-6E8A-4147-A177-3AD203B41FA5}">
                      <a16:colId xmlns:a16="http://schemas.microsoft.com/office/drawing/2014/main" val="574291432"/>
                    </a:ext>
                  </a:extLst>
                </a:gridCol>
                <a:gridCol w="246888">
                  <a:extLst>
                    <a:ext uri="{9D8B030D-6E8A-4147-A177-3AD203B41FA5}">
                      <a16:colId xmlns:a16="http://schemas.microsoft.com/office/drawing/2014/main" val="3033191848"/>
                    </a:ext>
                  </a:extLst>
                </a:gridCol>
                <a:gridCol w="246888">
                  <a:extLst>
                    <a:ext uri="{9D8B030D-6E8A-4147-A177-3AD203B41FA5}">
                      <a16:colId xmlns:a16="http://schemas.microsoft.com/office/drawing/2014/main" val="1662316612"/>
                    </a:ext>
                  </a:extLst>
                </a:gridCol>
                <a:gridCol w="246888">
                  <a:extLst>
                    <a:ext uri="{9D8B030D-6E8A-4147-A177-3AD203B41FA5}">
                      <a16:colId xmlns:a16="http://schemas.microsoft.com/office/drawing/2014/main" val="1571785786"/>
                    </a:ext>
                  </a:extLst>
                </a:gridCol>
                <a:gridCol w="246888">
                  <a:extLst>
                    <a:ext uri="{9D8B030D-6E8A-4147-A177-3AD203B41FA5}">
                      <a16:colId xmlns:a16="http://schemas.microsoft.com/office/drawing/2014/main" val="261297765"/>
                    </a:ext>
                  </a:extLst>
                </a:gridCol>
                <a:gridCol w="246888">
                  <a:extLst>
                    <a:ext uri="{9D8B030D-6E8A-4147-A177-3AD203B41FA5}">
                      <a16:colId xmlns:a16="http://schemas.microsoft.com/office/drawing/2014/main" val="2038332146"/>
                    </a:ext>
                  </a:extLst>
                </a:gridCol>
                <a:gridCol w="246888">
                  <a:extLst>
                    <a:ext uri="{9D8B030D-6E8A-4147-A177-3AD203B41FA5}">
                      <a16:colId xmlns:a16="http://schemas.microsoft.com/office/drawing/2014/main" val="2636180373"/>
                    </a:ext>
                  </a:extLst>
                </a:gridCol>
                <a:gridCol w="246888">
                  <a:extLst>
                    <a:ext uri="{9D8B030D-6E8A-4147-A177-3AD203B41FA5}">
                      <a16:colId xmlns:a16="http://schemas.microsoft.com/office/drawing/2014/main" val="340479249"/>
                    </a:ext>
                  </a:extLst>
                </a:gridCol>
                <a:gridCol w="246888">
                  <a:extLst>
                    <a:ext uri="{9D8B030D-6E8A-4147-A177-3AD203B41FA5}">
                      <a16:colId xmlns:a16="http://schemas.microsoft.com/office/drawing/2014/main" val="2881986546"/>
                    </a:ext>
                  </a:extLst>
                </a:gridCol>
                <a:gridCol w="246888">
                  <a:extLst>
                    <a:ext uri="{9D8B030D-6E8A-4147-A177-3AD203B41FA5}">
                      <a16:colId xmlns:a16="http://schemas.microsoft.com/office/drawing/2014/main" val="517796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251358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- 2021-12-30 09:37:01</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will be closed on Friday, December 31st. Regular business hours resume on Monday, January 3rd.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https://quintly-image-storage.s3.amazonaws.com/d123f9c23f3abec6e562a564c92f236a/6a775895ceafa991408e4ae3a966878d.jpg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9168536"/>
                  </a:ext>
                </a:extLst>
              </a:tr>
            </a:tbl>
          </a:graphicData>
        </a:graphic>
      </p:graphicFrame>
      <p:sp>
        <p:nvSpPr>
          <p:cNvPr id="4" name="Text Placeholder 3">
            <a:extLst>
              <a:ext uri="{FF2B5EF4-FFF2-40B4-BE49-F238E27FC236}">
                <a16:creationId xmlns:a16="http://schemas.microsoft.com/office/drawing/2014/main" id="{152C576C-382F-4140-BBFE-EE02133FC01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40710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8D451-B66C-4A52-9755-21EC9D5D67C3}"/>
              </a:ext>
            </a:extLst>
          </p:cNvPr>
          <p:cNvSpPr>
            <a:spLocks noGrp="1"/>
          </p:cNvSpPr>
          <p:nvPr>
            <p:ph type="title"/>
          </p:nvPr>
        </p:nvSpPr>
        <p:spPr/>
        <p:txBody>
          <a:bodyPr/>
          <a:lstStyle/>
          <a:p>
            <a:r>
              <a:rPr lang="en-US"/>
              <a:t>Facebook Original Own Posts Table | All profiles - 4 of 26</a:t>
            </a:r>
          </a:p>
        </p:txBody>
      </p:sp>
      <p:graphicFrame>
        <p:nvGraphicFramePr>
          <p:cNvPr id="5" name="Table Placeholder 4">
            <a:extLst>
              <a:ext uri="{FF2B5EF4-FFF2-40B4-BE49-F238E27FC236}">
                <a16:creationId xmlns:a16="http://schemas.microsoft.com/office/drawing/2014/main" id="{07A88955-9238-4CAA-B09D-2DF9F792EC12}"/>
              </a:ext>
            </a:extLst>
          </p:cNvPr>
          <p:cNvGraphicFramePr>
            <a:graphicFrameLocks noGrp="1"/>
          </p:cNvGraphicFramePr>
          <p:nvPr>
            <p:ph type="tbl" sz="quarter" idx="13"/>
            <p:extLst>
              <p:ext uri="{D42A27DB-BD31-4B8C-83A1-F6EECF244321}">
                <p14:modId xmlns:p14="http://schemas.microsoft.com/office/powerpoint/2010/main" val="590726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76717784"/>
                    </a:ext>
                  </a:extLst>
                </a:gridCol>
                <a:gridCol w="1152144">
                  <a:extLst>
                    <a:ext uri="{9D8B030D-6E8A-4147-A177-3AD203B41FA5}">
                      <a16:colId xmlns:a16="http://schemas.microsoft.com/office/drawing/2014/main" val="3025120273"/>
                    </a:ext>
                  </a:extLst>
                </a:gridCol>
                <a:gridCol w="822960">
                  <a:extLst>
                    <a:ext uri="{9D8B030D-6E8A-4147-A177-3AD203B41FA5}">
                      <a16:colId xmlns:a16="http://schemas.microsoft.com/office/drawing/2014/main" val="786424829"/>
                    </a:ext>
                  </a:extLst>
                </a:gridCol>
                <a:gridCol w="246888">
                  <a:extLst>
                    <a:ext uri="{9D8B030D-6E8A-4147-A177-3AD203B41FA5}">
                      <a16:colId xmlns:a16="http://schemas.microsoft.com/office/drawing/2014/main" val="21880533"/>
                    </a:ext>
                  </a:extLst>
                </a:gridCol>
                <a:gridCol w="246888">
                  <a:extLst>
                    <a:ext uri="{9D8B030D-6E8A-4147-A177-3AD203B41FA5}">
                      <a16:colId xmlns:a16="http://schemas.microsoft.com/office/drawing/2014/main" val="2619031115"/>
                    </a:ext>
                  </a:extLst>
                </a:gridCol>
                <a:gridCol w="246888">
                  <a:extLst>
                    <a:ext uri="{9D8B030D-6E8A-4147-A177-3AD203B41FA5}">
                      <a16:colId xmlns:a16="http://schemas.microsoft.com/office/drawing/2014/main" val="1139121201"/>
                    </a:ext>
                  </a:extLst>
                </a:gridCol>
                <a:gridCol w="246888">
                  <a:extLst>
                    <a:ext uri="{9D8B030D-6E8A-4147-A177-3AD203B41FA5}">
                      <a16:colId xmlns:a16="http://schemas.microsoft.com/office/drawing/2014/main" val="485523203"/>
                    </a:ext>
                  </a:extLst>
                </a:gridCol>
                <a:gridCol w="246888">
                  <a:extLst>
                    <a:ext uri="{9D8B030D-6E8A-4147-A177-3AD203B41FA5}">
                      <a16:colId xmlns:a16="http://schemas.microsoft.com/office/drawing/2014/main" val="2944348383"/>
                    </a:ext>
                  </a:extLst>
                </a:gridCol>
                <a:gridCol w="246888">
                  <a:extLst>
                    <a:ext uri="{9D8B030D-6E8A-4147-A177-3AD203B41FA5}">
                      <a16:colId xmlns:a16="http://schemas.microsoft.com/office/drawing/2014/main" val="3842052908"/>
                    </a:ext>
                  </a:extLst>
                </a:gridCol>
                <a:gridCol w="246888">
                  <a:extLst>
                    <a:ext uri="{9D8B030D-6E8A-4147-A177-3AD203B41FA5}">
                      <a16:colId xmlns:a16="http://schemas.microsoft.com/office/drawing/2014/main" val="4101563627"/>
                    </a:ext>
                  </a:extLst>
                </a:gridCol>
                <a:gridCol w="246888">
                  <a:extLst>
                    <a:ext uri="{9D8B030D-6E8A-4147-A177-3AD203B41FA5}">
                      <a16:colId xmlns:a16="http://schemas.microsoft.com/office/drawing/2014/main" val="2417074027"/>
                    </a:ext>
                  </a:extLst>
                </a:gridCol>
                <a:gridCol w="246888">
                  <a:extLst>
                    <a:ext uri="{9D8B030D-6E8A-4147-A177-3AD203B41FA5}">
                      <a16:colId xmlns:a16="http://schemas.microsoft.com/office/drawing/2014/main" val="584569764"/>
                    </a:ext>
                  </a:extLst>
                </a:gridCol>
                <a:gridCol w="246888">
                  <a:extLst>
                    <a:ext uri="{9D8B030D-6E8A-4147-A177-3AD203B41FA5}">
                      <a16:colId xmlns:a16="http://schemas.microsoft.com/office/drawing/2014/main" val="4006442327"/>
                    </a:ext>
                  </a:extLst>
                </a:gridCol>
                <a:gridCol w="246888">
                  <a:extLst>
                    <a:ext uri="{9D8B030D-6E8A-4147-A177-3AD203B41FA5}">
                      <a16:colId xmlns:a16="http://schemas.microsoft.com/office/drawing/2014/main" val="1602511352"/>
                    </a:ext>
                  </a:extLst>
                </a:gridCol>
                <a:gridCol w="246888">
                  <a:extLst>
                    <a:ext uri="{9D8B030D-6E8A-4147-A177-3AD203B41FA5}">
                      <a16:colId xmlns:a16="http://schemas.microsoft.com/office/drawing/2014/main" val="4247357011"/>
                    </a:ext>
                  </a:extLst>
                </a:gridCol>
                <a:gridCol w="246888">
                  <a:extLst>
                    <a:ext uri="{9D8B030D-6E8A-4147-A177-3AD203B41FA5}">
                      <a16:colId xmlns:a16="http://schemas.microsoft.com/office/drawing/2014/main" val="598205619"/>
                    </a:ext>
                  </a:extLst>
                </a:gridCol>
                <a:gridCol w="246888">
                  <a:extLst>
                    <a:ext uri="{9D8B030D-6E8A-4147-A177-3AD203B41FA5}">
                      <a16:colId xmlns:a16="http://schemas.microsoft.com/office/drawing/2014/main" val="881404667"/>
                    </a:ext>
                  </a:extLst>
                </a:gridCol>
                <a:gridCol w="246888">
                  <a:extLst>
                    <a:ext uri="{9D8B030D-6E8A-4147-A177-3AD203B41FA5}">
                      <a16:colId xmlns:a16="http://schemas.microsoft.com/office/drawing/2014/main" val="1684684280"/>
                    </a:ext>
                  </a:extLst>
                </a:gridCol>
                <a:gridCol w="246888">
                  <a:extLst>
                    <a:ext uri="{9D8B030D-6E8A-4147-A177-3AD203B41FA5}">
                      <a16:colId xmlns:a16="http://schemas.microsoft.com/office/drawing/2014/main" val="2189326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39425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- 2021-12-29 15:40:17</a:t>
                      </a:r>
                      <a:r>
                        <a:rPr kumimoji="0" lang="en-US" sz="1000" b="0" i="0" u="none" strike="noStrike" kern="1200" cap="none" spc="0" normalizeH="0" baseline="0" noProof="0">
                          <a:ln>
                            <a:noFill/>
                          </a:ln>
                          <a:solidFill>
                            <a:prstClr val="black"/>
                          </a:solidFill>
                          <a:effectLst/>
                          <a:uLnTx/>
                          <a:uFillTx/>
                          <a:latin typeface="+mn-lt"/>
                          <a:ea typeface="+mn-ea"/>
                          <a:cs typeface="+mn-cs"/>
                        </a:rPr>
                        <a:t>
 Every holiday season, we look forward to working with our community partners to donate refurbished cars to deserving families as part of Helping Hands Hawaii's Adopt-A-Family program. This year we donated cars to two single mothers on Oahu. Watch the video recap &amp; read our news release to learn more: https://bit.ly/3pDdEfJ
Helping Hands Hawaii Unibody Autotech Collision Repair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https://quintly-image-storage.s3.amazonaws.com/17ae3836335657ff0a83f20c7d11e5e8/524fc396705263efec85b52ad989cece.jpg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7491695"/>
                  </a:ext>
                </a:extLst>
              </a:tr>
            </a:tbl>
          </a:graphicData>
        </a:graphic>
      </p:graphicFrame>
      <p:sp>
        <p:nvSpPr>
          <p:cNvPr id="4" name="Text Placeholder 3">
            <a:extLst>
              <a:ext uri="{FF2B5EF4-FFF2-40B4-BE49-F238E27FC236}">
                <a16:creationId xmlns:a16="http://schemas.microsoft.com/office/drawing/2014/main" id="{94D36686-831F-4CFF-B05B-4D612565501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09063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2E256-42F3-427C-B257-B90E7C60FCBA}"/>
              </a:ext>
            </a:extLst>
          </p:cNvPr>
          <p:cNvSpPr>
            <a:spLocks noGrp="1"/>
          </p:cNvSpPr>
          <p:nvPr>
            <p:ph type="title"/>
          </p:nvPr>
        </p:nvSpPr>
        <p:spPr/>
        <p:txBody>
          <a:bodyPr/>
          <a:lstStyle/>
          <a:p>
            <a:r>
              <a:rPr lang="en-US"/>
              <a:t>Facebook Original Own Posts Table | All profiles - 5 of 26</a:t>
            </a:r>
          </a:p>
        </p:txBody>
      </p:sp>
      <p:graphicFrame>
        <p:nvGraphicFramePr>
          <p:cNvPr id="5" name="Table Placeholder 4">
            <a:extLst>
              <a:ext uri="{FF2B5EF4-FFF2-40B4-BE49-F238E27FC236}">
                <a16:creationId xmlns:a16="http://schemas.microsoft.com/office/drawing/2014/main" id="{CFAD43F5-BDEB-4A07-844A-1FA61EE6A1E9}"/>
              </a:ext>
            </a:extLst>
          </p:cNvPr>
          <p:cNvGraphicFramePr>
            <a:graphicFrameLocks noGrp="1"/>
          </p:cNvGraphicFramePr>
          <p:nvPr>
            <p:ph type="tbl" sz="quarter" idx="13"/>
            <p:extLst>
              <p:ext uri="{D42A27DB-BD31-4B8C-83A1-F6EECF244321}">
                <p14:modId xmlns:p14="http://schemas.microsoft.com/office/powerpoint/2010/main" val="408246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51129964"/>
                    </a:ext>
                  </a:extLst>
                </a:gridCol>
                <a:gridCol w="1152144">
                  <a:extLst>
                    <a:ext uri="{9D8B030D-6E8A-4147-A177-3AD203B41FA5}">
                      <a16:colId xmlns:a16="http://schemas.microsoft.com/office/drawing/2014/main" val="575327759"/>
                    </a:ext>
                  </a:extLst>
                </a:gridCol>
                <a:gridCol w="822960">
                  <a:extLst>
                    <a:ext uri="{9D8B030D-6E8A-4147-A177-3AD203B41FA5}">
                      <a16:colId xmlns:a16="http://schemas.microsoft.com/office/drawing/2014/main" val="1837732067"/>
                    </a:ext>
                  </a:extLst>
                </a:gridCol>
                <a:gridCol w="246888">
                  <a:extLst>
                    <a:ext uri="{9D8B030D-6E8A-4147-A177-3AD203B41FA5}">
                      <a16:colId xmlns:a16="http://schemas.microsoft.com/office/drawing/2014/main" val="3576434987"/>
                    </a:ext>
                  </a:extLst>
                </a:gridCol>
                <a:gridCol w="246888">
                  <a:extLst>
                    <a:ext uri="{9D8B030D-6E8A-4147-A177-3AD203B41FA5}">
                      <a16:colId xmlns:a16="http://schemas.microsoft.com/office/drawing/2014/main" val="2988723289"/>
                    </a:ext>
                  </a:extLst>
                </a:gridCol>
                <a:gridCol w="246888">
                  <a:extLst>
                    <a:ext uri="{9D8B030D-6E8A-4147-A177-3AD203B41FA5}">
                      <a16:colId xmlns:a16="http://schemas.microsoft.com/office/drawing/2014/main" val="808456628"/>
                    </a:ext>
                  </a:extLst>
                </a:gridCol>
                <a:gridCol w="246888">
                  <a:extLst>
                    <a:ext uri="{9D8B030D-6E8A-4147-A177-3AD203B41FA5}">
                      <a16:colId xmlns:a16="http://schemas.microsoft.com/office/drawing/2014/main" val="3483876391"/>
                    </a:ext>
                  </a:extLst>
                </a:gridCol>
                <a:gridCol w="246888">
                  <a:extLst>
                    <a:ext uri="{9D8B030D-6E8A-4147-A177-3AD203B41FA5}">
                      <a16:colId xmlns:a16="http://schemas.microsoft.com/office/drawing/2014/main" val="1615715704"/>
                    </a:ext>
                  </a:extLst>
                </a:gridCol>
                <a:gridCol w="246888">
                  <a:extLst>
                    <a:ext uri="{9D8B030D-6E8A-4147-A177-3AD203B41FA5}">
                      <a16:colId xmlns:a16="http://schemas.microsoft.com/office/drawing/2014/main" val="2992139109"/>
                    </a:ext>
                  </a:extLst>
                </a:gridCol>
                <a:gridCol w="246888">
                  <a:extLst>
                    <a:ext uri="{9D8B030D-6E8A-4147-A177-3AD203B41FA5}">
                      <a16:colId xmlns:a16="http://schemas.microsoft.com/office/drawing/2014/main" val="3305192044"/>
                    </a:ext>
                  </a:extLst>
                </a:gridCol>
                <a:gridCol w="246888">
                  <a:extLst>
                    <a:ext uri="{9D8B030D-6E8A-4147-A177-3AD203B41FA5}">
                      <a16:colId xmlns:a16="http://schemas.microsoft.com/office/drawing/2014/main" val="3158445487"/>
                    </a:ext>
                  </a:extLst>
                </a:gridCol>
                <a:gridCol w="246888">
                  <a:extLst>
                    <a:ext uri="{9D8B030D-6E8A-4147-A177-3AD203B41FA5}">
                      <a16:colId xmlns:a16="http://schemas.microsoft.com/office/drawing/2014/main" val="691812751"/>
                    </a:ext>
                  </a:extLst>
                </a:gridCol>
                <a:gridCol w="246888">
                  <a:extLst>
                    <a:ext uri="{9D8B030D-6E8A-4147-A177-3AD203B41FA5}">
                      <a16:colId xmlns:a16="http://schemas.microsoft.com/office/drawing/2014/main" val="1299629116"/>
                    </a:ext>
                  </a:extLst>
                </a:gridCol>
                <a:gridCol w="246888">
                  <a:extLst>
                    <a:ext uri="{9D8B030D-6E8A-4147-A177-3AD203B41FA5}">
                      <a16:colId xmlns:a16="http://schemas.microsoft.com/office/drawing/2014/main" val="3187183715"/>
                    </a:ext>
                  </a:extLst>
                </a:gridCol>
                <a:gridCol w="246888">
                  <a:extLst>
                    <a:ext uri="{9D8B030D-6E8A-4147-A177-3AD203B41FA5}">
                      <a16:colId xmlns:a16="http://schemas.microsoft.com/office/drawing/2014/main" val="2552005777"/>
                    </a:ext>
                  </a:extLst>
                </a:gridCol>
                <a:gridCol w="246888">
                  <a:extLst>
                    <a:ext uri="{9D8B030D-6E8A-4147-A177-3AD203B41FA5}">
                      <a16:colId xmlns:a16="http://schemas.microsoft.com/office/drawing/2014/main" val="60295481"/>
                    </a:ext>
                  </a:extLst>
                </a:gridCol>
                <a:gridCol w="246888">
                  <a:extLst>
                    <a:ext uri="{9D8B030D-6E8A-4147-A177-3AD203B41FA5}">
                      <a16:colId xmlns:a16="http://schemas.microsoft.com/office/drawing/2014/main" val="4249405377"/>
                    </a:ext>
                  </a:extLst>
                </a:gridCol>
                <a:gridCol w="246888">
                  <a:extLst>
                    <a:ext uri="{9D8B030D-6E8A-4147-A177-3AD203B41FA5}">
                      <a16:colId xmlns:a16="http://schemas.microsoft.com/office/drawing/2014/main" val="2240647889"/>
                    </a:ext>
                  </a:extLst>
                </a:gridCol>
                <a:gridCol w="246888">
                  <a:extLst>
                    <a:ext uri="{9D8B030D-6E8A-4147-A177-3AD203B41FA5}">
                      <a16:colId xmlns:a16="http://schemas.microsoft.com/office/drawing/2014/main" val="1604903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15869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- 2021-12-29 12:07:00</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https://quintly-image-storage.s3.amazonaws.com/d123f9c23f3abec6e562a564c92f236a/6373f7776bfc2a58e61126f1bacd264e.jpg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0098828"/>
                  </a:ext>
                </a:extLst>
              </a:tr>
            </a:tbl>
          </a:graphicData>
        </a:graphic>
      </p:graphicFrame>
      <p:sp>
        <p:nvSpPr>
          <p:cNvPr id="4" name="Text Placeholder 3">
            <a:extLst>
              <a:ext uri="{FF2B5EF4-FFF2-40B4-BE49-F238E27FC236}">
                <a16:creationId xmlns:a16="http://schemas.microsoft.com/office/drawing/2014/main" id="{A7D5FE1F-F248-4A24-A6A0-F74AF2CD9BE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59229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6A299-4206-4C0E-8DBB-5F3C6C44D8E1}"/>
              </a:ext>
            </a:extLst>
          </p:cNvPr>
          <p:cNvSpPr>
            <a:spLocks noGrp="1"/>
          </p:cNvSpPr>
          <p:nvPr>
            <p:ph type="title"/>
          </p:nvPr>
        </p:nvSpPr>
        <p:spPr/>
        <p:txBody>
          <a:bodyPr/>
          <a:lstStyle/>
          <a:p>
            <a:r>
              <a:rPr lang="en-US"/>
              <a:t>Facebook Original Own Posts Table | All profiles - 6 of 26</a:t>
            </a:r>
          </a:p>
        </p:txBody>
      </p:sp>
      <p:graphicFrame>
        <p:nvGraphicFramePr>
          <p:cNvPr id="5" name="Table Placeholder 4">
            <a:extLst>
              <a:ext uri="{FF2B5EF4-FFF2-40B4-BE49-F238E27FC236}">
                <a16:creationId xmlns:a16="http://schemas.microsoft.com/office/drawing/2014/main" id="{36B5B0B8-796A-4862-8EF7-247DB1202165}"/>
              </a:ext>
            </a:extLst>
          </p:cNvPr>
          <p:cNvGraphicFramePr>
            <a:graphicFrameLocks noGrp="1"/>
          </p:cNvGraphicFramePr>
          <p:nvPr>
            <p:ph type="tbl" sz="quarter" idx="13"/>
            <p:extLst>
              <p:ext uri="{D42A27DB-BD31-4B8C-83A1-F6EECF244321}">
                <p14:modId xmlns:p14="http://schemas.microsoft.com/office/powerpoint/2010/main" val="2706419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40511143"/>
                    </a:ext>
                  </a:extLst>
                </a:gridCol>
                <a:gridCol w="1152144">
                  <a:extLst>
                    <a:ext uri="{9D8B030D-6E8A-4147-A177-3AD203B41FA5}">
                      <a16:colId xmlns:a16="http://schemas.microsoft.com/office/drawing/2014/main" val="325684166"/>
                    </a:ext>
                  </a:extLst>
                </a:gridCol>
                <a:gridCol w="822960">
                  <a:extLst>
                    <a:ext uri="{9D8B030D-6E8A-4147-A177-3AD203B41FA5}">
                      <a16:colId xmlns:a16="http://schemas.microsoft.com/office/drawing/2014/main" val="2935583476"/>
                    </a:ext>
                  </a:extLst>
                </a:gridCol>
                <a:gridCol w="246888">
                  <a:extLst>
                    <a:ext uri="{9D8B030D-6E8A-4147-A177-3AD203B41FA5}">
                      <a16:colId xmlns:a16="http://schemas.microsoft.com/office/drawing/2014/main" val="204389335"/>
                    </a:ext>
                  </a:extLst>
                </a:gridCol>
                <a:gridCol w="246888">
                  <a:extLst>
                    <a:ext uri="{9D8B030D-6E8A-4147-A177-3AD203B41FA5}">
                      <a16:colId xmlns:a16="http://schemas.microsoft.com/office/drawing/2014/main" val="590842301"/>
                    </a:ext>
                  </a:extLst>
                </a:gridCol>
                <a:gridCol w="246888">
                  <a:extLst>
                    <a:ext uri="{9D8B030D-6E8A-4147-A177-3AD203B41FA5}">
                      <a16:colId xmlns:a16="http://schemas.microsoft.com/office/drawing/2014/main" val="3277307039"/>
                    </a:ext>
                  </a:extLst>
                </a:gridCol>
                <a:gridCol w="246888">
                  <a:extLst>
                    <a:ext uri="{9D8B030D-6E8A-4147-A177-3AD203B41FA5}">
                      <a16:colId xmlns:a16="http://schemas.microsoft.com/office/drawing/2014/main" val="1672670626"/>
                    </a:ext>
                  </a:extLst>
                </a:gridCol>
                <a:gridCol w="246888">
                  <a:extLst>
                    <a:ext uri="{9D8B030D-6E8A-4147-A177-3AD203B41FA5}">
                      <a16:colId xmlns:a16="http://schemas.microsoft.com/office/drawing/2014/main" val="1761699261"/>
                    </a:ext>
                  </a:extLst>
                </a:gridCol>
                <a:gridCol w="246888">
                  <a:extLst>
                    <a:ext uri="{9D8B030D-6E8A-4147-A177-3AD203B41FA5}">
                      <a16:colId xmlns:a16="http://schemas.microsoft.com/office/drawing/2014/main" val="2143249842"/>
                    </a:ext>
                  </a:extLst>
                </a:gridCol>
                <a:gridCol w="246888">
                  <a:extLst>
                    <a:ext uri="{9D8B030D-6E8A-4147-A177-3AD203B41FA5}">
                      <a16:colId xmlns:a16="http://schemas.microsoft.com/office/drawing/2014/main" val="1285643851"/>
                    </a:ext>
                  </a:extLst>
                </a:gridCol>
                <a:gridCol w="246888">
                  <a:extLst>
                    <a:ext uri="{9D8B030D-6E8A-4147-A177-3AD203B41FA5}">
                      <a16:colId xmlns:a16="http://schemas.microsoft.com/office/drawing/2014/main" val="2232334346"/>
                    </a:ext>
                  </a:extLst>
                </a:gridCol>
                <a:gridCol w="246888">
                  <a:extLst>
                    <a:ext uri="{9D8B030D-6E8A-4147-A177-3AD203B41FA5}">
                      <a16:colId xmlns:a16="http://schemas.microsoft.com/office/drawing/2014/main" val="2266577441"/>
                    </a:ext>
                  </a:extLst>
                </a:gridCol>
                <a:gridCol w="246888">
                  <a:extLst>
                    <a:ext uri="{9D8B030D-6E8A-4147-A177-3AD203B41FA5}">
                      <a16:colId xmlns:a16="http://schemas.microsoft.com/office/drawing/2014/main" val="626959060"/>
                    </a:ext>
                  </a:extLst>
                </a:gridCol>
                <a:gridCol w="246888">
                  <a:extLst>
                    <a:ext uri="{9D8B030D-6E8A-4147-A177-3AD203B41FA5}">
                      <a16:colId xmlns:a16="http://schemas.microsoft.com/office/drawing/2014/main" val="4060289055"/>
                    </a:ext>
                  </a:extLst>
                </a:gridCol>
                <a:gridCol w="246888">
                  <a:extLst>
                    <a:ext uri="{9D8B030D-6E8A-4147-A177-3AD203B41FA5}">
                      <a16:colId xmlns:a16="http://schemas.microsoft.com/office/drawing/2014/main" val="1564673522"/>
                    </a:ext>
                  </a:extLst>
                </a:gridCol>
                <a:gridCol w="246888">
                  <a:extLst>
                    <a:ext uri="{9D8B030D-6E8A-4147-A177-3AD203B41FA5}">
                      <a16:colId xmlns:a16="http://schemas.microsoft.com/office/drawing/2014/main" val="3904416799"/>
                    </a:ext>
                  </a:extLst>
                </a:gridCol>
                <a:gridCol w="246888">
                  <a:extLst>
                    <a:ext uri="{9D8B030D-6E8A-4147-A177-3AD203B41FA5}">
                      <a16:colId xmlns:a16="http://schemas.microsoft.com/office/drawing/2014/main" val="2511655759"/>
                    </a:ext>
                  </a:extLst>
                </a:gridCol>
                <a:gridCol w="246888">
                  <a:extLst>
                    <a:ext uri="{9D8B030D-6E8A-4147-A177-3AD203B41FA5}">
                      <a16:colId xmlns:a16="http://schemas.microsoft.com/office/drawing/2014/main" val="91465181"/>
                    </a:ext>
                  </a:extLst>
                </a:gridCol>
                <a:gridCol w="246888">
                  <a:extLst>
                    <a:ext uri="{9D8B030D-6E8A-4147-A177-3AD203B41FA5}">
                      <a16:colId xmlns:a16="http://schemas.microsoft.com/office/drawing/2014/main" val="3160721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8273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- 2021-12-28 21:19:40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First Insurance has a satellite office in Kapolei? It opened September 12, 2019 to the joy and appreciation of many of our associates who live on the west side. During the pandemic, the number of associates in our West Oahu Office (WOO) has waxed and waned. It's been nice to see the number increasing again with social distancing and other safety protocol still in place. Here's a holiday picture of our WOO crew. To learn more about our satellite office, check out our opening day news release from September 2019: https://bit.ly/3etk8aB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https://quintly-image-storage.s3.amazonaws.com/17ae3836335657ff0a83f20c7d11e5e8/db43b248cb153a2b497555d6dde0231d.jpg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19089579"/>
                  </a:ext>
                </a:extLst>
              </a:tr>
            </a:tbl>
          </a:graphicData>
        </a:graphic>
      </p:graphicFrame>
      <p:sp>
        <p:nvSpPr>
          <p:cNvPr id="4" name="Text Placeholder 3">
            <a:extLst>
              <a:ext uri="{FF2B5EF4-FFF2-40B4-BE49-F238E27FC236}">
                <a16:creationId xmlns:a16="http://schemas.microsoft.com/office/drawing/2014/main" id="{2267549C-2C85-4962-94CE-BBCD4E13E77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61595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0534A-5E95-4696-9837-B3A0FBD9B769}"/>
              </a:ext>
            </a:extLst>
          </p:cNvPr>
          <p:cNvSpPr>
            <a:spLocks noGrp="1"/>
          </p:cNvSpPr>
          <p:nvPr>
            <p:ph type="title"/>
          </p:nvPr>
        </p:nvSpPr>
        <p:spPr/>
        <p:txBody>
          <a:bodyPr/>
          <a:lstStyle/>
          <a:p>
            <a:r>
              <a:rPr lang="en-US"/>
              <a:t>Facebook Original Own Posts Table | All profiles - 7 of 26</a:t>
            </a:r>
          </a:p>
        </p:txBody>
      </p:sp>
      <p:graphicFrame>
        <p:nvGraphicFramePr>
          <p:cNvPr id="5" name="Table Placeholder 4">
            <a:extLst>
              <a:ext uri="{FF2B5EF4-FFF2-40B4-BE49-F238E27FC236}">
                <a16:creationId xmlns:a16="http://schemas.microsoft.com/office/drawing/2014/main" id="{22647A90-77CB-4509-9EE8-A3EC71011DE6}"/>
              </a:ext>
            </a:extLst>
          </p:cNvPr>
          <p:cNvGraphicFramePr>
            <a:graphicFrameLocks noGrp="1"/>
          </p:cNvGraphicFramePr>
          <p:nvPr>
            <p:ph type="tbl" sz="quarter" idx="13"/>
            <p:extLst>
              <p:ext uri="{D42A27DB-BD31-4B8C-83A1-F6EECF244321}">
                <p14:modId xmlns:p14="http://schemas.microsoft.com/office/powerpoint/2010/main" val="1090984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62071691"/>
                    </a:ext>
                  </a:extLst>
                </a:gridCol>
                <a:gridCol w="1152144">
                  <a:extLst>
                    <a:ext uri="{9D8B030D-6E8A-4147-A177-3AD203B41FA5}">
                      <a16:colId xmlns:a16="http://schemas.microsoft.com/office/drawing/2014/main" val="4127450427"/>
                    </a:ext>
                  </a:extLst>
                </a:gridCol>
                <a:gridCol w="822960">
                  <a:extLst>
                    <a:ext uri="{9D8B030D-6E8A-4147-A177-3AD203B41FA5}">
                      <a16:colId xmlns:a16="http://schemas.microsoft.com/office/drawing/2014/main" val="2399674902"/>
                    </a:ext>
                  </a:extLst>
                </a:gridCol>
                <a:gridCol w="246888">
                  <a:extLst>
                    <a:ext uri="{9D8B030D-6E8A-4147-A177-3AD203B41FA5}">
                      <a16:colId xmlns:a16="http://schemas.microsoft.com/office/drawing/2014/main" val="316314106"/>
                    </a:ext>
                  </a:extLst>
                </a:gridCol>
                <a:gridCol w="246888">
                  <a:extLst>
                    <a:ext uri="{9D8B030D-6E8A-4147-A177-3AD203B41FA5}">
                      <a16:colId xmlns:a16="http://schemas.microsoft.com/office/drawing/2014/main" val="819326152"/>
                    </a:ext>
                  </a:extLst>
                </a:gridCol>
                <a:gridCol w="246888">
                  <a:extLst>
                    <a:ext uri="{9D8B030D-6E8A-4147-A177-3AD203B41FA5}">
                      <a16:colId xmlns:a16="http://schemas.microsoft.com/office/drawing/2014/main" val="1081231288"/>
                    </a:ext>
                  </a:extLst>
                </a:gridCol>
                <a:gridCol w="246888">
                  <a:extLst>
                    <a:ext uri="{9D8B030D-6E8A-4147-A177-3AD203B41FA5}">
                      <a16:colId xmlns:a16="http://schemas.microsoft.com/office/drawing/2014/main" val="455242575"/>
                    </a:ext>
                  </a:extLst>
                </a:gridCol>
                <a:gridCol w="246888">
                  <a:extLst>
                    <a:ext uri="{9D8B030D-6E8A-4147-A177-3AD203B41FA5}">
                      <a16:colId xmlns:a16="http://schemas.microsoft.com/office/drawing/2014/main" val="3966579955"/>
                    </a:ext>
                  </a:extLst>
                </a:gridCol>
                <a:gridCol w="246888">
                  <a:extLst>
                    <a:ext uri="{9D8B030D-6E8A-4147-A177-3AD203B41FA5}">
                      <a16:colId xmlns:a16="http://schemas.microsoft.com/office/drawing/2014/main" val="285611034"/>
                    </a:ext>
                  </a:extLst>
                </a:gridCol>
                <a:gridCol w="246888">
                  <a:extLst>
                    <a:ext uri="{9D8B030D-6E8A-4147-A177-3AD203B41FA5}">
                      <a16:colId xmlns:a16="http://schemas.microsoft.com/office/drawing/2014/main" val="2033420754"/>
                    </a:ext>
                  </a:extLst>
                </a:gridCol>
                <a:gridCol w="246888">
                  <a:extLst>
                    <a:ext uri="{9D8B030D-6E8A-4147-A177-3AD203B41FA5}">
                      <a16:colId xmlns:a16="http://schemas.microsoft.com/office/drawing/2014/main" val="314178985"/>
                    </a:ext>
                  </a:extLst>
                </a:gridCol>
                <a:gridCol w="246888">
                  <a:extLst>
                    <a:ext uri="{9D8B030D-6E8A-4147-A177-3AD203B41FA5}">
                      <a16:colId xmlns:a16="http://schemas.microsoft.com/office/drawing/2014/main" val="1845371841"/>
                    </a:ext>
                  </a:extLst>
                </a:gridCol>
                <a:gridCol w="246888">
                  <a:extLst>
                    <a:ext uri="{9D8B030D-6E8A-4147-A177-3AD203B41FA5}">
                      <a16:colId xmlns:a16="http://schemas.microsoft.com/office/drawing/2014/main" val="3242976441"/>
                    </a:ext>
                  </a:extLst>
                </a:gridCol>
                <a:gridCol w="246888">
                  <a:extLst>
                    <a:ext uri="{9D8B030D-6E8A-4147-A177-3AD203B41FA5}">
                      <a16:colId xmlns:a16="http://schemas.microsoft.com/office/drawing/2014/main" val="3193976517"/>
                    </a:ext>
                  </a:extLst>
                </a:gridCol>
                <a:gridCol w="246888">
                  <a:extLst>
                    <a:ext uri="{9D8B030D-6E8A-4147-A177-3AD203B41FA5}">
                      <a16:colId xmlns:a16="http://schemas.microsoft.com/office/drawing/2014/main" val="687792824"/>
                    </a:ext>
                  </a:extLst>
                </a:gridCol>
                <a:gridCol w="246888">
                  <a:extLst>
                    <a:ext uri="{9D8B030D-6E8A-4147-A177-3AD203B41FA5}">
                      <a16:colId xmlns:a16="http://schemas.microsoft.com/office/drawing/2014/main" val="349053606"/>
                    </a:ext>
                  </a:extLst>
                </a:gridCol>
                <a:gridCol w="246888">
                  <a:extLst>
                    <a:ext uri="{9D8B030D-6E8A-4147-A177-3AD203B41FA5}">
                      <a16:colId xmlns:a16="http://schemas.microsoft.com/office/drawing/2014/main" val="3443887205"/>
                    </a:ext>
                  </a:extLst>
                </a:gridCol>
                <a:gridCol w="246888">
                  <a:extLst>
                    <a:ext uri="{9D8B030D-6E8A-4147-A177-3AD203B41FA5}">
                      <a16:colId xmlns:a16="http://schemas.microsoft.com/office/drawing/2014/main" val="2592650157"/>
                    </a:ext>
                  </a:extLst>
                </a:gridCol>
                <a:gridCol w="246888">
                  <a:extLst>
                    <a:ext uri="{9D8B030D-6E8A-4147-A177-3AD203B41FA5}">
                      <a16:colId xmlns:a16="http://schemas.microsoft.com/office/drawing/2014/main" val="3225343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872675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- 2021-12-28 16:11:17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Starfinder Foundation, SERV Behavioral Health System, Inc., and Families for Safe Streets Greater Philadelphia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https://quintly-image-storage.s3.amazonaws.com/d123f9c23f3abec6e562a564c92f236a/6e7bce4201b79b2e5ef93cd4ce8a7ae2.jpg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15453672"/>
                  </a:ext>
                </a:extLst>
              </a:tr>
            </a:tbl>
          </a:graphicData>
        </a:graphic>
      </p:graphicFrame>
      <p:sp>
        <p:nvSpPr>
          <p:cNvPr id="4" name="Text Placeholder 3">
            <a:extLst>
              <a:ext uri="{FF2B5EF4-FFF2-40B4-BE49-F238E27FC236}">
                <a16:creationId xmlns:a16="http://schemas.microsoft.com/office/drawing/2014/main" id="{B4E790EF-0DFE-4022-A26B-E6C6745A5B6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84881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C63A1-4F13-4325-8E15-ECCCE64BDD21}"/>
              </a:ext>
            </a:extLst>
          </p:cNvPr>
          <p:cNvSpPr>
            <a:spLocks noGrp="1"/>
          </p:cNvSpPr>
          <p:nvPr>
            <p:ph type="title"/>
          </p:nvPr>
        </p:nvSpPr>
        <p:spPr/>
        <p:txBody>
          <a:bodyPr/>
          <a:lstStyle/>
          <a:p>
            <a:r>
              <a:rPr lang="en-US"/>
              <a:t>Facebook Original Own Posts Table | All profiles - 8 of 26</a:t>
            </a:r>
          </a:p>
        </p:txBody>
      </p:sp>
      <p:graphicFrame>
        <p:nvGraphicFramePr>
          <p:cNvPr id="5" name="Table Placeholder 4">
            <a:extLst>
              <a:ext uri="{FF2B5EF4-FFF2-40B4-BE49-F238E27FC236}">
                <a16:creationId xmlns:a16="http://schemas.microsoft.com/office/drawing/2014/main" id="{1C4DCB2A-FD20-45B3-A53E-536ADF5C4C3E}"/>
              </a:ext>
            </a:extLst>
          </p:cNvPr>
          <p:cNvGraphicFramePr>
            <a:graphicFrameLocks noGrp="1"/>
          </p:cNvGraphicFramePr>
          <p:nvPr>
            <p:ph type="tbl" sz="quarter" idx="13"/>
            <p:extLst>
              <p:ext uri="{D42A27DB-BD31-4B8C-83A1-F6EECF244321}">
                <p14:modId xmlns:p14="http://schemas.microsoft.com/office/powerpoint/2010/main" val="259236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81649169"/>
                    </a:ext>
                  </a:extLst>
                </a:gridCol>
                <a:gridCol w="1152144">
                  <a:extLst>
                    <a:ext uri="{9D8B030D-6E8A-4147-A177-3AD203B41FA5}">
                      <a16:colId xmlns:a16="http://schemas.microsoft.com/office/drawing/2014/main" val="4155497995"/>
                    </a:ext>
                  </a:extLst>
                </a:gridCol>
                <a:gridCol w="822960">
                  <a:extLst>
                    <a:ext uri="{9D8B030D-6E8A-4147-A177-3AD203B41FA5}">
                      <a16:colId xmlns:a16="http://schemas.microsoft.com/office/drawing/2014/main" val="2400115369"/>
                    </a:ext>
                  </a:extLst>
                </a:gridCol>
                <a:gridCol w="246888">
                  <a:extLst>
                    <a:ext uri="{9D8B030D-6E8A-4147-A177-3AD203B41FA5}">
                      <a16:colId xmlns:a16="http://schemas.microsoft.com/office/drawing/2014/main" val="3011555763"/>
                    </a:ext>
                  </a:extLst>
                </a:gridCol>
                <a:gridCol w="246888">
                  <a:extLst>
                    <a:ext uri="{9D8B030D-6E8A-4147-A177-3AD203B41FA5}">
                      <a16:colId xmlns:a16="http://schemas.microsoft.com/office/drawing/2014/main" val="4164164657"/>
                    </a:ext>
                  </a:extLst>
                </a:gridCol>
                <a:gridCol w="246888">
                  <a:extLst>
                    <a:ext uri="{9D8B030D-6E8A-4147-A177-3AD203B41FA5}">
                      <a16:colId xmlns:a16="http://schemas.microsoft.com/office/drawing/2014/main" val="3292633203"/>
                    </a:ext>
                  </a:extLst>
                </a:gridCol>
                <a:gridCol w="246888">
                  <a:extLst>
                    <a:ext uri="{9D8B030D-6E8A-4147-A177-3AD203B41FA5}">
                      <a16:colId xmlns:a16="http://schemas.microsoft.com/office/drawing/2014/main" val="2815840150"/>
                    </a:ext>
                  </a:extLst>
                </a:gridCol>
                <a:gridCol w="246888">
                  <a:extLst>
                    <a:ext uri="{9D8B030D-6E8A-4147-A177-3AD203B41FA5}">
                      <a16:colId xmlns:a16="http://schemas.microsoft.com/office/drawing/2014/main" val="2770108079"/>
                    </a:ext>
                  </a:extLst>
                </a:gridCol>
                <a:gridCol w="246888">
                  <a:extLst>
                    <a:ext uri="{9D8B030D-6E8A-4147-A177-3AD203B41FA5}">
                      <a16:colId xmlns:a16="http://schemas.microsoft.com/office/drawing/2014/main" val="3358824876"/>
                    </a:ext>
                  </a:extLst>
                </a:gridCol>
                <a:gridCol w="246888">
                  <a:extLst>
                    <a:ext uri="{9D8B030D-6E8A-4147-A177-3AD203B41FA5}">
                      <a16:colId xmlns:a16="http://schemas.microsoft.com/office/drawing/2014/main" val="1128409357"/>
                    </a:ext>
                  </a:extLst>
                </a:gridCol>
                <a:gridCol w="246888">
                  <a:extLst>
                    <a:ext uri="{9D8B030D-6E8A-4147-A177-3AD203B41FA5}">
                      <a16:colId xmlns:a16="http://schemas.microsoft.com/office/drawing/2014/main" val="2748708559"/>
                    </a:ext>
                  </a:extLst>
                </a:gridCol>
                <a:gridCol w="246888">
                  <a:extLst>
                    <a:ext uri="{9D8B030D-6E8A-4147-A177-3AD203B41FA5}">
                      <a16:colId xmlns:a16="http://schemas.microsoft.com/office/drawing/2014/main" val="4031824210"/>
                    </a:ext>
                  </a:extLst>
                </a:gridCol>
                <a:gridCol w="246888">
                  <a:extLst>
                    <a:ext uri="{9D8B030D-6E8A-4147-A177-3AD203B41FA5}">
                      <a16:colId xmlns:a16="http://schemas.microsoft.com/office/drawing/2014/main" val="1320451303"/>
                    </a:ext>
                  </a:extLst>
                </a:gridCol>
                <a:gridCol w="246888">
                  <a:extLst>
                    <a:ext uri="{9D8B030D-6E8A-4147-A177-3AD203B41FA5}">
                      <a16:colId xmlns:a16="http://schemas.microsoft.com/office/drawing/2014/main" val="1950079510"/>
                    </a:ext>
                  </a:extLst>
                </a:gridCol>
                <a:gridCol w="246888">
                  <a:extLst>
                    <a:ext uri="{9D8B030D-6E8A-4147-A177-3AD203B41FA5}">
                      <a16:colId xmlns:a16="http://schemas.microsoft.com/office/drawing/2014/main" val="4267850723"/>
                    </a:ext>
                  </a:extLst>
                </a:gridCol>
                <a:gridCol w="246888">
                  <a:extLst>
                    <a:ext uri="{9D8B030D-6E8A-4147-A177-3AD203B41FA5}">
                      <a16:colId xmlns:a16="http://schemas.microsoft.com/office/drawing/2014/main" val="4223364330"/>
                    </a:ext>
                  </a:extLst>
                </a:gridCol>
                <a:gridCol w="246888">
                  <a:extLst>
                    <a:ext uri="{9D8B030D-6E8A-4147-A177-3AD203B41FA5}">
                      <a16:colId xmlns:a16="http://schemas.microsoft.com/office/drawing/2014/main" val="1226685732"/>
                    </a:ext>
                  </a:extLst>
                </a:gridCol>
                <a:gridCol w="246888">
                  <a:extLst>
                    <a:ext uri="{9D8B030D-6E8A-4147-A177-3AD203B41FA5}">
                      <a16:colId xmlns:a16="http://schemas.microsoft.com/office/drawing/2014/main" val="2576811258"/>
                    </a:ext>
                  </a:extLst>
                </a:gridCol>
                <a:gridCol w="246888">
                  <a:extLst>
                    <a:ext uri="{9D8B030D-6E8A-4147-A177-3AD203B41FA5}">
                      <a16:colId xmlns:a16="http://schemas.microsoft.com/office/drawing/2014/main" val="3596687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92564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- 2021-12-28 14:59:03</a:t>
                      </a:r>
                      <a:r>
                        <a:rPr kumimoji="0" lang="en-US" sz="1000" b="0" i="0" u="none" strike="noStrike" kern="1200" cap="none" spc="0" normalizeH="0" baseline="0" noProof="0">
                          <a:ln>
                            <a:noFill/>
                          </a:ln>
                          <a:solidFill>
                            <a:prstClr val="black"/>
                          </a:solidFill>
                          <a:effectLst/>
                          <a:uLnTx/>
                          <a:uFillTx/>
                          <a:latin typeface="+mn-lt"/>
                          <a:ea typeface="+mn-ea"/>
                          <a:cs typeface="+mn-cs"/>
                        </a:rPr>
                        <a:t>
 Sending warm wishes this holiday season, from our families to yours! 
Thanks to TMA employees Sandy G., Kristy C., and Diana B. for sharing these photos of their families.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https://quintly-image-storage.s3.amazonaws.com/e33bbb9956bb05844e7317a82c09a400/973612ecaf5d9a2e15feabd39809b9f5.jpg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34817375"/>
                  </a:ext>
                </a:extLst>
              </a:tr>
            </a:tbl>
          </a:graphicData>
        </a:graphic>
      </p:graphicFrame>
      <p:sp>
        <p:nvSpPr>
          <p:cNvPr id="4" name="Text Placeholder 3">
            <a:extLst>
              <a:ext uri="{FF2B5EF4-FFF2-40B4-BE49-F238E27FC236}">
                <a16:creationId xmlns:a16="http://schemas.microsoft.com/office/drawing/2014/main" id="{538E92E9-5D56-4F8B-A0F2-F5DA84A10B4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01589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2FA25-E14C-4C16-8BD3-CF81F5D62C46}"/>
              </a:ext>
            </a:extLst>
          </p:cNvPr>
          <p:cNvSpPr>
            <a:spLocks noGrp="1"/>
          </p:cNvSpPr>
          <p:nvPr>
            <p:ph type="title"/>
          </p:nvPr>
        </p:nvSpPr>
        <p:spPr/>
        <p:txBody>
          <a:bodyPr/>
          <a:lstStyle/>
          <a:p>
            <a:r>
              <a:rPr lang="en-US"/>
              <a:t>Facebook Original Own Posts Table | All profiles - 9 of 26</a:t>
            </a:r>
          </a:p>
        </p:txBody>
      </p:sp>
      <p:graphicFrame>
        <p:nvGraphicFramePr>
          <p:cNvPr id="5" name="Table Placeholder 4">
            <a:extLst>
              <a:ext uri="{FF2B5EF4-FFF2-40B4-BE49-F238E27FC236}">
                <a16:creationId xmlns:a16="http://schemas.microsoft.com/office/drawing/2014/main" id="{409E228B-3001-46A5-8B13-EFA7EE8E4585}"/>
              </a:ext>
            </a:extLst>
          </p:cNvPr>
          <p:cNvGraphicFramePr>
            <a:graphicFrameLocks noGrp="1"/>
          </p:cNvGraphicFramePr>
          <p:nvPr>
            <p:ph type="tbl" sz="quarter" idx="13"/>
            <p:extLst>
              <p:ext uri="{D42A27DB-BD31-4B8C-83A1-F6EECF244321}">
                <p14:modId xmlns:p14="http://schemas.microsoft.com/office/powerpoint/2010/main" val="2598504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09767120"/>
                    </a:ext>
                  </a:extLst>
                </a:gridCol>
                <a:gridCol w="1152144">
                  <a:extLst>
                    <a:ext uri="{9D8B030D-6E8A-4147-A177-3AD203B41FA5}">
                      <a16:colId xmlns:a16="http://schemas.microsoft.com/office/drawing/2014/main" val="2169715015"/>
                    </a:ext>
                  </a:extLst>
                </a:gridCol>
                <a:gridCol w="822960">
                  <a:extLst>
                    <a:ext uri="{9D8B030D-6E8A-4147-A177-3AD203B41FA5}">
                      <a16:colId xmlns:a16="http://schemas.microsoft.com/office/drawing/2014/main" val="1052710534"/>
                    </a:ext>
                  </a:extLst>
                </a:gridCol>
                <a:gridCol w="246888">
                  <a:extLst>
                    <a:ext uri="{9D8B030D-6E8A-4147-A177-3AD203B41FA5}">
                      <a16:colId xmlns:a16="http://schemas.microsoft.com/office/drawing/2014/main" val="1727838075"/>
                    </a:ext>
                  </a:extLst>
                </a:gridCol>
                <a:gridCol w="246888">
                  <a:extLst>
                    <a:ext uri="{9D8B030D-6E8A-4147-A177-3AD203B41FA5}">
                      <a16:colId xmlns:a16="http://schemas.microsoft.com/office/drawing/2014/main" val="3177869388"/>
                    </a:ext>
                  </a:extLst>
                </a:gridCol>
                <a:gridCol w="246888">
                  <a:extLst>
                    <a:ext uri="{9D8B030D-6E8A-4147-A177-3AD203B41FA5}">
                      <a16:colId xmlns:a16="http://schemas.microsoft.com/office/drawing/2014/main" val="1940921840"/>
                    </a:ext>
                  </a:extLst>
                </a:gridCol>
                <a:gridCol w="246888">
                  <a:extLst>
                    <a:ext uri="{9D8B030D-6E8A-4147-A177-3AD203B41FA5}">
                      <a16:colId xmlns:a16="http://schemas.microsoft.com/office/drawing/2014/main" val="4217784822"/>
                    </a:ext>
                  </a:extLst>
                </a:gridCol>
                <a:gridCol w="246888">
                  <a:extLst>
                    <a:ext uri="{9D8B030D-6E8A-4147-A177-3AD203B41FA5}">
                      <a16:colId xmlns:a16="http://schemas.microsoft.com/office/drawing/2014/main" val="2609992499"/>
                    </a:ext>
                  </a:extLst>
                </a:gridCol>
                <a:gridCol w="246888">
                  <a:extLst>
                    <a:ext uri="{9D8B030D-6E8A-4147-A177-3AD203B41FA5}">
                      <a16:colId xmlns:a16="http://schemas.microsoft.com/office/drawing/2014/main" val="1977438401"/>
                    </a:ext>
                  </a:extLst>
                </a:gridCol>
                <a:gridCol w="246888">
                  <a:extLst>
                    <a:ext uri="{9D8B030D-6E8A-4147-A177-3AD203B41FA5}">
                      <a16:colId xmlns:a16="http://schemas.microsoft.com/office/drawing/2014/main" val="236630696"/>
                    </a:ext>
                  </a:extLst>
                </a:gridCol>
                <a:gridCol w="246888">
                  <a:extLst>
                    <a:ext uri="{9D8B030D-6E8A-4147-A177-3AD203B41FA5}">
                      <a16:colId xmlns:a16="http://schemas.microsoft.com/office/drawing/2014/main" val="216163250"/>
                    </a:ext>
                  </a:extLst>
                </a:gridCol>
                <a:gridCol w="246888">
                  <a:extLst>
                    <a:ext uri="{9D8B030D-6E8A-4147-A177-3AD203B41FA5}">
                      <a16:colId xmlns:a16="http://schemas.microsoft.com/office/drawing/2014/main" val="3472761597"/>
                    </a:ext>
                  </a:extLst>
                </a:gridCol>
                <a:gridCol w="246888">
                  <a:extLst>
                    <a:ext uri="{9D8B030D-6E8A-4147-A177-3AD203B41FA5}">
                      <a16:colId xmlns:a16="http://schemas.microsoft.com/office/drawing/2014/main" val="4160146443"/>
                    </a:ext>
                  </a:extLst>
                </a:gridCol>
                <a:gridCol w="246888">
                  <a:extLst>
                    <a:ext uri="{9D8B030D-6E8A-4147-A177-3AD203B41FA5}">
                      <a16:colId xmlns:a16="http://schemas.microsoft.com/office/drawing/2014/main" val="251038591"/>
                    </a:ext>
                  </a:extLst>
                </a:gridCol>
                <a:gridCol w="246888">
                  <a:extLst>
                    <a:ext uri="{9D8B030D-6E8A-4147-A177-3AD203B41FA5}">
                      <a16:colId xmlns:a16="http://schemas.microsoft.com/office/drawing/2014/main" val="4131707328"/>
                    </a:ext>
                  </a:extLst>
                </a:gridCol>
                <a:gridCol w="246888">
                  <a:extLst>
                    <a:ext uri="{9D8B030D-6E8A-4147-A177-3AD203B41FA5}">
                      <a16:colId xmlns:a16="http://schemas.microsoft.com/office/drawing/2014/main" val="3704519082"/>
                    </a:ext>
                  </a:extLst>
                </a:gridCol>
                <a:gridCol w="246888">
                  <a:extLst>
                    <a:ext uri="{9D8B030D-6E8A-4147-A177-3AD203B41FA5}">
                      <a16:colId xmlns:a16="http://schemas.microsoft.com/office/drawing/2014/main" val="2562096527"/>
                    </a:ext>
                  </a:extLst>
                </a:gridCol>
                <a:gridCol w="246888">
                  <a:extLst>
                    <a:ext uri="{9D8B030D-6E8A-4147-A177-3AD203B41FA5}">
                      <a16:colId xmlns:a16="http://schemas.microsoft.com/office/drawing/2014/main" val="3095332228"/>
                    </a:ext>
                  </a:extLst>
                </a:gridCol>
                <a:gridCol w="246888">
                  <a:extLst>
                    <a:ext uri="{9D8B030D-6E8A-4147-A177-3AD203B41FA5}">
                      <a16:colId xmlns:a16="http://schemas.microsoft.com/office/drawing/2014/main" val="766763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1929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- 2021-12-27 21:40:34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https://quintly-image-storage.s3.amazonaws.com/17ae3836335657ff0a83f20c7d11e5e8/c747d2dd5b42a3179b59a250c84a424f.jpg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06386959"/>
                  </a:ext>
                </a:extLst>
              </a:tr>
            </a:tbl>
          </a:graphicData>
        </a:graphic>
      </p:graphicFrame>
      <p:sp>
        <p:nvSpPr>
          <p:cNvPr id="4" name="Text Placeholder 3">
            <a:extLst>
              <a:ext uri="{FF2B5EF4-FFF2-40B4-BE49-F238E27FC236}">
                <a16:creationId xmlns:a16="http://schemas.microsoft.com/office/drawing/2014/main" id="{A0F267BA-0102-4B9F-8B96-B1DF6FD8790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468409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B67E-8FD7-418A-BA36-D55C6BA427F8}"/>
              </a:ext>
            </a:extLst>
          </p:cNvPr>
          <p:cNvSpPr>
            <a:spLocks noGrp="1"/>
          </p:cNvSpPr>
          <p:nvPr>
            <p:ph type="title"/>
          </p:nvPr>
        </p:nvSpPr>
        <p:spPr/>
        <p:txBody>
          <a:bodyPr/>
          <a:lstStyle/>
          <a:p>
            <a:r>
              <a:rPr lang="en-US"/>
              <a:t>Facebook Original Own Posts Table | All profiles - 10 of 26</a:t>
            </a:r>
          </a:p>
        </p:txBody>
      </p:sp>
      <p:graphicFrame>
        <p:nvGraphicFramePr>
          <p:cNvPr id="5" name="Table Placeholder 4">
            <a:extLst>
              <a:ext uri="{FF2B5EF4-FFF2-40B4-BE49-F238E27FC236}">
                <a16:creationId xmlns:a16="http://schemas.microsoft.com/office/drawing/2014/main" id="{711C3EAD-2DEA-4B4F-93F5-B40195DB8FA6}"/>
              </a:ext>
            </a:extLst>
          </p:cNvPr>
          <p:cNvGraphicFramePr>
            <a:graphicFrameLocks noGrp="1"/>
          </p:cNvGraphicFramePr>
          <p:nvPr>
            <p:ph type="tbl" sz="quarter" idx="13"/>
            <p:extLst>
              <p:ext uri="{D42A27DB-BD31-4B8C-83A1-F6EECF244321}">
                <p14:modId xmlns:p14="http://schemas.microsoft.com/office/powerpoint/2010/main" val="2034082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49275145"/>
                    </a:ext>
                  </a:extLst>
                </a:gridCol>
                <a:gridCol w="1152144">
                  <a:extLst>
                    <a:ext uri="{9D8B030D-6E8A-4147-A177-3AD203B41FA5}">
                      <a16:colId xmlns:a16="http://schemas.microsoft.com/office/drawing/2014/main" val="2440366954"/>
                    </a:ext>
                  </a:extLst>
                </a:gridCol>
                <a:gridCol w="822960">
                  <a:extLst>
                    <a:ext uri="{9D8B030D-6E8A-4147-A177-3AD203B41FA5}">
                      <a16:colId xmlns:a16="http://schemas.microsoft.com/office/drawing/2014/main" val="3484625279"/>
                    </a:ext>
                  </a:extLst>
                </a:gridCol>
                <a:gridCol w="246888">
                  <a:extLst>
                    <a:ext uri="{9D8B030D-6E8A-4147-A177-3AD203B41FA5}">
                      <a16:colId xmlns:a16="http://schemas.microsoft.com/office/drawing/2014/main" val="3159506858"/>
                    </a:ext>
                  </a:extLst>
                </a:gridCol>
                <a:gridCol w="246888">
                  <a:extLst>
                    <a:ext uri="{9D8B030D-6E8A-4147-A177-3AD203B41FA5}">
                      <a16:colId xmlns:a16="http://schemas.microsoft.com/office/drawing/2014/main" val="4091106756"/>
                    </a:ext>
                  </a:extLst>
                </a:gridCol>
                <a:gridCol w="246888">
                  <a:extLst>
                    <a:ext uri="{9D8B030D-6E8A-4147-A177-3AD203B41FA5}">
                      <a16:colId xmlns:a16="http://schemas.microsoft.com/office/drawing/2014/main" val="2729013071"/>
                    </a:ext>
                  </a:extLst>
                </a:gridCol>
                <a:gridCol w="246888">
                  <a:extLst>
                    <a:ext uri="{9D8B030D-6E8A-4147-A177-3AD203B41FA5}">
                      <a16:colId xmlns:a16="http://schemas.microsoft.com/office/drawing/2014/main" val="108687728"/>
                    </a:ext>
                  </a:extLst>
                </a:gridCol>
                <a:gridCol w="246888">
                  <a:extLst>
                    <a:ext uri="{9D8B030D-6E8A-4147-A177-3AD203B41FA5}">
                      <a16:colId xmlns:a16="http://schemas.microsoft.com/office/drawing/2014/main" val="1206607689"/>
                    </a:ext>
                  </a:extLst>
                </a:gridCol>
                <a:gridCol w="246888">
                  <a:extLst>
                    <a:ext uri="{9D8B030D-6E8A-4147-A177-3AD203B41FA5}">
                      <a16:colId xmlns:a16="http://schemas.microsoft.com/office/drawing/2014/main" val="1682620816"/>
                    </a:ext>
                  </a:extLst>
                </a:gridCol>
                <a:gridCol w="246888">
                  <a:extLst>
                    <a:ext uri="{9D8B030D-6E8A-4147-A177-3AD203B41FA5}">
                      <a16:colId xmlns:a16="http://schemas.microsoft.com/office/drawing/2014/main" val="2575739664"/>
                    </a:ext>
                  </a:extLst>
                </a:gridCol>
                <a:gridCol w="246888">
                  <a:extLst>
                    <a:ext uri="{9D8B030D-6E8A-4147-A177-3AD203B41FA5}">
                      <a16:colId xmlns:a16="http://schemas.microsoft.com/office/drawing/2014/main" val="1258972371"/>
                    </a:ext>
                  </a:extLst>
                </a:gridCol>
                <a:gridCol w="246888">
                  <a:extLst>
                    <a:ext uri="{9D8B030D-6E8A-4147-A177-3AD203B41FA5}">
                      <a16:colId xmlns:a16="http://schemas.microsoft.com/office/drawing/2014/main" val="747225936"/>
                    </a:ext>
                  </a:extLst>
                </a:gridCol>
                <a:gridCol w="246888">
                  <a:extLst>
                    <a:ext uri="{9D8B030D-6E8A-4147-A177-3AD203B41FA5}">
                      <a16:colId xmlns:a16="http://schemas.microsoft.com/office/drawing/2014/main" val="4166199583"/>
                    </a:ext>
                  </a:extLst>
                </a:gridCol>
                <a:gridCol w="246888">
                  <a:extLst>
                    <a:ext uri="{9D8B030D-6E8A-4147-A177-3AD203B41FA5}">
                      <a16:colId xmlns:a16="http://schemas.microsoft.com/office/drawing/2014/main" val="2612098257"/>
                    </a:ext>
                  </a:extLst>
                </a:gridCol>
                <a:gridCol w="246888">
                  <a:extLst>
                    <a:ext uri="{9D8B030D-6E8A-4147-A177-3AD203B41FA5}">
                      <a16:colId xmlns:a16="http://schemas.microsoft.com/office/drawing/2014/main" val="3350165478"/>
                    </a:ext>
                  </a:extLst>
                </a:gridCol>
                <a:gridCol w="246888">
                  <a:extLst>
                    <a:ext uri="{9D8B030D-6E8A-4147-A177-3AD203B41FA5}">
                      <a16:colId xmlns:a16="http://schemas.microsoft.com/office/drawing/2014/main" val="2885547935"/>
                    </a:ext>
                  </a:extLst>
                </a:gridCol>
                <a:gridCol w="246888">
                  <a:extLst>
                    <a:ext uri="{9D8B030D-6E8A-4147-A177-3AD203B41FA5}">
                      <a16:colId xmlns:a16="http://schemas.microsoft.com/office/drawing/2014/main" val="655120764"/>
                    </a:ext>
                  </a:extLst>
                </a:gridCol>
                <a:gridCol w="246888">
                  <a:extLst>
                    <a:ext uri="{9D8B030D-6E8A-4147-A177-3AD203B41FA5}">
                      <a16:colId xmlns:a16="http://schemas.microsoft.com/office/drawing/2014/main" val="2206193861"/>
                    </a:ext>
                  </a:extLst>
                </a:gridCol>
                <a:gridCol w="246888">
                  <a:extLst>
                    <a:ext uri="{9D8B030D-6E8A-4147-A177-3AD203B41FA5}">
                      <a16:colId xmlns:a16="http://schemas.microsoft.com/office/drawing/2014/main" val="1430557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922343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- 2021-12-27 10:04:00</a:t>
                      </a:r>
                      <a:r>
                        <a:rPr kumimoji="0" lang="en-US" sz="1000" b="0" i="0" u="none" strike="noStrike" kern="1200" cap="none" spc="0" normalizeH="0" baseline="0" noProof="0">
                          <a:ln>
                            <a:noFill/>
                          </a:ln>
                          <a:solidFill>
                            <a:prstClr val="black"/>
                          </a:solidFill>
                          <a:effectLst/>
                          <a:uLnTx/>
                          <a:uFillTx/>
                          <a:latin typeface="+mn-lt"/>
                          <a:ea typeface="+mn-ea"/>
                          <a:cs typeface="+mn-cs"/>
                        </a:rPr>
                        <a:t>
 Want a fresh start in the new year? Now is the time to land your next #job. Visit bit.ly/PHLYCareers to check out our open roles and submit an application! #TEAMPHLY #insurancecareers #jobsearchers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https://quintly-image-storage.s3.amazonaws.com/d123f9c23f3abec6e562a564c92f236a/cd3f7968b54c0e1724b66dbdb01a2946.jpg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99070762"/>
                  </a:ext>
                </a:extLst>
              </a:tr>
            </a:tbl>
          </a:graphicData>
        </a:graphic>
      </p:graphicFrame>
      <p:sp>
        <p:nvSpPr>
          <p:cNvPr id="4" name="Text Placeholder 3">
            <a:extLst>
              <a:ext uri="{FF2B5EF4-FFF2-40B4-BE49-F238E27FC236}">
                <a16:creationId xmlns:a16="http://schemas.microsoft.com/office/drawing/2014/main" id="{1729F6BC-D271-4075-B702-AF87D9AA2E8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71704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1BC4B-A1EB-47CC-AF77-ADDE7F939D77}"/>
              </a:ext>
            </a:extLst>
          </p:cNvPr>
          <p:cNvSpPr>
            <a:spLocks noGrp="1"/>
          </p:cNvSpPr>
          <p:nvPr>
            <p:ph type="title"/>
          </p:nvPr>
        </p:nvSpPr>
        <p:spPr/>
        <p:txBody>
          <a:bodyPr/>
          <a:lstStyle/>
          <a:p>
            <a:r>
              <a:rPr lang="en-US"/>
              <a:t>Facebook Original Own Posts Table | All profiles - 11 of 26</a:t>
            </a:r>
          </a:p>
        </p:txBody>
      </p:sp>
      <p:graphicFrame>
        <p:nvGraphicFramePr>
          <p:cNvPr id="5" name="Table Placeholder 4">
            <a:extLst>
              <a:ext uri="{FF2B5EF4-FFF2-40B4-BE49-F238E27FC236}">
                <a16:creationId xmlns:a16="http://schemas.microsoft.com/office/drawing/2014/main" id="{6E69DDDE-AA19-4627-B552-DC8A8F50FC47}"/>
              </a:ext>
            </a:extLst>
          </p:cNvPr>
          <p:cNvGraphicFramePr>
            <a:graphicFrameLocks noGrp="1"/>
          </p:cNvGraphicFramePr>
          <p:nvPr>
            <p:ph type="tbl" sz="quarter" idx="13"/>
            <p:extLst>
              <p:ext uri="{D42A27DB-BD31-4B8C-83A1-F6EECF244321}">
                <p14:modId xmlns:p14="http://schemas.microsoft.com/office/powerpoint/2010/main" val="2401827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99781360"/>
                    </a:ext>
                  </a:extLst>
                </a:gridCol>
                <a:gridCol w="1152144">
                  <a:extLst>
                    <a:ext uri="{9D8B030D-6E8A-4147-A177-3AD203B41FA5}">
                      <a16:colId xmlns:a16="http://schemas.microsoft.com/office/drawing/2014/main" val="1075908338"/>
                    </a:ext>
                  </a:extLst>
                </a:gridCol>
                <a:gridCol w="822960">
                  <a:extLst>
                    <a:ext uri="{9D8B030D-6E8A-4147-A177-3AD203B41FA5}">
                      <a16:colId xmlns:a16="http://schemas.microsoft.com/office/drawing/2014/main" val="816958719"/>
                    </a:ext>
                  </a:extLst>
                </a:gridCol>
                <a:gridCol w="246888">
                  <a:extLst>
                    <a:ext uri="{9D8B030D-6E8A-4147-A177-3AD203B41FA5}">
                      <a16:colId xmlns:a16="http://schemas.microsoft.com/office/drawing/2014/main" val="2943530214"/>
                    </a:ext>
                  </a:extLst>
                </a:gridCol>
                <a:gridCol w="246888">
                  <a:extLst>
                    <a:ext uri="{9D8B030D-6E8A-4147-A177-3AD203B41FA5}">
                      <a16:colId xmlns:a16="http://schemas.microsoft.com/office/drawing/2014/main" val="1676530380"/>
                    </a:ext>
                  </a:extLst>
                </a:gridCol>
                <a:gridCol w="246888">
                  <a:extLst>
                    <a:ext uri="{9D8B030D-6E8A-4147-A177-3AD203B41FA5}">
                      <a16:colId xmlns:a16="http://schemas.microsoft.com/office/drawing/2014/main" val="1894678109"/>
                    </a:ext>
                  </a:extLst>
                </a:gridCol>
                <a:gridCol w="246888">
                  <a:extLst>
                    <a:ext uri="{9D8B030D-6E8A-4147-A177-3AD203B41FA5}">
                      <a16:colId xmlns:a16="http://schemas.microsoft.com/office/drawing/2014/main" val="3002292896"/>
                    </a:ext>
                  </a:extLst>
                </a:gridCol>
                <a:gridCol w="246888">
                  <a:extLst>
                    <a:ext uri="{9D8B030D-6E8A-4147-A177-3AD203B41FA5}">
                      <a16:colId xmlns:a16="http://schemas.microsoft.com/office/drawing/2014/main" val="4140525439"/>
                    </a:ext>
                  </a:extLst>
                </a:gridCol>
                <a:gridCol w="246888">
                  <a:extLst>
                    <a:ext uri="{9D8B030D-6E8A-4147-A177-3AD203B41FA5}">
                      <a16:colId xmlns:a16="http://schemas.microsoft.com/office/drawing/2014/main" val="3448809568"/>
                    </a:ext>
                  </a:extLst>
                </a:gridCol>
                <a:gridCol w="246888">
                  <a:extLst>
                    <a:ext uri="{9D8B030D-6E8A-4147-A177-3AD203B41FA5}">
                      <a16:colId xmlns:a16="http://schemas.microsoft.com/office/drawing/2014/main" val="3683355864"/>
                    </a:ext>
                  </a:extLst>
                </a:gridCol>
                <a:gridCol w="246888">
                  <a:extLst>
                    <a:ext uri="{9D8B030D-6E8A-4147-A177-3AD203B41FA5}">
                      <a16:colId xmlns:a16="http://schemas.microsoft.com/office/drawing/2014/main" val="2737154635"/>
                    </a:ext>
                  </a:extLst>
                </a:gridCol>
                <a:gridCol w="246888">
                  <a:extLst>
                    <a:ext uri="{9D8B030D-6E8A-4147-A177-3AD203B41FA5}">
                      <a16:colId xmlns:a16="http://schemas.microsoft.com/office/drawing/2014/main" val="4183670383"/>
                    </a:ext>
                  </a:extLst>
                </a:gridCol>
                <a:gridCol w="246888">
                  <a:extLst>
                    <a:ext uri="{9D8B030D-6E8A-4147-A177-3AD203B41FA5}">
                      <a16:colId xmlns:a16="http://schemas.microsoft.com/office/drawing/2014/main" val="3694984583"/>
                    </a:ext>
                  </a:extLst>
                </a:gridCol>
                <a:gridCol w="246888">
                  <a:extLst>
                    <a:ext uri="{9D8B030D-6E8A-4147-A177-3AD203B41FA5}">
                      <a16:colId xmlns:a16="http://schemas.microsoft.com/office/drawing/2014/main" val="3996634911"/>
                    </a:ext>
                  </a:extLst>
                </a:gridCol>
                <a:gridCol w="246888">
                  <a:extLst>
                    <a:ext uri="{9D8B030D-6E8A-4147-A177-3AD203B41FA5}">
                      <a16:colId xmlns:a16="http://schemas.microsoft.com/office/drawing/2014/main" val="1707919237"/>
                    </a:ext>
                  </a:extLst>
                </a:gridCol>
                <a:gridCol w="246888">
                  <a:extLst>
                    <a:ext uri="{9D8B030D-6E8A-4147-A177-3AD203B41FA5}">
                      <a16:colId xmlns:a16="http://schemas.microsoft.com/office/drawing/2014/main" val="3244012645"/>
                    </a:ext>
                  </a:extLst>
                </a:gridCol>
                <a:gridCol w="246888">
                  <a:extLst>
                    <a:ext uri="{9D8B030D-6E8A-4147-A177-3AD203B41FA5}">
                      <a16:colId xmlns:a16="http://schemas.microsoft.com/office/drawing/2014/main" val="1169663763"/>
                    </a:ext>
                  </a:extLst>
                </a:gridCol>
                <a:gridCol w="246888">
                  <a:extLst>
                    <a:ext uri="{9D8B030D-6E8A-4147-A177-3AD203B41FA5}">
                      <a16:colId xmlns:a16="http://schemas.microsoft.com/office/drawing/2014/main" val="1031899473"/>
                    </a:ext>
                  </a:extLst>
                </a:gridCol>
                <a:gridCol w="246888">
                  <a:extLst>
                    <a:ext uri="{9D8B030D-6E8A-4147-A177-3AD203B41FA5}">
                      <a16:colId xmlns:a16="http://schemas.microsoft.com/office/drawing/2014/main" val="2081440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59126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- 2021-12-23 12:46:33</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offices are closing at 12noon today and will remain closed through the weekend. Normal business hours will resume on Monday. Our after hours call center will remain open over the holiday weekend should you need to report a claim. From all of us at #teamficoh, have a safe and happy holiday!
#happyholidays2021 #safeholidays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https://quintly-image-storage.s3.amazonaws.com/17ae3836335657ff0a83f20c7d11e5e8/7e219fd507811230abd456f3c2d9fabd.jpg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87231541"/>
                  </a:ext>
                </a:extLst>
              </a:tr>
            </a:tbl>
          </a:graphicData>
        </a:graphic>
      </p:graphicFrame>
      <p:sp>
        <p:nvSpPr>
          <p:cNvPr id="4" name="Text Placeholder 3">
            <a:extLst>
              <a:ext uri="{FF2B5EF4-FFF2-40B4-BE49-F238E27FC236}">
                <a16:creationId xmlns:a16="http://schemas.microsoft.com/office/drawing/2014/main" id="{54C30437-B5AC-4058-BF52-7B7FBA24014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72571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1B5BD-8E3E-407E-A28D-C13D393EAD7A}"/>
              </a:ext>
            </a:extLst>
          </p:cNvPr>
          <p:cNvSpPr>
            <a:spLocks noGrp="1"/>
          </p:cNvSpPr>
          <p:nvPr>
            <p:ph type="title"/>
          </p:nvPr>
        </p:nvSpPr>
        <p:spPr/>
        <p:txBody>
          <a:bodyPr/>
          <a:lstStyle/>
          <a:p>
            <a:r>
              <a:rPr lang="en-US"/>
              <a:t>Facebook Original Own Posts Table | All profiles - 12 of 26</a:t>
            </a:r>
          </a:p>
        </p:txBody>
      </p:sp>
      <p:graphicFrame>
        <p:nvGraphicFramePr>
          <p:cNvPr id="5" name="Table Placeholder 4">
            <a:extLst>
              <a:ext uri="{FF2B5EF4-FFF2-40B4-BE49-F238E27FC236}">
                <a16:creationId xmlns:a16="http://schemas.microsoft.com/office/drawing/2014/main" id="{4FCB0282-08FF-491E-8C9C-C8F53A65C088}"/>
              </a:ext>
            </a:extLst>
          </p:cNvPr>
          <p:cNvGraphicFramePr>
            <a:graphicFrameLocks noGrp="1"/>
          </p:cNvGraphicFramePr>
          <p:nvPr>
            <p:ph type="tbl" sz="quarter" idx="13"/>
            <p:extLst>
              <p:ext uri="{D42A27DB-BD31-4B8C-83A1-F6EECF244321}">
                <p14:modId xmlns:p14="http://schemas.microsoft.com/office/powerpoint/2010/main" val="224313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59001255"/>
                    </a:ext>
                  </a:extLst>
                </a:gridCol>
                <a:gridCol w="1152144">
                  <a:extLst>
                    <a:ext uri="{9D8B030D-6E8A-4147-A177-3AD203B41FA5}">
                      <a16:colId xmlns:a16="http://schemas.microsoft.com/office/drawing/2014/main" val="2448478041"/>
                    </a:ext>
                  </a:extLst>
                </a:gridCol>
                <a:gridCol w="822960">
                  <a:extLst>
                    <a:ext uri="{9D8B030D-6E8A-4147-A177-3AD203B41FA5}">
                      <a16:colId xmlns:a16="http://schemas.microsoft.com/office/drawing/2014/main" val="596337412"/>
                    </a:ext>
                  </a:extLst>
                </a:gridCol>
                <a:gridCol w="246888">
                  <a:extLst>
                    <a:ext uri="{9D8B030D-6E8A-4147-A177-3AD203B41FA5}">
                      <a16:colId xmlns:a16="http://schemas.microsoft.com/office/drawing/2014/main" val="1504986273"/>
                    </a:ext>
                  </a:extLst>
                </a:gridCol>
                <a:gridCol w="246888">
                  <a:extLst>
                    <a:ext uri="{9D8B030D-6E8A-4147-A177-3AD203B41FA5}">
                      <a16:colId xmlns:a16="http://schemas.microsoft.com/office/drawing/2014/main" val="237657798"/>
                    </a:ext>
                  </a:extLst>
                </a:gridCol>
                <a:gridCol w="246888">
                  <a:extLst>
                    <a:ext uri="{9D8B030D-6E8A-4147-A177-3AD203B41FA5}">
                      <a16:colId xmlns:a16="http://schemas.microsoft.com/office/drawing/2014/main" val="768701374"/>
                    </a:ext>
                  </a:extLst>
                </a:gridCol>
                <a:gridCol w="246888">
                  <a:extLst>
                    <a:ext uri="{9D8B030D-6E8A-4147-A177-3AD203B41FA5}">
                      <a16:colId xmlns:a16="http://schemas.microsoft.com/office/drawing/2014/main" val="878799708"/>
                    </a:ext>
                  </a:extLst>
                </a:gridCol>
                <a:gridCol w="246888">
                  <a:extLst>
                    <a:ext uri="{9D8B030D-6E8A-4147-A177-3AD203B41FA5}">
                      <a16:colId xmlns:a16="http://schemas.microsoft.com/office/drawing/2014/main" val="156684572"/>
                    </a:ext>
                  </a:extLst>
                </a:gridCol>
                <a:gridCol w="246888">
                  <a:extLst>
                    <a:ext uri="{9D8B030D-6E8A-4147-A177-3AD203B41FA5}">
                      <a16:colId xmlns:a16="http://schemas.microsoft.com/office/drawing/2014/main" val="1748160073"/>
                    </a:ext>
                  </a:extLst>
                </a:gridCol>
                <a:gridCol w="246888">
                  <a:extLst>
                    <a:ext uri="{9D8B030D-6E8A-4147-A177-3AD203B41FA5}">
                      <a16:colId xmlns:a16="http://schemas.microsoft.com/office/drawing/2014/main" val="3523356111"/>
                    </a:ext>
                  </a:extLst>
                </a:gridCol>
                <a:gridCol w="246888">
                  <a:extLst>
                    <a:ext uri="{9D8B030D-6E8A-4147-A177-3AD203B41FA5}">
                      <a16:colId xmlns:a16="http://schemas.microsoft.com/office/drawing/2014/main" val="1760633465"/>
                    </a:ext>
                  </a:extLst>
                </a:gridCol>
                <a:gridCol w="246888">
                  <a:extLst>
                    <a:ext uri="{9D8B030D-6E8A-4147-A177-3AD203B41FA5}">
                      <a16:colId xmlns:a16="http://schemas.microsoft.com/office/drawing/2014/main" val="3032196679"/>
                    </a:ext>
                  </a:extLst>
                </a:gridCol>
                <a:gridCol w="246888">
                  <a:extLst>
                    <a:ext uri="{9D8B030D-6E8A-4147-A177-3AD203B41FA5}">
                      <a16:colId xmlns:a16="http://schemas.microsoft.com/office/drawing/2014/main" val="2765033288"/>
                    </a:ext>
                  </a:extLst>
                </a:gridCol>
                <a:gridCol w="246888">
                  <a:extLst>
                    <a:ext uri="{9D8B030D-6E8A-4147-A177-3AD203B41FA5}">
                      <a16:colId xmlns:a16="http://schemas.microsoft.com/office/drawing/2014/main" val="2195404714"/>
                    </a:ext>
                  </a:extLst>
                </a:gridCol>
                <a:gridCol w="246888">
                  <a:extLst>
                    <a:ext uri="{9D8B030D-6E8A-4147-A177-3AD203B41FA5}">
                      <a16:colId xmlns:a16="http://schemas.microsoft.com/office/drawing/2014/main" val="1743100316"/>
                    </a:ext>
                  </a:extLst>
                </a:gridCol>
                <a:gridCol w="246888">
                  <a:extLst>
                    <a:ext uri="{9D8B030D-6E8A-4147-A177-3AD203B41FA5}">
                      <a16:colId xmlns:a16="http://schemas.microsoft.com/office/drawing/2014/main" val="3405174045"/>
                    </a:ext>
                  </a:extLst>
                </a:gridCol>
                <a:gridCol w="246888">
                  <a:extLst>
                    <a:ext uri="{9D8B030D-6E8A-4147-A177-3AD203B41FA5}">
                      <a16:colId xmlns:a16="http://schemas.microsoft.com/office/drawing/2014/main" val="3752196791"/>
                    </a:ext>
                  </a:extLst>
                </a:gridCol>
                <a:gridCol w="246888">
                  <a:extLst>
                    <a:ext uri="{9D8B030D-6E8A-4147-A177-3AD203B41FA5}">
                      <a16:colId xmlns:a16="http://schemas.microsoft.com/office/drawing/2014/main" val="1070097877"/>
                    </a:ext>
                  </a:extLst>
                </a:gridCol>
                <a:gridCol w="246888">
                  <a:extLst>
                    <a:ext uri="{9D8B030D-6E8A-4147-A177-3AD203B41FA5}">
                      <a16:colId xmlns:a16="http://schemas.microsoft.com/office/drawing/2014/main" val="1920807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18648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- 2021-12-23 11:09:01</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TMA will close at noon today for the holiday season. We will resume normal business hours on Monday, December 27th.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https://quintly-image-storage.s3.amazonaws.com/e33bbb9956bb05844e7317a82c09a400/a0a36bad869d2a9dd9a828de3118a348.jpg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3426809"/>
                  </a:ext>
                </a:extLst>
              </a:tr>
            </a:tbl>
          </a:graphicData>
        </a:graphic>
      </p:graphicFrame>
      <p:sp>
        <p:nvSpPr>
          <p:cNvPr id="4" name="Text Placeholder 3">
            <a:extLst>
              <a:ext uri="{FF2B5EF4-FFF2-40B4-BE49-F238E27FC236}">
                <a16:creationId xmlns:a16="http://schemas.microsoft.com/office/drawing/2014/main" id="{5274A0BF-7FFA-448A-9168-317AE6D85B2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29339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DD8C5-2BB6-42DD-A013-89AA3819C505}"/>
              </a:ext>
            </a:extLst>
          </p:cNvPr>
          <p:cNvSpPr>
            <a:spLocks noGrp="1"/>
          </p:cNvSpPr>
          <p:nvPr>
            <p:ph type="title"/>
          </p:nvPr>
        </p:nvSpPr>
        <p:spPr/>
        <p:txBody>
          <a:bodyPr/>
          <a:lstStyle/>
          <a:p>
            <a:r>
              <a:rPr lang="en-US"/>
              <a:t>Facebook Original Own Posts Table | All profiles - 13 of 26</a:t>
            </a:r>
          </a:p>
        </p:txBody>
      </p:sp>
      <p:graphicFrame>
        <p:nvGraphicFramePr>
          <p:cNvPr id="5" name="Table Placeholder 4">
            <a:extLst>
              <a:ext uri="{FF2B5EF4-FFF2-40B4-BE49-F238E27FC236}">
                <a16:creationId xmlns:a16="http://schemas.microsoft.com/office/drawing/2014/main" id="{9F3B40B7-84C0-4AFF-BAA8-0F10CA0F0FDC}"/>
              </a:ext>
            </a:extLst>
          </p:cNvPr>
          <p:cNvGraphicFramePr>
            <a:graphicFrameLocks noGrp="1"/>
          </p:cNvGraphicFramePr>
          <p:nvPr>
            <p:ph type="tbl" sz="quarter" idx="13"/>
            <p:extLst>
              <p:ext uri="{D42A27DB-BD31-4B8C-83A1-F6EECF244321}">
                <p14:modId xmlns:p14="http://schemas.microsoft.com/office/powerpoint/2010/main" val="277812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56315886"/>
                    </a:ext>
                  </a:extLst>
                </a:gridCol>
                <a:gridCol w="1152144">
                  <a:extLst>
                    <a:ext uri="{9D8B030D-6E8A-4147-A177-3AD203B41FA5}">
                      <a16:colId xmlns:a16="http://schemas.microsoft.com/office/drawing/2014/main" val="3605563248"/>
                    </a:ext>
                  </a:extLst>
                </a:gridCol>
                <a:gridCol w="822960">
                  <a:extLst>
                    <a:ext uri="{9D8B030D-6E8A-4147-A177-3AD203B41FA5}">
                      <a16:colId xmlns:a16="http://schemas.microsoft.com/office/drawing/2014/main" val="4163469395"/>
                    </a:ext>
                  </a:extLst>
                </a:gridCol>
                <a:gridCol w="246888">
                  <a:extLst>
                    <a:ext uri="{9D8B030D-6E8A-4147-A177-3AD203B41FA5}">
                      <a16:colId xmlns:a16="http://schemas.microsoft.com/office/drawing/2014/main" val="2389254406"/>
                    </a:ext>
                  </a:extLst>
                </a:gridCol>
                <a:gridCol w="246888">
                  <a:extLst>
                    <a:ext uri="{9D8B030D-6E8A-4147-A177-3AD203B41FA5}">
                      <a16:colId xmlns:a16="http://schemas.microsoft.com/office/drawing/2014/main" val="3288176845"/>
                    </a:ext>
                  </a:extLst>
                </a:gridCol>
                <a:gridCol w="246888">
                  <a:extLst>
                    <a:ext uri="{9D8B030D-6E8A-4147-A177-3AD203B41FA5}">
                      <a16:colId xmlns:a16="http://schemas.microsoft.com/office/drawing/2014/main" val="2520084306"/>
                    </a:ext>
                  </a:extLst>
                </a:gridCol>
                <a:gridCol w="246888">
                  <a:extLst>
                    <a:ext uri="{9D8B030D-6E8A-4147-A177-3AD203B41FA5}">
                      <a16:colId xmlns:a16="http://schemas.microsoft.com/office/drawing/2014/main" val="3330902746"/>
                    </a:ext>
                  </a:extLst>
                </a:gridCol>
                <a:gridCol w="246888">
                  <a:extLst>
                    <a:ext uri="{9D8B030D-6E8A-4147-A177-3AD203B41FA5}">
                      <a16:colId xmlns:a16="http://schemas.microsoft.com/office/drawing/2014/main" val="1629416084"/>
                    </a:ext>
                  </a:extLst>
                </a:gridCol>
                <a:gridCol w="246888">
                  <a:extLst>
                    <a:ext uri="{9D8B030D-6E8A-4147-A177-3AD203B41FA5}">
                      <a16:colId xmlns:a16="http://schemas.microsoft.com/office/drawing/2014/main" val="2307334713"/>
                    </a:ext>
                  </a:extLst>
                </a:gridCol>
                <a:gridCol w="246888">
                  <a:extLst>
                    <a:ext uri="{9D8B030D-6E8A-4147-A177-3AD203B41FA5}">
                      <a16:colId xmlns:a16="http://schemas.microsoft.com/office/drawing/2014/main" val="3950282557"/>
                    </a:ext>
                  </a:extLst>
                </a:gridCol>
                <a:gridCol w="246888">
                  <a:extLst>
                    <a:ext uri="{9D8B030D-6E8A-4147-A177-3AD203B41FA5}">
                      <a16:colId xmlns:a16="http://schemas.microsoft.com/office/drawing/2014/main" val="61874438"/>
                    </a:ext>
                  </a:extLst>
                </a:gridCol>
                <a:gridCol w="246888">
                  <a:extLst>
                    <a:ext uri="{9D8B030D-6E8A-4147-A177-3AD203B41FA5}">
                      <a16:colId xmlns:a16="http://schemas.microsoft.com/office/drawing/2014/main" val="2561776606"/>
                    </a:ext>
                  </a:extLst>
                </a:gridCol>
                <a:gridCol w="246888">
                  <a:extLst>
                    <a:ext uri="{9D8B030D-6E8A-4147-A177-3AD203B41FA5}">
                      <a16:colId xmlns:a16="http://schemas.microsoft.com/office/drawing/2014/main" val="430872267"/>
                    </a:ext>
                  </a:extLst>
                </a:gridCol>
                <a:gridCol w="246888">
                  <a:extLst>
                    <a:ext uri="{9D8B030D-6E8A-4147-A177-3AD203B41FA5}">
                      <a16:colId xmlns:a16="http://schemas.microsoft.com/office/drawing/2014/main" val="78268448"/>
                    </a:ext>
                  </a:extLst>
                </a:gridCol>
                <a:gridCol w="246888">
                  <a:extLst>
                    <a:ext uri="{9D8B030D-6E8A-4147-A177-3AD203B41FA5}">
                      <a16:colId xmlns:a16="http://schemas.microsoft.com/office/drawing/2014/main" val="106958859"/>
                    </a:ext>
                  </a:extLst>
                </a:gridCol>
                <a:gridCol w="246888">
                  <a:extLst>
                    <a:ext uri="{9D8B030D-6E8A-4147-A177-3AD203B41FA5}">
                      <a16:colId xmlns:a16="http://schemas.microsoft.com/office/drawing/2014/main" val="1388099705"/>
                    </a:ext>
                  </a:extLst>
                </a:gridCol>
                <a:gridCol w="246888">
                  <a:extLst>
                    <a:ext uri="{9D8B030D-6E8A-4147-A177-3AD203B41FA5}">
                      <a16:colId xmlns:a16="http://schemas.microsoft.com/office/drawing/2014/main" val="3836649353"/>
                    </a:ext>
                  </a:extLst>
                </a:gridCol>
                <a:gridCol w="246888">
                  <a:extLst>
                    <a:ext uri="{9D8B030D-6E8A-4147-A177-3AD203B41FA5}">
                      <a16:colId xmlns:a16="http://schemas.microsoft.com/office/drawing/2014/main" val="364028289"/>
                    </a:ext>
                  </a:extLst>
                </a:gridCol>
                <a:gridCol w="246888">
                  <a:extLst>
                    <a:ext uri="{9D8B030D-6E8A-4147-A177-3AD203B41FA5}">
                      <a16:colId xmlns:a16="http://schemas.microsoft.com/office/drawing/2014/main" val="1016232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3806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- 2021-12-23 09:33:01</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#Christmas holiday, PHLY offices are closing at 12 p.m. today and will be closed on Friday, December 24th. Regular business hours resume on Monday, December 27th. Everyone on #TEAMPHLY wishes you a safe and happy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https://quintly-image-storage.s3.amazonaws.com/d123f9c23f3abec6e562a564c92f236a/2758782c93f5a019369a9e2c9298465a.jpg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74824887"/>
                  </a:ext>
                </a:extLst>
              </a:tr>
            </a:tbl>
          </a:graphicData>
        </a:graphic>
      </p:graphicFrame>
      <p:sp>
        <p:nvSpPr>
          <p:cNvPr id="4" name="Text Placeholder 3">
            <a:extLst>
              <a:ext uri="{FF2B5EF4-FFF2-40B4-BE49-F238E27FC236}">
                <a16:creationId xmlns:a16="http://schemas.microsoft.com/office/drawing/2014/main" id="{B137C584-DC4D-4E8D-B6DB-4C3F429257F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30633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B4354-63FE-47F2-A2C6-014F6368833C}"/>
              </a:ext>
            </a:extLst>
          </p:cNvPr>
          <p:cNvSpPr>
            <a:spLocks noGrp="1"/>
          </p:cNvSpPr>
          <p:nvPr>
            <p:ph type="title"/>
          </p:nvPr>
        </p:nvSpPr>
        <p:spPr/>
        <p:txBody>
          <a:bodyPr/>
          <a:lstStyle/>
          <a:p>
            <a:r>
              <a:rPr lang="en-US"/>
              <a:t>Facebook Original Own Posts Table | All profiles - 14 of 26</a:t>
            </a:r>
          </a:p>
        </p:txBody>
      </p:sp>
      <p:graphicFrame>
        <p:nvGraphicFramePr>
          <p:cNvPr id="5" name="Table Placeholder 4">
            <a:extLst>
              <a:ext uri="{FF2B5EF4-FFF2-40B4-BE49-F238E27FC236}">
                <a16:creationId xmlns:a16="http://schemas.microsoft.com/office/drawing/2014/main" id="{D1C3F85E-8AC0-42E6-AB69-85056369E0BA}"/>
              </a:ext>
            </a:extLst>
          </p:cNvPr>
          <p:cNvGraphicFramePr>
            <a:graphicFrameLocks noGrp="1"/>
          </p:cNvGraphicFramePr>
          <p:nvPr>
            <p:ph type="tbl" sz="quarter" idx="13"/>
            <p:extLst>
              <p:ext uri="{D42A27DB-BD31-4B8C-83A1-F6EECF244321}">
                <p14:modId xmlns:p14="http://schemas.microsoft.com/office/powerpoint/2010/main" val="109870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08900279"/>
                    </a:ext>
                  </a:extLst>
                </a:gridCol>
                <a:gridCol w="1152144">
                  <a:extLst>
                    <a:ext uri="{9D8B030D-6E8A-4147-A177-3AD203B41FA5}">
                      <a16:colId xmlns:a16="http://schemas.microsoft.com/office/drawing/2014/main" val="280306516"/>
                    </a:ext>
                  </a:extLst>
                </a:gridCol>
                <a:gridCol w="822960">
                  <a:extLst>
                    <a:ext uri="{9D8B030D-6E8A-4147-A177-3AD203B41FA5}">
                      <a16:colId xmlns:a16="http://schemas.microsoft.com/office/drawing/2014/main" val="852269027"/>
                    </a:ext>
                  </a:extLst>
                </a:gridCol>
                <a:gridCol w="246888">
                  <a:extLst>
                    <a:ext uri="{9D8B030D-6E8A-4147-A177-3AD203B41FA5}">
                      <a16:colId xmlns:a16="http://schemas.microsoft.com/office/drawing/2014/main" val="1216164264"/>
                    </a:ext>
                  </a:extLst>
                </a:gridCol>
                <a:gridCol w="246888">
                  <a:extLst>
                    <a:ext uri="{9D8B030D-6E8A-4147-A177-3AD203B41FA5}">
                      <a16:colId xmlns:a16="http://schemas.microsoft.com/office/drawing/2014/main" val="3838819358"/>
                    </a:ext>
                  </a:extLst>
                </a:gridCol>
                <a:gridCol w="246888">
                  <a:extLst>
                    <a:ext uri="{9D8B030D-6E8A-4147-A177-3AD203B41FA5}">
                      <a16:colId xmlns:a16="http://schemas.microsoft.com/office/drawing/2014/main" val="4069537133"/>
                    </a:ext>
                  </a:extLst>
                </a:gridCol>
                <a:gridCol w="246888">
                  <a:extLst>
                    <a:ext uri="{9D8B030D-6E8A-4147-A177-3AD203B41FA5}">
                      <a16:colId xmlns:a16="http://schemas.microsoft.com/office/drawing/2014/main" val="1425944248"/>
                    </a:ext>
                  </a:extLst>
                </a:gridCol>
                <a:gridCol w="246888">
                  <a:extLst>
                    <a:ext uri="{9D8B030D-6E8A-4147-A177-3AD203B41FA5}">
                      <a16:colId xmlns:a16="http://schemas.microsoft.com/office/drawing/2014/main" val="3527099109"/>
                    </a:ext>
                  </a:extLst>
                </a:gridCol>
                <a:gridCol w="246888">
                  <a:extLst>
                    <a:ext uri="{9D8B030D-6E8A-4147-A177-3AD203B41FA5}">
                      <a16:colId xmlns:a16="http://schemas.microsoft.com/office/drawing/2014/main" val="4190127103"/>
                    </a:ext>
                  </a:extLst>
                </a:gridCol>
                <a:gridCol w="246888">
                  <a:extLst>
                    <a:ext uri="{9D8B030D-6E8A-4147-A177-3AD203B41FA5}">
                      <a16:colId xmlns:a16="http://schemas.microsoft.com/office/drawing/2014/main" val="1498358868"/>
                    </a:ext>
                  </a:extLst>
                </a:gridCol>
                <a:gridCol w="246888">
                  <a:extLst>
                    <a:ext uri="{9D8B030D-6E8A-4147-A177-3AD203B41FA5}">
                      <a16:colId xmlns:a16="http://schemas.microsoft.com/office/drawing/2014/main" val="2885623167"/>
                    </a:ext>
                  </a:extLst>
                </a:gridCol>
                <a:gridCol w="246888">
                  <a:extLst>
                    <a:ext uri="{9D8B030D-6E8A-4147-A177-3AD203B41FA5}">
                      <a16:colId xmlns:a16="http://schemas.microsoft.com/office/drawing/2014/main" val="3875026359"/>
                    </a:ext>
                  </a:extLst>
                </a:gridCol>
                <a:gridCol w="246888">
                  <a:extLst>
                    <a:ext uri="{9D8B030D-6E8A-4147-A177-3AD203B41FA5}">
                      <a16:colId xmlns:a16="http://schemas.microsoft.com/office/drawing/2014/main" val="341757800"/>
                    </a:ext>
                  </a:extLst>
                </a:gridCol>
                <a:gridCol w="246888">
                  <a:extLst>
                    <a:ext uri="{9D8B030D-6E8A-4147-A177-3AD203B41FA5}">
                      <a16:colId xmlns:a16="http://schemas.microsoft.com/office/drawing/2014/main" val="1298823600"/>
                    </a:ext>
                  </a:extLst>
                </a:gridCol>
                <a:gridCol w="246888">
                  <a:extLst>
                    <a:ext uri="{9D8B030D-6E8A-4147-A177-3AD203B41FA5}">
                      <a16:colId xmlns:a16="http://schemas.microsoft.com/office/drawing/2014/main" val="3525338317"/>
                    </a:ext>
                  </a:extLst>
                </a:gridCol>
                <a:gridCol w="246888">
                  <a:extLst>
                    <a:ext uri="{9D8B030D-6E8A-4147-A177-3AD203B41FA5}">
                      <a16:colId xmlns:a16="http://schemas.microsoft.com/office/drawing/2014/main" val="1081424097"/>
                    </a:ext>
                  </a:extLst>
                </a:gridCol>
                <a:gridCol w="246888">
                  <a:extLst>
                    <a:ext uri="{9D8B030D-6E8A-4147-A177-3AD203B41FA5}">
                      <a16:colId xmlns:a16="http://schemas.microsoft.com/office/drawing/2014/main" val="30230179"/>
                    </a:ext>
                  </a:extLst>
                </a:gridCol>
                <a:gridCol w="246888">
                  <a:extLst>
                    <a:ext uri="{9D8B030D-6E8A-4147-A177-3AD203B41FA5}">
                      <a16:colId xmlns:a16="http://schemas.microsoft.com/office/drawing/2014/main" val="1904346781"/>
                    </a:ext>
                  </a:extLst>
                </a:gridCol>
                <a:gridCol w="246888">
                  <a:extLst>
                    <a:ext uri="{9D8B030D-6E8A-4147-A177-3AD203B41FA5}">
                      <a16:colId xmlns:a16="http://schemas.microsoft.com/office/drawing/2014/main" val="3834467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99499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- 2021-12-22 17:04:46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South Philly Food Co-op, The Superhero Project- Non Profit Foundation, and Valley Forge Educational Services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https://quintly-image-storage.s3.amazonaws.com/d123f9c23f3abec6e562a564c92f236a/c19251691f942dc3fc59c1c91581057f.jpg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73396380"/>
                  </a:ext>
                </a:extLst>
              </a:tr>
            </a:tbl>
          </a:graphicData>
        </a:graphic>
      </p:graphicFrame>
      <p:sp>
        <p:nvSpPr>
          <p:cNvPr id="4" name="Text Placeholder 3">
            <a:extLst>
              <a:ext uri="{FF2B5EF4-FFF2-40B4-BE49-F238E27FC236}">
                <a16:creationId xmlns:a16="http://schemas.microsoft.com/office/drawing/2014/main" id="{803B388E-A8AF-4CC5-9A10-4C449A9C065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02459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3401-28F1-4FB3-B647-FA0DE651AE2B}"/>
              </a:ext>
            </a:extLst>
          </p:cNvPr>
          <p:cNvSpPr>
            <a:spLocks noGrp="1"/>
          </p:cNvSpPr>
          <p:nvPr>
            <p:ph type="title"/>
          </p:nvPr>
        </p:nvSpPr>
        <p:spPr/>
        <p:txBody>
          <a:bodyPr/>
          <a:lstStyle/>
          <a:p>
            <a:r>
              <a:rPr lang="en-US"/>
              <a:t>Facebook Original Own Posts Table | All profiles - 15 of 26</a:t>
            </a:r>
          </a:p>
        </p:txBody>
      </p:sp>
      <p:graphicFrame>
        <p:nvGraphicFramePr>
          <p:cNvPr id="5" name="Table Placeholder 4">
            <a:extLst>
              <a:ext uri="{FF2B5EF4-FFF2-40B4-BE49-F238E27FC236}">
                <a16:creationId xmlns:a16="http://schemas.microsoft.com/office/drawing/2014/main" id="{3DB07487-6569-43D5-84B4-DF4EB1DE40DA}"/>
              </a:ext>
            </a:extLst>
          </p:cNvPr>
          <p:cNvGraphicFramePr>
            <a:graphicFrameLocks noGrp="1"/>
          </p:cNvGraphicFramePr>
          <p:nvPr>
            <p:ph type="tbl" sz="quarter" idx="13"/>
            <p:extLst>
              <p:ext uri="{D42A27DB-BD31-4B8C-83A1-F6EECF244321}">
                <p14:modId xmlns:p14="http://schemas.microsoft.com/office/powerpoint/2010/main" val="2457202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96210620"/>
                    </a:ext>
                  </a:extLst>
                </a:gridCol>
                <a:gridCol w="1152144">
                  <a:extLst>
                    <a:ext uri="{9D8B030D-6E8A-4147-A177-3AD203B41FA5}">
                      <a16:colId xmlns:a16="http://schemas.microsoft.com/office/drawing/2014/main" val="1783423774"/>
                    </a:ext>
                  </a:extLst>
                </a:gridCol>
                <a:gridCol w="822960">
                  <a:extLst>
                    <a:ext uri="{9D8B030D-6E8A-4147-A177-3AD203B41FA5}">
                      <a16:colId xmlns:a16="http://schemas.microsoft.com/office/drawing/2014/main" val="3684572913"/>
                    </a:ext>
                  </a:extLst>
                </a:gridCol>
                <a:gridCol w="246888">
                  <a:extLst>
                    <a:ext uri="{9D8B030D-6E8A-4147-A177-3AD203B41FA5}">
                      <a16:colId xmlns:a16="http://schemas.microsoft.com/office/drawing/2014/main" val="1176154680"/>
                    </a:ext>
                  </a:extLst>
                </a:gridCol>
                <a:gridCol w="246888">
                  <a:extLst>
                    <a:ext uri="{9D8B030D-6E8A-4147-A177-3AD203B41FA5}">
                      <a16:colId xmlns:a16="http://schemas.microsoft.com/office/drawing/2014/main" val="2702890509"/>
                    </a:ext>
                  </a:extLst>
                </a:gridCol>
                <a:gridCol w="246888">
                  <a:extLst>
                    <a:ext uri="{9D8B030D-6E8A-4147-A177-3AD203B41FA5}">
                      <a16:colId xmlns:a16="http://schemas.microsoft.com/office/drawing/2014/main" val="2277801011"/>
                    </a:ext>
                  </a:extLst>
                </a:gridCol>
                <a:gridCol w="246888">
                  <a:extLst>
                    <a:ext uri="{9D8B030D-6E8A-4147-A177-3AD203B41FA5}">
                      <a16:colId xmlns:a16="http://schemas.microsoft.com/office/drawing/2014/main" val="1919745601"/>
                    </a:ext>
                  </a:extLst>
                </a:gridCol>
                <a:gridCol w="246888">
                  <a:extLst>
                    <a:ext uri="{9D8B030D-6E8A-4147-A177-3AD203B41FA5}">
                      <a16:colId xmlns:a16="http://schemas.microsoft.com/office/drawing/2014/main" val="1175805795"/>
                    </a:ext>
                  </a:extLst>
                </a:gridCol>
                <a:gridCol w="246888">
                  <a:extLst>
                    <a:ext uri="{9D8B030D-6E8A-4147-A177-3AD203B41FA5}">
                      <a16:colId xmlns:a16="http://schemas.microsoft.com/office/drawing/2014/main" val="1480517046"/>
                    </a:ext>
                  </a:extLst>
                </a:gridCol>
                <a:gridCol w="246888">
                  <a:extLst>
                    <a:ext uri="{9D8B030D-6E8A-4147-A177-3AD203B41FA5}">
                      <a16:colId xmlns:a16="http://schemas.microsoft.com/office/drawing/2014/main" val="3746762556"/>
                    </a:ext>
                  </a:extLst>
                </a:gridCol>
                <a:gridCol w="246888">
                  <a:extLst>
                    <a:ext uri="{9D8B030D-6E8A-4147-A177-3AD203B41FA5}">
                      <a16:colId xmlns:a16="http://schemas.microsoft.com/office/drawing/2014/main" val="558766135"/>
                    </a:ext>
                  </a:extLst>
                </a:gridCol>
                <a:gridCol w="246888">
                  <a:extLst>
                    <a:ext uri="{9D8B030D-6E8A-4147-A177-3AD203B41FA5}">
                      <a16:colId xmlns:a16="http://schemas.microsoft.com/office/drawing/2014/main" val="2550896718"/>
                    </a:ext>
                  </a:extLst>
                </a:gridCol>
                <a:gridCol w="246888">
                  <a:extLst>
                    <a:ext uri="{9D8B030D-6E8A-4147-A177-3AD203B41FA5}">
                      <a16:colId xmlns:a16="http://schemas.microsoft.com/office/drawing/2014/main" val="3603133978"/>
                    </a:ext>
                  </a:extLst>
                </a:gridCol>
                <a:gridCol w="246888">
                  <a:extLst>
                    <a:ext uri="{9D8B030D-6E8A-4147-A177-3AD203B41FA5}">
                      <a16:colId xmlns:a16="http://schemas.microsoft.com/office/drawing/2014/main" val="25056050"/>
                    </a:ext>
                  </a:extLst>
                </a:gridCol>
                <a:gridCol w="246888">
                  <a:extLst>
                    <a:ext uri="{9D8B030D-6E8A-4147-A177-3AD203B41FA5}">
                      <a16:colId xmlns:a16="http://schemas.microsoft.com/office/drawing/2014/main" val="600358148"/>
                    </a:ext>
                  </a:extLst>
                </a:gridCol>
                <a:gridCol w="246888">
                  <a:extLst>
                    <a:ext uri="{9D8B030D-6E8A-4147-A177-3AD203B41FA5}">
                      <a16:colId xmlns:a16="http://schemas.microsoft.com/office/drawing/2014/main" val="2864821211"/>
                    </a:ext>
                  </a:extLst>
                </a:gridCol>
                <a:gridCol w="246888">
                  <a:extLst>
                    <a:ext uri="{9D8B030D-6E8A-4147-A177-3AD203B41FA5}">
                      <a16:colId xmlns:a16="http://schemas.microsoft.com/office/drawing/2014/main" val="505369469"/>
                    </a:ext>
                  </a:extLst>
                </a:gridCol>
                <a:gridCol w="246888">
                  <a:extLst>
                    <a:ext uri="{9D8B030D-6E8A-4147-A177-3AD203B41FA5}">
                      <a16:colId xmlns:a16="http://schemas.microsoft.com/office/drawing/2014/main" val="2873367977"/>
                    </a:ext>
                  </a:extLst>
                </a:gridCol>
                <a:gridCol w="246888">
                  <a:extLst>
                    <a:ext uri="{9D8B030D-6E8A-4147-A177-3AD203B41FA5}">
                      <a16:colId xmlns:a16="http://schemas.microsoft.com/office/drawing/2014/main" val="363671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37036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- 2021-12-22 15:23:18</a:t>
                      </a:r>
                      <a:r>
                        <a:rPr kumimoji="0" lang="en-US" sz="1000" b="0" i="0" u="none" strike="noStrike" kern="1200" cap="none" spc="0" normalizeH="0" baseline="0" noProof="0">
                          <a:ln>
                            <a:noFill/>
                          </a:ln>
                          <a:solidFill>
                            <a:prstClr val="black"/>
                          </a:solidFill>
                          <a:effectLst/>
                          <a:uLnTx/>
                          <a:uFillTx/>
                          <a:latin typeface="+mn-lt"/>
                          <a:ea typeface="+mn-ea"/>
                          <a:cs typeface="+mn-cs"/>
                        </a:rPr>
                        <a:t>
 Need an idea for your holiday #staycation? Medalit has been using her time off this year to visit museums in her city! How do you maintain your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https://quintly-image-storage.s3.amazonaws.com/e33bbb9956bb05844e7317a82c09a400/efae74c96b9c52aecb2a11fd065e7e7f.jpg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0864606"/>
                  </a:ext>
                </a:extLst>
              </a:tr>
            </a:tbl>
          </a:graphicData>
        </a:graphic>
      </p:graphicFrame>
      <p:sp>
        <p:nvSpPr>
          <p:cNvPr id="4" name="Text Placeholder 3">
            <a:extLst>
              <a:ext uri="{FF2B5EF4-FFF2-40B4-BE49-F238E27FC236}">
                <a16:creationId xmlns:a16="http://schemas.microsoft.com/office/drawing/2014/main" id="{6211B63C-3039-4D5E-898A-3521100E553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77695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E9A39-039E-4356-AA2C-6D38928F4FD8}"/>
              </a:ext>
            </a:extLst>
          </p:cNvPr>
          <p:cNvSpPr>
            <a:spLocks noGrp="1"/>
          </p:cNvSpPr>
          <p:nvPr>
            <p:ph type="title"/>
          </p:nvPr>
        </p:nvSpPr>
        <p:spPr/>
        <p:txBody>
          <a:bodyPr/>
          <a:lstStyle/>
          <a:p>
            <a:r>
              <a:rPr lang="en-US"/>
              <a:t>Facebook Original Own Posts Table | All profiles - 16 of 26</a:t>
            </a:r>
          </a:p>
        </p:txBody>
      </p:sp>
      <p:graphicFrame>
        <p:nvGraphicFramePr>
          <p:cNvPr id="5" name="Table Placeholder 4">
            <a:extLst>
              <a:ext uri="{FF2B5EF4-FFF2-40B4-BE49-F238E27FC236}">
                <a16:creationId xmlns:a16="http://schemas.microsoft.com/office/drawing/2014/main" id="{2967CBD2-6730-42DF-85C6-04C11ED1CE51}"/>
              </a:ext>
            </a:extLst>
          </p:cNvPr>
          <p:cNvGraphicFramePr>
            <a:graphicFrameLocks noGrp="1"/>
          </p:cNvGraphicFramePr>
          <p:nvPr>
            <p:ph type="tbl" sz="quarter" idx="13"/>
            <p:extLst>
              <p:ext uri="{D42A27DB-BD31-4B8C-83A1-F6EECF244321}">
                <p14:modId xmlns:p14="http://schemas.microsoft.com/office/powerpoint/2010/main" val="1705780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23450017"/>
                    </a:ext>
                  </a:extLst>
                </a:gridCol>
                <a:gridCol w="1152144">
                  <a:extLst>
                    <a:ext uri="{9D8B030D-6E8A-4147-A177-3AD203B41FA5}">
                      <a16:colId xmlns:a16="http://schemas.microsoft.com/office/drawing/2014/main" val="3966044112"/>
                    </a:ext>
                  </a:extLst>
                </a:gridCol>
                <a:gridCol w="822960">
                  <a:extLst>
                    <a:ext uri="{9D8B030D-6E8A-4147-A177-3AD203B41FA5}">
                      <a16:colId xmlns:a16="http://schemas.microsoft.com/office/drawing/2014/main" val="3446137271"/>
                    </a:ext>
                  </a:extLst>
                </a:gridCol>
                <a:gridCol w="246888">
                  <a:extLst>
                    <a:ext uri="{9D8B030D-6E8A-4147-A177-3AD203B41FA5}">
                      <a16:colId xmlns:a16="http://schemas.microsoft.com/office/drawing/2014/main" val="1419987015"/>
                    </a:ext>
                  </a:extLst>
                </a:gridCol>
                <a:gridCol w="246888">
                  <a:extLst>
                    <a:ext uri="{9D8B030D-6E8A-4147-A177-3AD203B41FA5}">
                      <a16:colId xmlns:a16="http://schemas.microsoft.com/office/drawing/2014/main" val="1138581434"/>
                    </a:ext>
                  </a:extLst>
                </a:gridCol>
                <a:gridCol w="246888">
                  <a:extLst>
                    <a:ext uri="{9D8B030D-6E8A-4147-A177-3AD203B41FA5}">
                      <a16:colId xmlns:a16="http://schemas.microsoft.com/office/drawing/2014/main" val="516876525"/>
                    </a:ext>
                  </a:extLst>
                </a:gridCol>
                <a:gridCol w="246888">
                  <a:extLst>
                    <a:ext uri="{9D8B030D-6E8A-4147-A177-3AD203B41FA5}">
                      <a16:colId xmlns:a16="http://schemas.microsoft.com/office/drawing/2014/main" val="2176391939"/>
                    </a:ext>
                  </a:extLst>
                </a:gridCol>
                <a:gridCol w="246888">
                  <a:extLst>
                    <a:ext uri="{9D8B030D-6E8A-4147-A177-3AD203B41FA5}">
                      <a16:colId xmlns:a16="http://schemas.microsoft.com/office/drawing/2014/main" val="1367397870"/>
                    </a:ext>
                  </a:extLst>
                </a:gridCol>
                <a:gridCol w="246888">
                  <a:extLst>
                    <a:ext uri="{9D8B030D-6E8A-4147-A177-3AD203B41FA5}">
                      <a16:colId xmlns:a16="http://schemas.microsoft.com/office/drawing/2014/main" val="2968411781"/>
                    </a:ext>
                  </a:extLst>
                </a:gridCol>
                <a:gridCol w="246888">
                  <a:extLst>
                    <a:ext uri="{9D8B030D-6E8A-4147-A177-3AD203B41FA5}">
                      <a16:colId xmlns:a16="http://schemas.microsoft.com/office/drawing/2014/main" val="2124066046"/>
                    </a:ext>
                  </a:extLst>
                </a:gridCol>
                <a:gridCol w="246888">
                  <a:extLst>
                    <a:ext uri="{9D8B030D-6E8A-4147-A177-3AD203B41FA5}">
                      <a16:colId xmlns:a16="http://schemas.microsoft.com/office/drawing/2014/main" val="1100406025"/>
                    </a:ext>
                  </a:extLst>
                </a:gridCol>
                <a:gridCol w="246888">
                  <a:extLst>
                    <a:ext uri="{9D8B030D-6E8A-4147-A177-3AD203B41FA5}">
                      <a16:colId xmlns:a16="http://schemas.microsoft.com/office/drawing/2014/main" val="2735140161"/>
                    </a:ext>
                  </a:extLst>
                </a:gridCol>
                <a:gridCol w="246888">
                  <a:extLst>
                    <a:ext uri="{9D8B030D-6E8A-4147-A177-3AD203B41FA5}">
                      <a16:colId xmlns:a16="http://schemas.microsoft.com/office/drawing/2014/main" val="624019405"/>
                    </a:ext>
                  </a:extLst>
                </a:gridCol>
                <a:gridCol w="246888">
                  <a:extLst>
                    <a:ext uri="{9D8B030D-6E8A-4147-A177-3AD203B41FA5}">
                      <a16:colId xmlns:a16="http://schemas.microsoft.com/office/drawing/2014/main" val="3393845332"/>
                    </a:ext>
                  </a:extLst>
                </a:gridCol>
                <a:gridCol w="246888">
                  <a:extLst>
                    <a:ext uri="{9D8B030D-6E8A-4147-A177-3AD203B41FA5}">
                      <a16:colId xmlns:a16="http://schemas.microsoft.com/office/drawing/2014/main" val="3152619346"/>
                    </a:ext>
                  </a:extLst>
                </a:gridCol>
                <a:gridCol w="246888">
                  <a:extLst>
                    <a:ext uri="{9D8B030D-6E8A-4147-A177-3AD203B41FA5}">
                      <a16:colId xmlns:a16="http://schemas.microsoft.com/office/drawing/2014/main" val="3006732388"/>
                    </a:ext>
                  </a:extLst>
                </a:gridCol>
                <a:gridCol w="246888">
                  <a:extLst>
                    <a:ext uri="{9D8B030D-6E8A-4147-A177-3AD203B41FA5}">
                      <a16:colId xmlns:a16="http://schemas.microsoft.com/office/drawing/2014/main" val="2061463981"/>
                    </a:ext>
                  </a:extLst>
                </a:gridCol>
                <a:gridCol w="246888">
                  <a:extLst>
                    <a:ext uri="{9D8B030D-6E8A-4147-A177-3AD203B41FA5}">
                      <a16:colId xmlns:a16="http://schemas.microsoft.com/office/drawing/2014/main" val="1908611600"/>
                    </a:ext>
                  </a:extLst>
                </a:gridCol>
                <a:gridCol w="246888">
                  <a:extLst>
                    <a:ext uri="{9D8B030D-6E8A-4147-A177-3AD203B41FA5}">
                      <a16:colId xmlns:a16="http://schemas.microsoft.com/office/drawing/2014/main" val="3655564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689046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- 2021-12-21 21:28:12</a:t>
                      </a:r>
                      <a:r>
                        <a:rPr kumimoji="0" lang="en-US" sz="1000" b="0" i="0" u="none" strike="noStrike" kern="1200" cap="none" spc="0" normalizeH="0" baseline="0" noProof="0">
                          <a:ln>
                            <a:noFill/>
                          </a:ln>
                          <a:solidFill>
                            <a:prstClr val="black"/>
                          </a:solidFill>
                          <a:effectLst/>
                          <a:uLnTx/>
                          <a:uFillTx/>
                          <a:latin typeface="+mn-lt"/>
                          <a:ea typeface="+mn-ea"/>
                          <a:cs typeface="+mn-cs"/>
                        </a:rPr>
                        <a:t>
 We want to thank our associates for giving generously to our Santa's Workshop donation drive for the families and children served by Kapiolani Medical Center for Women &amp; Children. Together, we filled two cars! Mahalo Kapiolani Medical Center for opening your doors to the community every holiday season. It's a joy to be a part of something that brings smiles to keiki's faces. 
Read 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https://quintly-image-storage.s3.amazonaws.com/17ae3836335657ff0a83f20c7d11e5e8/b34b5da14e5a89b5940e174b464f30ec.jpg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8137085"/>
                  </a:ext>
                </a:extLst>
              </a:tr>
            </a:tbl>
          </a:graphicData>
        </a:graphic>
      </p:graphicFrame>
      <p:sp>
        <p:nvSpPr>
          <p:cNvPr id="4" name="Text Placeholder 3">
            <a:extLst>
              <a:ext uri="{FF2B5EF4-FFF2-40B4-BE49-F238E27FC236}">
                <a16:creationId xmlns:a16="http://schemas.microsoft.com/office/drawing/2014/main" id="{0F888D9D-9822-4366-A1A4-B41D6772C77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87265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78B28-833A-48B9-9D00-2405EFD1B216}"/>
              </a:ext>
            </a:extLst>
          </p:cNvPr>
          <p:cNvSpPr>
            <a:spLocks noGrp="1"/>
          </p:cNvSpPr>
          <p:nvPr>
            <p:ph type="title"/>
          </p:nvPr>
        </p:nvSpPr>
        <p:spPr/>
        <p:txBody>
          <a:bodyPr/>
          <a:lstStyle/>
          <a:p>
            <a:r>
              <a:rPr lang="en-US"/>
              <a:t>Facebook Original Own Posts Table | All profiles - 17 of 26</a:t>
            </a:r>
          </a:p>
        </p:txBody>
      </p:sp>
      <p:graphicFrame>
        <p:nvGraphicFramePr>
          <p:cNvPr id="5" name="Table Placeholder 4">
            <a:extLst>
              <a:ext uri="{FF2B5EF4-FFF2-40B4-BE49-F238E27FC236}">
                <a16:creationId xmlns:a16="http://schemas.microsoft.com/office/drawing/2014/main" id="{1971B778-7463-4CED-A094-6CBE8FA0A5D8}"/>
              </a:ext>
            </a:extLst>
          </p:cNvPr>
          <p:cNvGraphicFramePr>
            <a:graphicFrameLocks noGrp="1"/>
          </p:cNvGraphicFramePr>
          <p:nvPr>
            <p:ph type="tbl" sz="quarter" idx="13"/>
            <p:extLst>
              <p:ext uri="{D42A27DB-BD31-4B8C-83A1-F6EECF244321}">
                <p14:modId xmlns:p14="http://schemas.microsoft.com/office/powerpoint/2010/main" val="3371412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92986541"/>
                    </a:ext>
                  </a:extLst>
                </a:gridCol>
                <a:gridCol w="1152144">
                  <a:extLst>
                    <a:ext uri="{9D8B030D-6E8A-4147-A177-3AD203B41FA5}">
                      <a16:colId xmlns:a16="http://schemas.microsoft.com/office/drawing/2014/main" val="4034604734"/>
                    </a:ext>
                  </a:extLst>
                </a:gridCol>
                <a:gridCol w="822960">
                  <a:extLst>
                    <a:ext uri="{9D8B030D-6E8A-4147-A177-3AD203B41FA5}">
                      <a16:colId xmlns:a16="http://schemas.microsoft.com/office/drawing/2014/main" val="825424627"/>
                    </a:ext>
                  </a:extLst>
                </a:gridCol>
                <a:gridCol w="246888">
                  <a:extLst>
                    <a:ext uri="{9D8B030D-6E8A-4147-A177-3AD203B41FA5}">
                      <a16:colId xmlns:a16="http://schemas.microsoft.com/office/drawing/2014/main" val="3712466830"/>
                    </a:ext>
                  </a:extLst>
                </a:gridCol>
                <a:gridCol w="246888">
                  <a:extLst>
                    <a:ext uri="{9D8B030D-6E8A-4147-A177-3AD203B41FA5}">
                      <a16:colId xmlns:a16="http://schemas.microsoft.com/office/drawing/2014/main" val="1189163083"/>
                    </a:ext>
                  </a:extLst>
                </a:gridCol>
                <a:gridCol w="246888">
                  <a:extLst>
                    <a:ext uri="{9D8B030D-6E8A-4147-A177-3AD203B41FA5}">
                      <a16:colId xmlns:a16="http://schemas.microsoft.com/office/drawing/2014/main" val="906205899"/>
                    </a:ext>
                  </a:extLst>
                </a:gridCol>
                <a:gridCol w="246888">
                  <a:extLst>
                    <a:ext uri="{9D8B030D-6E8A-4147-A177-3AD203B41FA5}">
                      <a16:colId xmlns:a16="http://schemas.microsoft.com/office/drawing/2014/main" val="3301349405"/>
                    </a:ext>
                  </a:extLst>
                </a:gridCol>
                <a:gridCol w="246888">
                  <a:extLst>
                    <a:ext uri="{9D8B030D-6E8A-4147-A177-3AD203B41FA5}">
                      <a16:colId xmlns:a16="http://schemas.microsoft.com/office/drawing/2014/main" val="3283484567"/>
                    </a:ext>
                  </a:extLst>
                </a:gridCol>
                <a:gridCol w="246888">
                  <a:extLst>
                    <a:ext uri="{9D8B030D-6E8A-4147-A177-3AD203B41FA5}">
                      <a16:colId xmlns:a16="http://schemas.microsoft.com/office/drawing/2014/main" val="3145280074"/>
                    </a:ext>
                  </a:extLst>
                </a:gridCol>
                <a:gridCol w="246888">
                  <a:extLst>
                    <a:ext uri="{9D8B030D-6E8A-4147-A177-3AD203B41FA5}">
                      <a16:colId xmlns:a16="http://schemas.microsoft.com/office/drawing/2014/main" val="3719649844"/>
                    </a:ext>
                  </a:extLst>
                </a:gridCol>
                <a:gridCol w="246888">
                  <a:extLst>
                    <a:ext uri="{9D8B030D-6E8A-4147-A177-3AD203B41FA5}">
                      <a16:colId xmlns:a16="http://schemas.microsoft.com/office/drawing/2014/main" val="2322313514"/>
                    </a:ext>
                  </a:extLst>
                </a:gridCol>
                <a:gridCol w="246888">
                  <a:extLst>
                    <a:ext uri="{9D8B030D-6E8A-4147-A177-3AD203B41FA5}">
                      <a16:colId xmlns:a16="http://schemas.microsoft.com/office/drawing/2014/main" val="544783992"/>
                    </a:ext>
                  </a:extLst>
                </a:gridCol>
                <a:gridCol w="246888">
                  <a:extLst>
                    <a:ext uri="{9D8B030D-6E8A-4147-A177-3AD203B41FA5}">
                      <a16:colId xmlns:a16="http://schemas.microsoft.com/office/drawing/2014/main" val="4291710743"/>
                    </a:ext>
                  </a:extLst>
                </a:gridCol>
                <a:gridCol w="246888">
                  <a:extLst>
                    <a:ext uri="{9D8B030D-6E8A-4147-A177-3AD203B41FA5}">
                      <a16:colId xmlns:a16="http://schemas.microsoft.com/office/drawing/2014/main" val="211443420"/>
                    </a:ext>
                  </a:extLst>
                </a:gridCol>
                <a:gridCol w="246888">
                  <a:extLst>
                    <a:ext uri="{9D8B030D-6E8A-4147-A177-3AD203B41FA5}">
                      <a16:colId xmlns:a16="http://schemas.microsoft.com/office/drawing/2014/main" val="1769611880"/>
                    </a:ext>
                  </a:extLst>
                </a:gridCol>
                <a:gridCol w="246888">
                  <a:extLst>
                    <a:ext uri="{9D8B030D-6E8A-4147-A177-3AD203B41FA5}">
                      <a16:colId xmlns:a16="http://schemas.microsoft.com/office/drawing/2014/main" val="1179684166"/>
                    </a:ext>
                  </a:extLst>
                </a:gridCol>
                <a:gridCol w="246888">
                  <a:extLst>
                    <a:ext uri="{9D8B030D-6E8A-4147-A177-3AD203B41FA5}">
                      <a16:colId xmlns:a16="http://schemas.microsoft.com/office/drawing/2014/main" val="760657077"/>
                    </a:ext>
                  </a:extLst>
                </a:gridCol>
                <a:gridCol w="246888">
                  <a:extLst>
                    <a:ext uri="{9D8B030D-6E8A-4147-A177-3AD203B41FA5}">
                      <a16:colId xmlns:a16="http://schemas.microsoft.com/office/drawing/2014/main" val="4145643952"/>
                    </a:ext>
                  </a:extLst>
                </a:gridCol>
                <a:gridCol w="246888">
                  <a:extLst>
                    <a:ext uri="{9D8B030D-6E8A-4147-A177-3AD203B41FA5}">
                      <a16:colId xmlns:a16="http://schemas.microsoft.com/office/drawing/2014/main" val="41327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683978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- 2021-12-21 12:13:35</a:t>
                      </a:r>
                      <a:r>
                        <a:rPr kumimoji="0" lang="en-US" sz="1000" b="0" i="0" u="none" strike="noStrike" kern="1200" cap="none" spc="0" normalizeH="0" baseline="0" noProof="0">
                          <a:ln>
                            <a:noFill/>
                          </a:ln>
                          <a:solidFill>
                            <a:prstClr val="black"/>
                          </a:solidFill>
                          <a:effectLst/>
                          <a:uLnTx/>
                          <a:uFillTx/>
                          <a:latin typeface="+mn-lt"/>
                          <a:ea typeface="+mn-ea"/>
                          <a:cs typeface="+mn-cs"/>
                        </a:rPr>
                        <a:t>
 It's well known that improving #fitness is one of the most common New Year's resolutions. Fitness instructors and trainers can get prepared for the New Year's rush with our easy-to-apply, easy-to-renew fitness insurance: https://bit.ly/3yUx6aD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https://quintly-image-storage.s3.amazonaws.com/d123f9c23f3abec6e562a564c92f236a/ce84e38a0c8144e1d72b447906a85867.jpg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36242554"/>
                  </a:ext>
                </a:extLst>
              </a:tr>
            </a:tbl>
          </a:graphicData>
        </a:graphic>
      </p:graphicFrame>
      <p:sp>
        <p:nvSpPr>
          <p:cNvPr id="4" name="Text Placeholder 3">
            <a:extLst>
              <a:ext uri="{FF2B5EF4-FFF2-40B4-BE49-F238E27FC236}">
                <a16:creationId xmlns:a16="http://schemas.microsoft.com/office/drawing/2014/main" id="{32E48676-9414-44D1-BFC4-1ED16CB9D4E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804854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689F4-10F6-454E-9AFC-AECD03F813D3}"/>
              </a:ext>
            </a:extLst>
          </p:cNvPr>
          <p:cNvSpPr>
            <a:spLocks noGrp="1"/>
          </p:cNvSpPr>
          <p:nvPr>
            <p:ph type="title"/>
          </p:nvPr>
        </p:nvSpPr>
        <p:spPr/>
        <p:txBody>
          <a:bodyPr/>
          <a:lstStyle/>
          <a:p>
            <a:r>
              <a:rPr lang="en-US"/>
              <a:t>Facebook Original Own Posts Table | All profiles - 18 of 26</a:t>
            </a:r>
          </a:p>
        </p:txBody>
      </p:sp>
      <p:graphicFrame>
        <p:nvGraphicFramePr>
          <p:cNvPr id="5" name="Table Placeholder 4">
            <a:extLst>
              <a:ext uri="{FF2B5EF4-FFF2-40B4-BE49-F238E27FC236}">
                <a16:creationId xmlns:a16="http://schemas.microsoft.com/office/drawing/2014/main" id="{0CC8B2C5-E240-4BC8-A026-7A1D39DACFED}"/>
              </a:ext>
            </a:extLst>
          </p:cNvPr>
          <p:cNvGraphicFramePr>
            <a:graphicFrameLocks noGrp="1"/>
          </p:cNvGraphicFramePr>
          <p:nvPr>
            <p:ph type="tbl" sz="quarter" idx="13"/>
            <p:extLst>
              <p:ext uri="{D42A27DB-BD31-4B8C-83A1-F6EECF244321}">
                <p14:modId xmlns:p14="http://schemas.microsoft.com/office/powerpoint/2010/main" val="1434473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9036213"/>
                    </a:ext>
                  </a:extLst>
                </a:gridCol>
                <a:gridCol w="1152144">
                  <a:extLst>
                    <a:ext uri="{9D8B030D-6E8A-4147-A177-3AD203B41FA5}">
                      <a16:colId xmlns:a16="http://schemas.microsoft.com/office/drawing/2014/main" val="1182544537"/>
                    </a:ext>
                  </a:extLst>
                </a:gridCol>
                <a:gridCol w="822960">
                  <a:extLst>
                    <a:ext uri="{9D8B030D-6E8A-4147-A177-3AD203B41FA5}">
                      <a16:colId xmlns:a16="http://schemas.microsoft.com/office/drawing/2014/main" val="2614886185"/>
                    </a:ext>
                  </a:extLst>
                </a:gridCol>
                <a:gridCol w="246888">
                  <a:extLst>
                    <a:ext uri="{9D8B030D-6E8A-4147-A177-3AD203B41FA5}">
                      <a16:colId xmlns:a16="http://schemas.microsoft.com/office/drawing/2014/main" val="1614095532"/>
                    </a:ext>
                  </a:extLst>
                </a:gridCol>
                <a:gridCol w="246888">
                  <a:extLst>
                    <a:ext uri="{9D8B030D-6E8A-4147-A177-3AD203B41FA5}">
                      <a16:colId xmlns:a16="http://schemas.microsoft.com/office/drawing/2014/main" val="2911915824"/>
                    </a:ext>
                  </a:extLst>
                </a:gridCol>
                <a:gridCol w="246888">
                  <a:extLst>
                    <a:ext uri="{9D8B030D-6E8A-4147-A177-3AD203B41FA5}">
                      <a16:colId xmlns:a16="http://schemas.microsoft.com/office/drawing/2014/main" val="938074454"/>
                    </a:ext>
                  </a:extLst>
                </a:gridCol>
                <a:gridCol w="246888">
                  <a:extLst>
                    <a:ext uri="{9D8B030D-6E8A-4147-A177-3AD203B41FA5}">
                      <a16:colId xmlns:a16="http://schemas.microsoft.com/office/drawing/2014/main" val="1251720093"/>
                    </a:ext>
                  </a:extLst>
                </a:gridCol>
                <a:gridCol w="246888">
                  <a:extLst>
                    <a:ext uri="{9D8B030D-6E8A-4147-A177-3AD203B41FA5}">
                      <a16:colId xmlns:a16="http://schemas.microsoft.com/office/drawing/2014/main" val="3648911352"/>
                    </a:ext>
                  </a:extLst>
                </a:gridCol>
                <a:gridCol w="246888">
                  <a:extLst>
                    <a:ext uri="{9D8B030D-6E8A-4147-A177-3AD203B41FA5}">
                      <a16:colId xmlns:a16="http://schemas.microsoft.com/office/drawing/2014/main" val="461507911"/>
                    </a:ext>
                  </a:extLst>
                </a:gridCol>
                <a:gridCol w="246888">
                  <a:extLst>
                    <a:ext uri="{9D8B030D-6E8A-4147-A177-3AD203B41FA5}">
                      <a16:colId xmlns:a16="http://schemas.microsoft.com/office/drawing/2014/main" val="3757448823"/>
                    </a:ext>
                  </a:extLst>
                </a:gridCol>
                <a:gridCol w="246888">
                  <a:extLst>
                    <a:ext uri="{9D8B030D-6E8A-4147-A177-3AD203B41FA5}">
                      <a16:colId xmlns:a16="http://schemas.microsoft.com/office/drawing/2014/main" val="3180187482"/>
                    </a:ext>
                  </a:extLst>
                </a:gridCol>
                <a:gridCol w="246888">
                  <a:extLst>
                    <a:ext uri="{9D8B030D-6E8A-4147-A177-3AD203B41FA5}">
                      <a16:colId xmlns:a16="http://schemas.microsoft.com/office/drawing/2014/main" val="2393069017"/>
                    </a:ext>
                  </a:extLst>
                </a:gridCol>
                <a:gridCol w="246888">
                  <a:extLst>
                    <a:ext uri="{9D8B030D-6E8A-4147-A177-3AD203B41FA5}">
                      <a16:colId xmlns:a16="http://schemas.microsoft.com/office/drawing/2014/main" val="1354458415"/>
                    </a:ext>
                  </a:extLst>
                </a:gridCol>
                <a:gridCol w="246888">
                  <a:extLst>
                    <a:ext uri="{9D8B030D-6E8A-4147-A177-3AD203B41FA5}">
                      <a16:colId xmlns:a16="http://schemas.microsoft.com/office/drawing/2014/main" val="2687275385"/>
                    </a:ext>
                  </a:extLst>
                </a:gridCol>
                <a:gridCol w="246888">
                  <a:extLst>
                    <a:ext uri="{9D8B030D-6E8A-4147-A177-3AD203B41FA5}">
                      <a16:colId xmlns:a16="http://schemas.microsoft.com/office/drawing/2014/main" val="2112507405"/>
                    </a:ext>
                  </a:extLst>
                </a:gridCol>
                <a:gridCol w="246888">
                  <a:extLst>
                    <a:ext uri="{9D8B030D-6E8A-4147-A177-3AD203B41FA5}">
                      <a16:colId xmlns:a16="http://schemas.microsoft.com/office/drawing/2014/main" val="818541334"/>
                    </a:ext>
                  </a:extLst>
                </a:gridCol>
                <a:gridCol w="246888">
                  <a:extLst>
                    <a:ext uri="{9D8B030D-6E8A-4147-A177-3AD203B41FA5}">
                      <a16:colId xmlns:a16="http://schemas.microsoft.com/office/drawing/2014/main" val="2755585038"/>
                    </a:ext>
                  </a:extLst>
                </a:gridCol>
                <a:gridCol w="246888">
                  <a:extLst>
                    <a:ext uri="{9D8B030D-6E8A-4147-A177-3AD203B41FA5}">
                      <a16:colId xmlns:a16="http://schemas.microsoft.com/office/drawing/2014/main" val="2929887019"/>
                    </a:ext>
                  </a:extLst>
                </a:gridCol>
                <a:gridCol w="246888">
                  <a:extLst>
                    <a:ext uri="{9D8B030D-6E8A-4147-A177-3AD203B41FA5}">
                      <a16:colId xmlns:a16="http://schemas.microsoft.com/office/drawing/2014/main" val="194692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55396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- 2021-12-20 17:24:40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that AM Best has reaffirmed our superior A+ Financial Strength Rating (FSR). FICOH has maintained a FSR rating of A (excellent) or higher since 1997. Learn more at https://bit.ly/3FhoJZc.
#teamficoh #financialstability #insurance #insurancebusiness #propertyandcasualty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https://quintly-image-storage.s3.amazonaws.com/17ae3836335657ff0a83f20c7d11e5e8/4bb6f391b0ddb777d92b54e502089814.png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12798644"/>
                  </a:ext>
                </a:extLst>
              </a:tr>
            </a:tbl>
          </a:graphicData>
        </a:graphic>
      </p:graphicFrame>
      <p:sp>
        <p:nvSpPr>
          <p:cNvPr id="4" name="Text Placeholder 3">
            <a:extLst>
              <a:ext uri="{FF2B5EF4-FFF2-40B4-BE49-F238E27FC236}">
                <a16:creationId xmlns:a16="http://schemas.microsoft.com/office/drawing/2014/main" id="{6C062706-C890-43B2-B925-5E3F8263A65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21020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9F74E-D7D9-4C01-AFAC-84A7924885F4}"/>
              </a:ext>
            </a:extLst>
          </p:cNvPr>
          <p:cNvSpPr>
            <a:spLocks noGrp="1"/>
          </p:cNvSpPr>
          <p:nvPr>
            <p:ph type="title"/>
          </p:nvPr>
        </p:nvSpPr>
        <p:spPr/>
        <p:txBody>
          <a:bodyPr/>
          <a:lstStyle/>
          <a:p>
            <a:r>
              <a:rPr lang="en-US"/>
              <a:t>Facebook Original Own Posts Table | All profiles - 19 of 26</a:t>
            </a:r>
          </a:p>
        </p:txBody>
      </p:sp>
      <p:graphicFrame>
        <p:nvGraphicFramePr>
          <p:cNvPr id="5" name="Table Placeholder 4">
            <a:extLst>
              <a:ext uri="{FF2B5EF4-FFF2-40B4-BE49-F238E27FC236}">
                <a16:creationId xmlns:a16="http://schemas.microsoft.com/office/drawing/2014/main" id="{7F7D94D2-7FA9-435D-B0FA-9D252A49EA4E}"/>
              </a:ext>
            </a:extLst>
          </p:cNvPr>
          <p:cNvGraphicFramePr>
            <a:graphicFrameLocks noGrp="1"/>
          </p:cNvGraphicFramePr>
          <p:nvPr>
            <p:ph type="tbl" sz="quarter" idx="13"/>
            <p:extLst>
              <p:ext uri="{D42A27DB-BD31-4B8C-83A1-F6EECF244321}">
                <p14:modId xmlns:p14="http://schemas.microsoft.com/office/powerpoint/2010/main" val="683188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008970413"/>
                    </a:ext>
                  </a:extLst>
                </a:gridCol>
                <a:gridCol w="1152144">
                  <a:extLst>
                    <a:ext uri="{9D8B030D-6E8A-4147-A177-3AD203B41FA5}">
                      <a16:colId xmlns:a16="http://schemas.microsoft.com/office/drawing/2014/main" val="1578540482"/>
                    </a:ext>
                  </a:extLst>
                </a:gridCol>
                <a:gridCol w="822960">
                  <a:extLst>
                    <a:ext uri="{9D8B030D-6E8A-4147-A177-3AD203B41FA5}">
                      <a16:colId xmlns:a16="http://schemas.microsoft.com/office/drawing/2014/main" val="2449797429"/>
                    </a:ext>
                  </a:extLst>
                </a:gridCol>
                <a:gridCol w="246888">
                  <a:extLst>
                    <a:ext uri="{9D8B030D-6E8A-4147-A177-3AD203B41FA5}">
                      <a16:colId xmlns:a16="http://schemas.microsoft.com/office/drawing/2014/main" val="204390035"/>
                    </a:ext>
                  </a:extLst>
                </a:gridCol>
                <a:gridCol w="246888">
                  <a:extLst>
                    <a:ext uri="{9D8B030D-6E8A-4147-A177-3AD203B41FA5}">
                      <a16:colId xmlns:a16="http://schemas.microsoft.com/office/drawing/2014/main" val="560065857"/>
                    </a:ext>
                  </a:extLst>
                </a:gridCol>
                <a:gridCol w="246888">
                  <a:extLst>
                    <a:ext uri="{9D8B030D-6E8A-4147-A177-3AD203B41FA5}">
                      <a16:colId xmlns:a16="http://schemas.microsoft.com/office/drawing/2014/main" val="417283025"/>
                    </a:ext>
                  </a:extLst>
                </a:gridCol>
                <a:gridCol w="246888">
                  <a:extLst>
                    <a:ext uri="{9D8B030D-6E8A-4147-A177-3AD203B41FA5}">
                      <a16:colId xmlns:a16="http://schemas.microsoft.com/office/drawing/2014/main" val="2124053221"/>
                    </a:ext>
                  </a:extLst>
                </a:gridCol>
                <a:gridCol w="246888">
                  <a:extLst>
                    <a:ext uri="{9D8B030D-6E8A-4147-A177-3AD203B41FA5}">
                      <a16:colId xmlns:a16="http://schemas.microsoft.com/office/drawing/2014/main" val="4062785776"/>
                    </a:ext>
                  </a:extLst>
                </a:gridCol>
                <a:gridCol w="246888">
                  <a:extLst>
                    <a:ext uri="{9D8B030D-6E8A-4147-A177-3AD203B41FA5}">
                      <a16:colId xmlns:a16="http://schemas.microsoft.com/office/drawing/2014/main" val="2851911636"/>
                    </a:ext>
                  </a:extLst>
                </a:gridCol>
                <a:gridCol w="246888">
                  <a:extLst>
                    <a:ext uri="{9D8B030D-6E8A-4147-A177-3AD203B41FA5}">
                      <a16:colId xmlns:a16="http://schemas.microsoft.com/office/drawing/2014/main" val="106759521"/>
                    </a:ext>
                  </a:extLst>
                </a:gridCol>
                <a:gridCol w="246888">
                  <a:extLst>
                    <a:ext uri="{9D8B030D-6E8A-4147-A177-3AD203B41FA5}">
                      <a16:colId xmlns:a16="http://schemas.microsoft.com/office/drawing/2014/main" val="4172577659"/>
                    </a:ext>
                  </a:extLst>
                </a:gridCol>
                <a:gridCol w="246888">
                  <a:extLst>
                    <a:ext uri="{9D8B030D-6E8A-4147-A177-3AD203B41FA5}">
                      <a16:colId xmlns:a16="http://schemas.microsoft.com/office/drawing/2014/main" val="3753407955"/>
                    </a:ext>
                  </a:extLst>
                </a:gridCol>
                <a:gridCol w="246888">
                  <a:extLst>
                    <a:ext uri="{9D8B030D-6E8A-4147-A177-3AD203B41FA5}">
                      <a16:colId xmlns:a16="http://schemas.microsoft.com/office/drawing/2014/main" val="1008059536"/>
                    </a:ext>
                  </a:extLst>
                </a:gridCol>
                <a:gridCol w="246888">
                  <a:extLst>
                    <a:ext uri="{9D8B030D-6E8A-4147-A177-3AD203B41FA5}">
                      <a16:colId xmlns:a16="http://schemas.microsoft.com/office/drawing/2014/main" val="3567507541"/>
                    </a:ext>
                  </a:extLst>
                </a:gridCol>
                <a:gridCol w="246888">
                  <a:extLst>
                    <a:ext uri="{9D8B030D-6E8A-4147-A177-3AD203B41FA5}">
                      <a16:colId xmlns:a16="http://schemas.microsoft.com/office/drawing/2014/main" val="3294758518"/>
                    </a:ext>
                  </a:extLst>
                </a:gridCol>
                <a:gridCol w="246888">
                  <a:extLst>
                    <a:ext uri="{9D8B030D-6E8A-4147-A177-3AD203B41FA5}">
                      <a16:colId xmlns:a16="http://schemas.microsoft.com/office/drawing/2014/main" val="2335542380"/>
                    </a:ext>
                  </a:extLst>
                </a:gridCol>
                <a:gridCol w="246888">
                  <a:extLst>
                    <a:ext uri="{9D8B030D-6E8A-4147-A177-3AD203B41FA5}">
                      <a16:colId xmlns:a16="http://schemas.microsoft.com/office/drawing/2014/main" val="1483066392"/>
                    </a:ext>
                  </a:extLst>
                </a:gridCol>
                <a:gridCol w="246888">
                  <a:extLst>
                    <a:ext uri="{9D8B030D-6E8A-4147-A177-3AD203B41FA5}">
                      <a16:colId xmlns:a16="http://schemas.microsoft.com/office/drawing/2014/main" val="3674483498"/>
                    </a:ext>
                  </a:extLst>
                </a:gridCol>
                <a:gridCol w="246888">
                  <a:extLst>
                    <a:ext uri="{9D8B030D-6E8A-4147-A177-3AD203B41FA5}">
                      <a16:colId xmlns:a16="http://schemas.microsoft.com/office/drawing/2014/main" val="2444323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6728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- 2021-12-20 17:11:03</a:t>
                      </a:r>
                      <a:r>
                        <a:rPr kumimoji="0" lang="en-US" sz="1000" b="0" i="0" u="none" strike="noStrike" kern="1200" cap="none" spc="0" normalizeH="0" baseline="0" noProof="0">
                          <a:ln>
                            <a:noFill/>
                          </a:ln>
                          <a:solidFill>
                            <a:prstClr val="black"/>
                          </a:solidFill>
                          <a:effectLst/>
                          <a:uLnTx/>
                          <a:uFillTx/>
                          <a:latin typeface="+mn-lt"/>
                          <a:ea typeface="+mn-ea"/>
                          <a:cs typeface="+mn-cs"/>
                        </a:rPr>
                        <a:t>
 What’s trending in Environmental Liability claims? PHLY's Jon Peeples spoke with AM Best to give an update on the Environmental Insurance market: https://bit.ly/3pet361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https://quintly-image-storage.s3.amazonaws.com/d123f9c23f3abec6e562a564c92f236a/2d43eed59d492965f36c09f8e533d32b.jpg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46532218"/>
                  </a:ext>
                </a:extLst>
              </a:tr>
            </a:tbl>
          </a:graphicData>
        </a:graphic>
      </p:graphicFrame>
      <p:sp>
        <p:nvSpPr>
          <p:cNvPr id="4" name="Text Placeholder 3">
            <a:extLst>
              <a:ext uri="{FF2B5EF4-FFF2-40B4-BE49-F238E27FC236}">
                <a16:creationId xmlns:a16="http://schemas.microsoft.com/office/drawing/2014/main" id="{A7A72E65-1F3D-4BC1-8471-89D1713B3A1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25302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2B0BE-67A4-4C51-B96F-5230E0AC6276}"/>
              </a:ext>
            </a:extLst>
          </p:cNvPr>
          <p:cNvSpPr>
            <a:spLocks noGrp="1"/>
          </p:cNvSpPr>
          <p:nvPr>
            <p:ph type="title"/>
          </p:nvPr>
        </p:nvSpPr>
        <p:spPr/>
        <p:txBody>
          <a:bodyPr/>
          <a:lstStyle/>
          <a:p>
            <a:r>
              <a:rPr lang="en-US"/>
              <a:t>Facebook Original Own Posts Table | All profiles - 20 of 26</a:t>
            </a:r>
          </a:p>
        </p:txBody>
      </p:sp>
      <p:graphicFrame>
        <p:nvGraphicFramePr>
          <p:cNvPr id="5" name="Table Placeholder 4">
            <a:extLst>
              <a:ext uri="{FF2B5EF4-FFF2-40B4-BE49-F238E27FC236}">
                <a16:creationId xmlns:a16="http://schemas.microsoft.com/office/drawing/2014/main" id="{666C1F4B-83C7-4BAF-A6C4-2948EF1D3D68}"/>
              </a:ext>
            </a:extLst>
          </p:cNvPr>
          <p:cNvGraphicFramePr>
            <a:graphicFrameLocks noGrp="1"/>
          </p:cNvGraphicFramePr>
          <p:nvPr>
            <p:ph type="tbl" sz="quarter" idx="13"/>
            <p:extLst>
              <p:ext uri="{D42A27DB-BD31-4B8C-83A1-F6EECF244321}">
                <p14:modId xmlns:p14="http://schemas.microsoft.com/office/powerpoint/2010/main" val="2855309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06106451"/>
                    </a:ext>
                  </a:extLst>
                </a:gridCol>
                <a:gridCol w="1152144">
                  <a:extLst>
                    <a:ext uri="{9D8B030D-6E8A-4147-A177-3AD203B41FA5}">
                      <a16:colId xmlns:a16="http://schemas.microsoft.com/office/drawing/2014/main" val="2961971340"/>
                    </a:ext>
                  </a:extLst>
                </a:gridCol>
                <a:gridCol w="822960">
                  <a:extLst>
                    <a:ext uri="{9D8B030D-6E8A-4147-A177-3AD203B41FA5}">
                      <a16:colId xmlns:a16="http://schemas.microsoft.com/office/drawing/2014/main" val="3692291355"/>
                    </a:ext>
                  </a:extLst>
                </a:gridCol>
                <a:gridCol w="246888">
                  <a:extLst>
                    <a:ext uri="{9D8B030D-6E8A-4147-A177-3AD203B41FA5}">
                      <a16:colId xmlns:a16="http://schemas.microsoft.com/office/drawing/2014/main" val="2890144021"/>
                    </a:ext>
                  </a:extLst>
                </a:gridCol>
                <a:gridCol w="246888">
                  <a:extLst>
                    <a:ext uri="{9D8B030D-6E8A-4147-A177-3AD203B41FA5}">
                      <a16:colId xmlns:a16="http://schemas.microsoft.com/office/drawing/2014/main" val="4100576805"/>
                    </a:ext>
                  </a:extLst>
                </a:gridCol>
                <a:gridCol w="246888">
                  <a:extLst>
                    <a:ext uri="{9D8B030D-6E8A-4147-A177-3AD203B41FA5}">
                      <a16:colId xmlns:a16="http://schemas.microsoft.com/office/drawing/2014/main" val="1469469330"/>
                    </a:ext>
                  </a:extLst>
                </a:gridCol>
                <a:gridCol w="246888">
                  <a:extLst>
                    <a:ext uri="{9D8B030D-6E8A-4147-A177-3AD203B41FA5}">
                      <a16:colId xmlns:a16="http://schemas.microsoft.com/office/drawing/2014/main" val="912266453"/>
                    </a:ext>
                  </a:extLst>
                </a:gridCol>
                <a:gridCol w="246888">
                  <a:extLst>
                    <a:ext uri="{9D8B030D-6E8A-4147-A177-3AD203B41FA5}">
                      <a16:colId xmlns:a16="http://schemas.microsoft.com/office/drawing/2014/main" val="3775000379"/>
                    </a:ext>
                  </a:extLst>
                </a:gridCol>
                <a:gridCol w="246888">
                  <a:extLst>
                    <a:ext uri="{9D8B030D-6E8A-4147-A177-3AD203B41FA5}">
                      <a16:colId xmlns:a16="http://schemas.microsoft.com/office/drawing/2014/main" val="3856493768"/>
                    </a:ext>
                  </a:extLst>
                </a:gridCol>
                <a:gridCol w="246888">
                  <a:extLst>
                    <a:ext uri="{9D8B030D-6E8A-4147-A177-3AD203B41FA5}">
                      <a16:colId xmlns:a16="http://schemas.microsoft.com/office/drawing/2014/main" val="3980186545"/>
                    </a:ext>
                  </a:extLst>
                </a:gridCol>
                <a:gridCol w="246888">
                  <a:extLst>
                    <a:ext uri="{9D8B030D-6E8A-4147-A177-3AD203B41FA5}">
                      <a16:colId xmlns:a16="http://schemas.microsoft.com/office/drawing/2014/main" val="1628686819"/>
                    </a:ext>
                  </a:extLst>
                </a:gridCol>
                <a:gridCol w="246888">
                  <a:extLst>
                    <a:ext uri="{9D8B030D-6E8A-4147-A177-3AD203B41FA5}">
                      <a16:colId xmlns:a16="http://schemas.microsoft.com/office/drawing/2014/main" val="557830262"/>
                    </a:ext>
                  </a:extLst>
                </a:gridCol>
                <a:gridCol w="246888">
                  <a:extLst>
                    <a:ext uri="{9D8B030D-6E8A-4147-A177-3AD203B41FA5}">
                      <a16:colId xmlns:a16="http://schemas.microsoft.com/office/drawing/2014/main" val="2714386660"/>
                    </a:ext>
                  </a:extLst>
                </a:gridCol>
                <a:gridCol w="246888">
                  <a:extLst>
                    <a:ext uri="{9D8B030D-6E8A-4147-A177-3AD203B41FA5}">
                      <a16:colId xmlns:a16="http://schemas.microsoft.com/office/drawing/2014/main" val="2324427070"/>
                    </a:ext>
                  </a:extLst>
                </a:gridCol>
                <a:gridCol w="246888">
                  <a:extLst>
                    <a:ext uri="{9D8B030D-6E8A-4147-A177-3AD203B41FA5}">
                      <a16:colId xmlns:a16="http://schemas.microsoft.com/office/drawing/2014/main" val="3895036117"/>
                    </a:ext>
                  </a:extLst>
                </a:gridCol>
                <a:gridCol w="246888">
                  <a:extLst>
                    <a:ext uri="{9D8B030D-6E8A-4147-A177-3AD203B41FA5}">
                      <a16:colId xmlns:a16="http://schemas.microsoft.com/office/drawing/2014/main" val="3835795729"/>
                    </a:ext>
                  </a:extLst>
                </a:gridCol>
                <a:gridCol w="246888">
                  <a:extLst>
                    <a:ext uri="{9D8B030D-6E8A-4147-A177-3AD203B41FA5}">
                      <a16:colId xmlns:a16="http://schemas.microsoft.com/office/drawing/2014/main" val="3148740384"/>
                    </a:ext>
                  </a:extLst>
                </a:gridCol>
                <a:gridCol w="246888">
                  <a:extLst>
                    <a:ext uri="{9D8B030D-6E8A-4147-A177-3AD203B41FA5}">
                      <a16:colId xmlns:a16="http://schemas.microsoft.com/office/drawing/2014/main" val="2719847968"/>
                    </a:ext>
                  </a:extLst>
                </a:gridCol>
                <a:gridCol w="246888">
                  <a:extLst>
                    <a:ext uri="{9D8B030D-6E8A-4147-A177-3AD203B41FA5}">
                      <a16:colId xmlns:a16="http://schemas.microsoft.com/office/drawing/2014/main" val="2380483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290911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- 2021-12-20 16:43:09</a:t>
                      </a:r>
                      <a:r>
                        <a:rPr kumimoji="0" lang="en-US" sz="1000" b="0" i="0" u="none" strike="noStrike" kern="1200" cap="none" spc="0" normalizeH="0" baseline="0" noProof="0">
                          <a:ln>
                            <a:noFill/>
                          </a:ln>
                          <a:solidFill>
                            <a:prstClr val="black"/>
                          </a:solidFill>
                          <a:effectLst/>
                          <a:uLnTx/>
                          <a:uFillTx/>
                          <a:latin typeface="+mn-lt"/>
                          <a:ea typeface="+mn-ea"/>
                          <a:cs typeface="+mn-cs"/>
                        </a:rPr>
                        <a:t>
 We've reached our goal! The Tokio Marine National Team has raised a total of ,162 for the #Walk2EndAlz. Thank you to all of the participating companies that made it possible: First Insurance Company of Hawaii, LTD, Philadelphia Insurance Companies, Safety National, TM Claims Claims Service, Tokio Marine HCC Marine HCC, Tokio Marine Highland, TMNAS, and of course, the Alzheimer's Association!
#alzheimersawareness #alzheimersdisease #alzheimers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https://quintly-image-storage.s3.amazonaws.com/e33bbb9956bb05844e7317a82c09a400/0e0ab0d9c28649cd50e8e80b57ffd5ed.jpg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1330108"/>
                  </a:ext>
                </a:extLst>
              </a:tr>
            </a:tbl>
          </a:graphicData>
        </a:graphic>
      </p:graphicFrame>
      <p:sp>
        <p:nvSpPr>
          <p:cNvPr id="4" name="Text Placeholder 3">
            <a:extLst>
              <a:ext uri="{FF2B5EF4-FFF2-40B4-BE49-F238E27FC236}">
                <a16:creationId xmlns:a16="http://schemas.microsoft.com/office/drawing/2014/main" id="{A58B674B-11E0-4FCE-876D-1B28729436A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80794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9B66D-1831-42CD-AF85-A4E9FE05F65D}"/>
              </a:ext>
            </a:extLst>
          </p:cNvPr>
          <p:cNvSpPr>
            <a:spLocks noGrp="1"/>
          </p:cNvSpPr>
          <p:nvPr>
            <p:ph type="title"/>
          </p:nvPr>
        </p:nvSpPr>
        <p:spPr/>
        <p:txBody>
          <a:bodyPr/>
          <a:lstStyle/>
          <a:p>
            <a:r>
              <a:rPr lang="en-US"/>
              <a:t>Facebook Original Own Posts Table | All profiles - 21 of 26</a:t>
            </a:r>
          </a:p>
        </p:txBody>
      </p:sp>
      <p:graphicFrame>
        <p:nvGraphicFramePr>
          <p:cNvPr id="5" name="Table Placeholder 4">
            <a:extLst>
              <a:ext uri="{FF2B5EF4-FFF2-40B4-BE49-F238E27FC236}">
                <a16:creationId xmlns:a16="http://schemas.microsoft.com/office/drawing/2014/main" id="{92F0EED5-AC19-40C8-A0A4-6F4CAB0258D2}"/>
              </a:ext>
            </a:extLst>
          </p:cNvPr>
          <p:cNvGraphicFramePr>
            <a:graphicFrameLocks noGrp="1"/>
          </p:cNvGraphicFramePr>
          <p:nvPr>
            <p:ph type="tbl" sz="quarter" idx="13"/>
            <p:extLst>
              <p:ext uri="{D42A27DB-BD31-4B8C-83A1-F6EECF244321}">
                <p14:modId xmlns:p14="http://schemas.microsoft.com/office/powerpoint/2010/main" val="881126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70742282"/>
                    </a:ext>
                  </a:extLst>
                </a:gridCol>
                <a:gridCol w="1152144">
                  <a:extLst>
                    <a:ext uri="{9D8B030D-6E8A-4147-A177-3AD203B41FA5}">
                      <a16:colId xmlns:a16="http://schemas.microsoft.com/office/drawing/2014/main" val="4207277415"/>
                    </a:ext>
                  </a:extLst>
                </a:gridCol>
                <a:gridCol w="822960">
                  <a:extLst>
                    <a:ext uri="{9D8B030D-6E8A-4147-A177-3AD203B41FA5}">
                      <a16:colId xmlns:a16="http://schemas.microsoft.com/office/drawing/2014/main" val="455795556"/>
                    </a:ext>
                  </a:extLst>
                </a:gridCol>
                <a:gridCol w="246888">
                  <a:extLst>
                    <a:ext uri="{9D8B030D-6E8A-4147-A177-3AD203B41FA5}">
                      <a16:colId xmlns:a16="http://schemas.microsoft.com/office/drawing/2014/main" val="14465527"/>
                    </a:ext>
                  </a:extLst>
                </a:gridCol>
                <a:gridCol w="246888">
                  <a:extLst>
                    <a:ext uri="{9D8B030D-6E8A-4147-A177-3AD203B41FA5}">
                      <a16:colId xmlns:a16="http://schemas.microsoft.com/office/drawing/2014/main" val="4221256189"/>
                    </a:ext>
                  </a:extLst>
                </a:gridCol>
                <a:gridCol w="246888">
                  <a:extLst>
                    <a:ext uri="{9D8B030D-6E8A-4147-A177-3AD203B41FA5}">
                      <a16:colId xmlns:a16="http://schemas.microsoft.com/office/drawing/2014/main" val="1341453244"/>
                    </a:ext>
                  </a:extLst>
                </a:gridCol>
                <a:gridCol w="246888">
                  <a:extLst>
                    <a:ext uri="{9D8B030D-6E8A-4147-A177-3AD203B41FA5}">
                      <a16:colId xmlns:a16="http://schemas.microsoft.com/office/drawing/2014/main" val="2993180988"/>
                    </a:ext>
                  </a:extLst>
                </a:gridCol>
                <a:gridCol w="246888">
                  <a:extLst>
                    <a:ext uri="{9D8B030D-6E8A-4147-A177-3AD203B41FA5}">
                      <a16:colId xmlns:a16="http://schemas.microsoft.com/office/drawing/2014/main" val="3291884390"/>
                    </a:ext>
                  </a:extLst>
                </a:gridCol>
                <a:gridCol w="246888">
                  <a:extLst>
                    <a:ext uri="{9D8B030D-6E8A-4147-A177-3AD203B41FA5}">
                      <a16:colId xmlns:a16="http://schemas.microsoft.com/office/drawing/2014/main" val="2213001451"/>
                    </a:ext>
                  </a:extLst>
                </a:gridCol>
                <a:gridCol w="246888">
                  <a:extLst>
                    <a:ext uri="{9D8B030D-6E8A-4147-A177-3AD203B41FA5}">
                      <a16:colId xmlns:a16="http://schemas.microsoft.com/office/drawing/2014/main" val="2969044419"/>
                    </a:ext>
                  </a:extLst>
                </a:gridCol>
                <a:gridCol w="246888">
                  <a:extLst>
                    <a:ext uri="{9D8B030D-6E8A-4147-A177-3AD203B41FA5}">
                      <a16:colId xmlns:a16="http://schemas.microsoft.com/office/drawing/2014/main" val="3956419683"/>
                    </a:ext>
                  </a:extLst>
                </a:gridCol>
                <a:gridCol w="246888">
                  <a:extLst>
                    <a:ext uri="{9D8B030D-6E8A-4147-A177-3AD203B41FA5}">
                      <a16:colId xmlns:a16="http://schemas.microsoft.com/office/drawing/2014/main" val="1908752802"/>
                    </a:ext>
                  </a:extLst>
                </a:gridCol>
                <a:gridCol w="246888">
                  <a:extLst>
                    <a:ext uri="{9D8B030D-6E8A-4147-A177-3AD203B41FA5}">
                      <a16:colId xmlns:a16="http://schemas.microsoft.com/office/drawing/2014/main" val="1921142923"/>
                    </a:ext>
                  </a:extLst>
                </a:gridCol>
                <a:gridCol w="246888">
                  <a:extLst>
                    <a:ext uri="{9D8B030D-6E8A-4147-A177-3AD203B41FA5}">
                      <a16:colId xmlns:a16="http://schemas.microsoft.com/office/drawing/2014/main" val="4081336736"/>
                    </a:ext>
                  </a:extLst>
                </a:gridCol>
                <a:gridCol w="246888">
                  <a:extLst>
                    <a:ext uri="{9D8B030D-6E8A-4147-A177-3AD203B41FA5}">
                      <a16:colId xmlns:a16="http://schemas.microsoft.com/office/drawing/2014/main" val="1546266585"/>
                    </a:ext>
                  </a:extLst>
                </a:gridCol>
                <a:gridCol w="246888">
                  <a:extLst>
                    <a:ext uri="{9D8B030D-6E8A-4147-A177-3AD203B41FA5}">
                      <a16:colId xmlns:a16="http://schemas.microsoft.com/office/drawing/2014/main" val="3275857347"/>
                    </a:ext>
                  </a:extLst>
                </a:gridCol>
                <a:gridCol w="246888">
                  <a:extLst>
                    <a:ext uri="{9D8B030D-6E8A-4147-A177-3AD203B41FA5}">
                      <a16:colId xmlns:a16="http://schemas.microsoft.com/office/drawing/2014/main" val="2348181281"/>
                    </a:ext>
                  </a:extLst>
                </a:gridCol>
                <a:gridCol w="246888">
                  <a:extLst>
                    <a:ext uri="{9D8B030D-6E8A-4147-A177-3AD203B41FA5}">
                      <a16:colId xmlns:a16="http://schemas.microsoft.com/office/drawing/2014/main" val="882891704"/>
                    </a:ext>
                  </a:extLst>
                </a:gridCol>
                <a:gridCol w="246888">
                  <a:extLst>
                    <a:ext uri="{9D8B030D-6E8A-4147-A177-3AD203B41FA5}">
                      <a16:colId xmlns:a16="http://schemas.microsoft.com/office/drawing/2014/main" val="704058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0932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- 2021-12-20 09:52:27</a:t>
                      </a:r>
                      <a:r>
                        <a:rPr kumimoji="0" lang="en-US" sz="1000" b="0" i="0" u="none" strike="noStrike" kern="1200" cap="none" spc="0" normalizeH="0" baseline="0" noProof="0">
                          <a:ln>
                            <a:noFill/>
                          </a:ln>
                          <a:solidFill>
                            <a:prstClr val="black"/>
                          </a:solidFill>
                          <a:effectLst/>
                          <a:uLnTx/>
                          <a:uFillTx/>
                          <a:latin typeface="+mn-lt"/>
                          <a:ea typeface="+mn-ea"/>
                          <a:cs typeface="+mn-cs"/>
                        </a:rPr>
                        <a:t>
 New Year ✅
New You ✅
New Job ✅
If your New Year's goal is to find a new job, stop scrolling and visit bit.ly/PHLYCareers to land your next great opportunity on #TEAMPHLY! #insurancecareers #newjobalert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https://quintly-image-storage.s3.amazonaws.com/d123f9c23f3abec6e562a564c92f236a/79333fc4df9597b0bf88271177df4dd9.jpg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0312544"/>
                  </a:ext>
                </a:extLst>
              </a:tr>
            </a:tbl>
          </a:graphicData>
        </a:graphic>
      </p:graphicFrame>
      <p:sp>
        <p:nvSpPr>
          <p:cNvPr id="4" name="Text Placeholder 3">
            <a:extLst>
              <a:ext uri="{FF2B5EF4-FFF2-40B4-BE49-F238E27FC236}">
                <a16:creationId xmlns:a16="http://schemas.microsoft.com/office/drawing/2014/main" id="{D0DBBE06-E78F-4D61-A157-CA3AE0F02E7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02144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13A9-F811-4920-8A0A-DA902C5FB7BA}"/>
              </a:ext>
            </a:extLst>
          </p:cNvPr>
          <p:cNvSpPr>
            <a:spLocks noGrp="1"/>
          </p:cNvSpPr>
          <p:nvPr>
            <p:ph type="title"/>
          </p:nvPr>
        </p:nvSpPr>
        <p:spPr/>
        <p:txBody>
          <a:bodyPr/>
          <a:lstStyle/>
          <a:p>
            <a:r>
              <a:rPr lang="en-US"/>
              <a:t>Facebook Original Own Posts Table | All profiles - 22 of 26</a:t>
            </a:r>
          </a:p>
        </p:txBody>
      </p:sp>
      <p:graphicFrame>
        <p:nvGraphicFramePr>
          <p:cNvPr id="5" name="Table Placeholder 4">
            <a:extLst>
              <a:ext uri="{FF2B5EF4-FFF2-40B4-BE49-F238E27FC236}">
                <a16:creationId xmlns:a16="http://schemas.microsoft.com/office/drawing/2014/main" id="{A9EA1D12-745B-4E21-850C-88E576F833BA}"/>
              </a:ext>
            </a:extLst>
          </p:cNvPr>
          <p:cNvGraphicFramePr>
            <a:graphicFrameLocks noGrp="1"/>
          </p:cNvGraphicFramePr>
          <p:nvPr>
            <p:ph type="tbl" sz="quarter" idx="13"/>
            <p:extLst>
              <p:ext uri="{D42A27DB-BD31-4B8C-83A1-F6EECF244321}">
                <p14:modId xmlns:p14="http://schemas.microsoft.com/office/powerpoint/2010/main" val="2942058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67612130"/>
                    </a:ext>
                  </a:extLst>
                </a:gridCol>
                <a:gridCol w="1152144">
                  <a:extLst>
                    <a:ext uri="{9D8B030D-6E8A-4147-A177-3AD203B41FA5}">
                      <a16:colId xmlns:a16="http://schemas.microsoft.com/office/drawing/2014/main" val="3847330743"/>
                    </a:ext>
                  </a:extLst>
                </a:gridCol>
                <a:gridCol w="822960">
                  <a:extLst>
                    <a:ext uri="{9D8B030D-6E8A-4147-A177-3AD203B41FA5}">
                      <a16:colId xmlns:a16="http://schemas.microsoft.com/office/drawing/2014/main" val="1664955680"/>
                    </a:ext>
                  </a:extLst>
                </a:gridCol>
                <a:gridCol w="246888">
                  <a:extLst>
                    <a:ext uri="{9D8B030D-6E8A-4147-A177-3AD203B41FA5}">
                      <a16:colId xmlns:a16="http://schemas.microsoft.com/office/drawing/2014/main" val="3981553317"/>
                    </a:ext>
                  </a:extLst>
                </a:gridCol>
                <a:gridCol w="246888">
                  <a:extLst>
                    <a:ext uri="{9D8B030D-6E8A-4147-A177-3AD203B41FA5}">
                      <a16:colId xmlns:a16="http://schemas.microsoft.com/office/drawing/2014/main" val="303148150"/>
                    </a:ext>
                  </a:extLst>
                </a:gridCol>
                <a:gridCol w="246888">
                  <a:extLst>
                    <a:ext uri="{9D8B030D-6E8A-4147-A177-3AD203B41FA5}">
                      <a16:colId xmlns:a16="http://schemas.microsoft.com/office/drawing/2014/main" val="1769584890"/>
                    </a:ext>
                  </a:extLst>
                </a:gridCol>
                <a:gridCol w="246888">
                  <a:extLst>
                    <a:ext uri="{9D8B030D-6E8A-4147-A177-3AD203B41FA5}">
                      <a16:colId xmlns:a16="http://schemas.microsoft.com/office/drawing/2014/main" val="1737700004"/>
                    </a:ext>
                  </a:extLst>
                </a:gridCol>
                <a:gridCol w="246888">
                  <a:extLst>
                    <a:ext uri="{9D8B030D-6E8A-4147-A177-3AD203B41FA5}">
                      <a16:colId xmlns:a16="http://schemas.microsoft.com/office/drawing/2014/main" val="4185826529"/>
                    </a:ext>
                  </a:extLst>
                </a:gridCol>
                <a:gridCol w="246888">
                  <a:extLst>
                    <a:ext uri="{9D8B030D-6E8A-4147-A177-3AD203B41FA5}">
                      <a16:colId xmlns:a16="http://schemas.microsoft.com/office/drawing/2014/main" val="992255201"/>
                    </a:ext>
                  </a:extLst>
                </a:gridCol>
                <a:gridCol w="246888">
                  <a:extLst>
                    <a:ext uri="{9D8B030D-6E8A-4147-A177-3AD203B41FA5}">
                      <a16:colId xmlns:a16="http://schemas.microsoft.com/office/drawing/2014/main" val="1206384122"/>
                    </a:ext>
                  </a:extLst>
                </a:gridCol>
                <a:gridCol w="246888">
                  <a:extLst>
                    <a:ext uri="{9D8B030D-6E8A-4147-A177-3AD203B41FA5}">
                      <a16:colId xmlns:a16="http://schemas.microsoft.com/office/drawing/2014/main" val="2101375766"/>
                    </a:ext>
                  </a:extLst>
                </a:gridCol>
                <a:gridCol w="246888">
                  <a:extLst>
                    <a:ext uri="{9D8B030D-6E8A-4147-A177-3AD203B41FA5}">
                      <a16:colId xmlns:a16="http://schemas.microsoft.com/office/drawing/2014/main" val="2381377149"/>
                    </a:ext>
                  </a:extLst>
                </a:gridCol>
                <a:gridCol w="246888">
                  <a:extLst>
                    <a:ext uri="{9D8B030D-6E8A-4147-A177-3AD203B41FA5}">
                      <a16:colId xmlns:a16="http://schemas.microsoft.com/office/drawing/2014/main" val="2431750819"/>
                    </a:ext>
                  </a:extLst>
                </a:gridCol>
                <a:gridCol w="246888">
                  <a:extLst>
                    <a:ext uri="{9D8B030D-6E8A-4147-A177-3AD203B41FA5}">
                      <a16:colId xmlns:a16="http://schemas.microsoft.com/office/drawing/2014/main" val="2927260102"/>
                    </a:ext>
                  </a:extLst>
                </a:gridCol>
                <a:gridCol w="246888">
                  <a:extLst>
                    <a:ext uri="{9D8B030D-6E8A-4147-A177-3AD203B41FA5}">
                      <a16:colId xmlns:a16="http://schemas.microsoft.com/office/drawing/2014/main" val="40895728"/>
                    </a:ext>
                  </a:extLst>
                </a:gridCol>
                <a:gridCol w="246888">
                  <a:extLst>
                    <a:ext uri="{9D8B030D-6E8A-4147-A177-3AD203B41FA5}">
                      <a16:colId xmlns:a16="http://schemas.microsoft.com/office/drawing/2014/main" val="1413175078"/>
                    </a:ext>
                  </a:extLst>
                </a:gridCol>
                <a:gridCol w="246888">
                  <a:extLst>
                    <a:ext uri="{9D8B030D-6E8A-4147-A177-3AD203B41FA5}">
                      <a16:colId xmlns:a16="http://schemas.microsoft.com/office/drawing/2014/main" val="494877362"/>
                    </a:ext>
                  </a:extLst>
                </a:gridCol>
                <a:gridCol w="246888">
                  <a:extLst>
                    <a:ext uri="{9D8B030D-6E8A-4147-A177-3AD203B41FA5}">
                      <a16:colId xmlns:a16="http://schemas.microsoft.com/office/drawing/2014/main" val="3009458090"/>
                    </a:ext>
                  </a:extLst>
                </a:gridCol>
                <a:gridCol w="246888">
                  <a:extLst>
                    <a:ext uri="{9D8B030D-6E8A-4147-A177-3AD203B41FA5}">
                      <a16:colId xmlns:a16="http://schemas.microsoft.com/office/drawing/2014/main" val="2313069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34100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- 2021-12-17 16:04:27</a:t>
                      </a:r>
                      <a:r>
                        <a:rPr kumimoji="0" lang="en-US" sz="1000" b="0" i="0" u="none" strike="noStrike" kern="1200" cap="none" spc="0" normalizeH="0" baseline="0" noProof="0">
                          <a:ln>
                            <a:noFill/>
                          </a:ln>
                          <a:solidFill>
                            <a:prstClr val="black"/>
                          </a:solidFill>
                          <a:effectLst/>
                          <a:uLnTx/>
                          <a:uFillTx/>
                          <a:latin typeface="+mn-lt"/>
                          <a:ea typeface="+mn-ea"/>
                          <a:cs typeface="+mn-cs"/>
                        </a:rPr>
                        <a:t>
 What does backlog in the global supply chain mean for your risk management? VP of Ocean Marine, Ralph Salce, talks about accumulating risks due to congested ports in the latest article from AM Best: bit.ly/CloggedPorts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https://quintly-image-storage.s3.amazonaws.com/e33bbb9956bb05844e7317a82c09a400/3ffb10dfebda25027e9a923d34bb557a.jpg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01376087"/>
                  </a:ext>
                </a:extLst>
              </a:tr>
            </a:tbl>
          </a:graphicData>
        </a:graphic>
      </p:graphicFrame>
      <p:sp>
        <p:nvSpPr>
          <p:cNvPr id="4" name="Text Placeholder 3">
            <a:extLst>
              <a:ext uri="{FF2B5EF4-FFF2-40B4-BE49-F238E27FC236}">
                <a16:creationId xmlns:a16="http://schemas.microsoft.com/office/drawing/2014/main" id="{6A21937A-5A14-45B0-94E6-FF0113E5878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253808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CC2F8-661A-49F1-91C8-B4AAA4EFCB92}"/>
              </a:ext>
            </a:extLst>
          </p:cNvPr>
          <p:cNvSpPr>
            <a:spLocks noGrp="1"/>
          </p:cNvSpPr>
          <p:nvPr>
            <p:ph type="title"/>
          </p:nvPr>
        </p:nvSpPr>
        <p:spPr/>
        <p:txBody>
          <a:bodyPr/>
          <a:lstStyle/>
          <a:p>
            <a:r>
              <a:rPr lang="en-US"/>
              <a:t>Facebook Original Own Posts Table | All profiles - 23 of 26</a:t>
            </a:r>
          </a:p>
        </p:txBody>
      </p:sp>
      <p:graphicFrame>
        <p:nvGraphicFramePr>
          <p:cNvPr id="5" name="Table Placeholder 4">
            <a:extLst>
              <a:ext uri="{FF2B5EF4-FFF2-40B4-BE49-F238E27FC236}">
                <a16:creationId xmlns:a16="http://schemas.microsoft.com/office/drawing/2014/main" id="{E88AEC2F-8937-48C4-A7B0-45B12F4CC4EC}"/>
              </a:ext>
            </a:extLst>
          </p:cNvPr>
          <p:cNvGraphicFramePr>
            <a:graphicFrameLocks noGrp="1"/>
          </p:cNvGraphicFramePr>
          <p:nvPr>
            <p:ph type="tbl" sz="quarter" idx="13"/>
            <p:extLst>
              <p:ext uri="{D42A27DB-BD31-4B8C-83A1-F6EECF244321}">
                <p14:modId xmlns:p14="http://schemas.microsoft.com/office/powerpoint/2010/main" val="538536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68605025"/>
                    </a:ext>
                  </a:extLst>
                </a:gridCol>
                <a:gridCol w="1152144">
                  <a:extLst>
                    <a:ext uri="{9D8B030D-6E8A-4147-A177-3AD203B41FA5}">
                      <a16:colId xmlns:a16="http://schemas.microsoft.com/office/drawing/2014/main" val="3893585882"/>
                    </a:ext>
                  </a:extLst>
                </a:gridCol>
                <a:gridCol w="822960">
                  <a:extLst>
                    <a:ext uri="{9D8B030D-6E8A-4147-A177-3AD203B41FA5}">
                      <a16:colId xmlns:a16="http://schemas.microsoft.com/office/drawing/2014/main" val="4158454975"/>
                    </a:ext>
                  </a:extLst>
                </a:gridCol>
                <a:gridCol w="246888">
                  <a:extLst>
                    <a:ext uri="{9D8B030D-6E8A-4147-A177-3AD203B41FA5}">
                      <a16:colId xmlns:a16="http://schemas.microsoft.com/office/drawing/2014/main" val="2559186139"/>
                    </a:ext>
                  </a:extLst>
                </a:gridCol>
                <a:gridCol w="246888">
                  <a:extLst>
                    <a:ext uri="{9D8B030D-6E8A-4147-A177-3AD203B41FA5}">
                      <a16:colId xmlns:a16="http://schemas.microsoft.com/office/drawing/2014/main" val="200715135"/>
                    </a:ext>
                  </a:extLst>
                </a:gridCol>
                <a:gridCol w="246888">
                  <a:extLst>
                    <a:ext uri="{9D8B030D-6E8A-4147-A177-3AD203B41FA5}">
                      <a16:colId xmlns:a16="http://schemas.microsoft.com/office/drawing/2014/main" val="4073825450"/>
                    </a:ext>
                  </a:extLst>
                </a:gridCol>
                <a:gridCol w="246888">
                  <a:extLst>
                    <a:ext uri="{9D8B030D-6E8A-4147-A177-3AD203B41FA5}">
                      <a16:colId xmlns:a16="http://schemas.microsoft.com/office/drawing/2014/main" val="2305079785"/>
                    </a:ext>
                  </a:extLst>
                </a:gridCol>
                <a:gridCol w="246888">
                  <a:extLst>
                    <a:ext uri="{9D8B030D-6E8A-4147-A177-3AD203B41FA5}">
                      <a16:colId xmlns:a16="http://schemas.microsoft.com/office/drawing/2014/main" val="3491869642"/>
                    </a:ext>
                  </a:extLst>
                </a:gridCol>
                <a:gridCol w="246888">
                  <a:extLst>
                    <a:ext uri="{9D8B030D-6E8A-4147-A177-3AD203B41FA5}">
                      <a16:colId xmlns:a16="http://schemas.microsoft.com/office/drawing/2014/main" val="1151218725"/>
                    </a:ext>
                  </a:extLst>
                </a:gridCol>
                <a:gridCol w="246888">
                  <a:extLst>
                    <a:ext uri="{9D8B030D-6E8A-4147-A177-3AD203B41FA5}">
                      <a16:colId xmlns:a16="http://schemas.microsoft.com/office/drawing/2014/main" val="3264011724"/>
                    </a:ext>
                  </a:extLst>
                </a:gridCol>
                <a:gridCol w="246888">
                  <a:extLst>
                    <a:ext uri="{9D8B030D-6E8A-4147-A177-3AD203B41FA5}">
                      <a16:colId xmlns:a16="http://schemas.microsoft.com/office/drawing/2014/main" val="3472818204"/>
                    </a:ext>
                  </a:extLst>
                </a:gridCol>
                <a:gridCol w="246888">
                  <a:extLst>
                    <a:ext uri="{9D8B030D-6E8A-4147-A177-3AD203B41FA5}">
                      <a16:colId xmlns:a16="http://schemas.microsoft.com/office/drawing/2014/main" val="3423741142"/>
                    </a:ext>
                  </a:extLst>
                </a:gridCol>
                <a:gridCol w="246888">
                  <a:extLst>
                    <a:ext uri="{9D8B030D-6E8A-4147-A177-3AD203B41FA5}">
                      <a16:colId xmlns:a16="http://schemas.microsoft.com/office/drawing/2014/main" val="1310742196"/>
                    </a:ext>
                  </a:extLst>
                </a:gridCol>
                <a:gridCol w="246888">
                  <a:extLst>
                    <a:ext uri="{9D8B030D-6E8A-4147-A177-3AD203B41FA5}">
                      <a16:colId xmlns:a16="http://schemas.microsoft.com/office/drawing/2014/main" val="140068052"/>
                    </a:ext>
                  </a:extLst>
                </a:gridCol>
                <a:gridCol w="246888">
                  <a:extLst>
                    <a:ext uri="{9D8B030D-6E8A-4147-A177-3AD203B41FA5}">
                      <a16:colId xmlns:a16="http://schemas.microsoft.com/office/drawing/2014/main" val="3598676222"/>
                    </a:ext>
                  </a:extLst>
                </a:gridCol>
                <a:gridCol w="246888">
                  <a:extLst>
                    <a:ext uri="{9D8B030D-6E8A-4147-A177-3AD203B41FA5}">
                      <a16:colId xmlns:a16="http://schemas.microsoft.com/office/drawing/2014/main" val="740754232"/>
                    </a:ext>
                  </a:extLst>
                </a:gridCol>
                <a:gridCol w="246888">
                  <a:extLst>
                    <a:ext uri="{9D8B030D-6E8A-4147-A177-3AD203B41FA5}">
                      <a16:colId xmlns:a16="http://schemas.microsoft.com/office/drawing/2014/main" val="3666574161"/>
                    </a:ext>
                  </a:extLst>
                </a:gridCol>
                <a:gridCol w="246888">
                  <a:extLst>
                    <a:ext uri="{9D8B030D-6E8A-4147-A177-3AD203B41FA5}">
                      <a16:colId xmlns:a16="http://schemas.microsoft.com/office/drawing/2014/main" val="3115945745"/>
                    </a:ext>
                  </a:extLst>
                </a:gridCol>
                <a:gridCol w="246888">
                  <a:extLst>
                    <a:ext uri="{9D8B030D-6E8A-4147-A177-3AD203B41FA5}">
                      <a16:colId xmlns:a16="http://schemas.microsoft.com/office/drawing/2014/main" val="2562900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89142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- 2021-12-17 11:27:18</a:t>
                      </a:r>
                      <a:r>
                        <a:rPr kumimoji="0" lang="en-US" sz="1000" b="0" i="0" u="none" strike="noStrike" kern="1200" cap="none" spc="0" normalizeH="0" baseline="0" noProof="0">
                          <a:ln>
                            <a:noFill/>
                          </a:ln>
                          <a:solidFill>
                            <a:prstClr val="black"/>
                          </a:solidFill>
                          <a:effectLst/>
                          <a:uLnTx/>
                          <a:uFillTx/>
                          <a:latin typeface="+mn-lt"/>
                          <a:ea typeface="+mn-ea"/>
                          <a:cs typeface="+mn-cs"/>
                        </a:rPr>
                        <a:t>
 We’re proud to support Children's Scholarship Fund Philadelphia during their 20th anniversary year! Last night, #TEAMPHLY joined CSFP volunteers to deliver exciting news to unsuspecting families on Lottery Day. Volunteers called lucky lottery winners to inform them their children were awarded a K-8th grade scholarship. CSFP is a privately-funded program whose mission is to provide children from low-income Philadelphia families with financial access to quality, safe, tuition-based schools. #EducationalAccess #PhillyKids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https://quintly-image-storage.s3.amazonaws.com/d123f9c23f3abec6e562a564c92f236a/284cdd9bdb4feb7274efdc81dc30eef2.jpg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67954338"/>
                  </a:ext>
                </a:extLst>
              </a:tr>
            </a:tbl>
          </a:graphicData>
        </a:graphic>
      </p:graphicFrame>
      <p:sp>
        <p:nvSpPr>
          <p:cNvPr id="4" name="Text Placeholder 3">
            <a:extLst>
              <a:ext uri="{FF2B5EF4-FFF2-40B4-BE49-F238E27FC236}">
                <a16:creationId xmlns:a16="http://schemas.microsoft.com/office/drawing/2014/main" id="{FE2EB83E-8680-4EFE-8010-D5464339125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52678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38589-6CD0-4D7A-A4F5-D9BFDA4350F3}"/>
              </a:ext>
            </a:extLst>
          </p:cNvPr>
          <p:cNvSpPr>
            <a:spLocks noGrp="1"/>
          </p:cNvSpPr>
          <p:nvPr>
            <p:ph type="title"/>
          </p:nvPr>
        </p:nvSpPr>
        <p:spPr/>
        <p:txBody>
          <a:bodyPr/>
          <a:lstStyle/>
          <a:p>
            <a:r>
              <a:rPr lang="en-US"/>
              <a:t>Facebook Original Own Posts Table | All profiles - 24 of 26</a:t>
            </a:r>
          </a:p>
        </p:txBody>
      </p:sp>
      <p:graphicFrame>
        <p:nvGraphicFramePr>
          <p:cNvPr id="5" name="Table Placeholder 4">
            <a:extLst>
              <a:ext uri="{FF2B5EF4-FFF2-40B4-BE49-F238E27FC236}">
                <a16:creationId xmlns:a16="http://schemas.microsoft.com/office/drawing/2014/main" id="{1D10E86C-A4E9-4DFA-9658-6711AD087EC0}"/>
              </a:ext>
            </a:extLst>
          </p:cNvPr>
          <p:cNvGraphicFramePr>
            <a:graphicFrameLocks noGrp="1"/>
          </p:cNvGraphicFramePr>
          <p:nvPr>
            <p:ph type="tbl" sz="quarter" idx="13"/>
            <p:extLst>
              <p:ext uri="{D42A27DB-BD31-4B8C-83A1-F6EECF244321}">
                <p14:modId xmlns:p14="http://schemas.microsoft.com/office/powerpoint/2010/main" val="3936933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08505948"/>
                    </a:ext>
                  </a:extLst>
                </a:gridCol>
                <a:gridCol w="1152144">
                  <a:extLst>
                    <a:ext uri="{9D8B030D-6E8A-4147-A177-3AD203B41FA5}">
                      <a16:colId xmlns:a16="http://schemas.microsoft.com/office/drawing/2014/main" val="2738100634"/>
                    </a:ext>
                  </a:extLst>
                </a:gridCol>
                <a:gridCol w="822960">
                  <a:extLst>
                    <a:ext uri="{9D8B030D-6E8A-4147-A177-3AD203B41FA5}">
                      <a16:colId xmlns:a16="http://schemas.microsoft.com/office/drawing/2014/main" val="3309527941"/>
                    </a:ext>
                  </a:extLst>
                </a:gridCol>
                <a:gridCol w="246888">
                  <a:extLst>
                    <a:ext uri="{9D8B030D-6E8A-4147-A177-3AD203B41FA5}">
                      <a16:colId xmlns:a16="http://schemas.microsoft.com/office/drawing/2014/main" val="1799166509"/>
                    </a:ext>
                  </a:extLst>
                </a:gridCol>
                <a:gridCol w="246888">
                  <a:extLst>
                    <a:ext uri="{9D8B030D-6E8A-4147-A177-3AD203B41FA5}">
                      <a16:colId xmlns:a16="http://schemas.microsoft.com/office/drawing/2014/main" val="922028693"/>
                    </a:ext>
                  </a:extLst>
                </a:gridCol>
                <a:gridCol w="246888">
                  <a:extLst>
                    <a:ext uri="{9D8B030D-6E8A-4147-A177-3AD203B41FA5}">
                      <a16:colId xmlns:a16="http://schemas.microsoft.com/office/drawing/2014/main" val="1108597236"/>
                    </a:ext>
                  </a:extLst>
                </a:gridCol>
                <a:gridCol w="246888">
                  <a:extLst>
                    <a:ext uri="{9D8B030D-6E8A-4147-A177-3AD203B41FA5}">
                      <a16:colId xmlns:a16="http://schemas.microsoft.com/office/drawing/2014/main" val="1883468122"/>
                    </a:ext>
                  </a:extLst>
                </a:gridCol>
                <a:gridCol w="246888">
                  <a:extLst>
                    <a:ext uri="{9D8B030D-6E8A-4147-A177-3AD203B41FA5}">
                      <a16:colId xmlns:a16="http://schemas.microsoft.com/office/drawing/2014/main" val="616282780"/>
                    </a:ext>
                  </a:extLst>
                </a:gridCol>
                <a:gridCol w="246888">
                  <a:extLst>
                    <a:ext uri="{9D8B030D-6E8A-4147-A177-3AD203B41FA5}">
                      <a16:colId xmlns:a16="http://schemas.microsoft.com/office/drawing/2014/main" val="2302660745"/>
                    </a:ext>
                  </a:extLst>
                </a:gridCol>
                <a:gridCol w="246888">
                  <a:extLst>
                    <a:ext uri="{9D8B030D-6E8A-4147-A177-3AD203B41FA5}">
                      <a16:colId xmlns:a16="http://schemas.microsoft.com/office/drawing/2014/main" val="3399717590"/>
                    </a:ext>
                  </a:extLst>
                </a:gridCol>
                <a:gridCol w="246888">
                  <a:extLst>
                    <a:ext uri="{9D8B030D-6E8A-4147-A177-3AD203B41FA5}">
                      <a16:colId xmlns:a16="http://schemas.microsoft.com/office/drawing/2014/main" val="3809545451"/>
                    </a:ext>
                  </a:extLst>
                </a:gridCol>
                <a:gridCol w="246888">
                  <a:extLst>
                    <a:ext uri="{9D8B030D-6E8A-4147-A177-3AD203B41FA5}">
                      <a16:colId xmlns:a16="http://schemas.microsoft.com/office/drawing/2014/main" val="1613233243"/>
                    </a:ext>
                  </a:extLst>
                </a:gridCol>
                <a:gridCol w="246888">
                  <a:extLst>
                    <a:ext uri="{9D8B030D-6E8A-4147-A177-3AD203B41FA5}">
                      <a16:colId xmlns:a16="http://schemas.microsoft.com/office/drawing/2014/main" val="2960387833"/>
                    </a:ext>
                  </a:extLst>
                </a:gridCol>
                <a:gridCol w="246888">
                  <a:extLst>
                    <a:ext uri="{9D8B030D-6E8A-4147-A177-3AD203B41FA5}">
                      <a16:colId xmlns:a16="http://schemas.microsoft.com/office/drawing/2014/main" val="32949176"/>
                    </a:ext>
                  </a:extLst>
                </a:gridCol>
                <a:gridCol w="246888">
                  <a:extLst>
                    <a:ext uri="{9D8B030D-6E8A-4147-A177-3AD203B41FA5}">
                      <a16:colId xmlns:a16="http://schemas.microsoft.com/office/drawing/2014/main" val="1907057235"/>
                    </a:ext>
                  </a:extLst>
                </a:gridCol>
                <a:gridCol w="246888">
                  <a:extLst>
                    <a:ext uri="{9D8B030D-6E8A-4147-A177-3AD203B41FA5}">
                      <a16:colId xmlns:a16="http://schemas.microsoft.com/office/drawing/2014/main" val="1122535198"/>
                    </a:ext>
                  </a:extLst>
                </a:gridCol>
                <a:gridCol w="246888">
                  <a:extLst>
                    <a:ext uri="{9D8B030D-6E8A-4147-A177-3AD203B41FA5}">
                      <a16:colId xmlns:a16="http://schemas.microsoft.com/office/drawing/2014/main" val="1151677857"/>
                    </a:ext>
                  </a:extLst>
                </a:gridCol>
                <a:gridCol w="246888">
                  <a:extLst>
                    <a:ext uri="{9D8B030D-6E8A-4147-A177-3AD203B41FA5}">
                      <a16:colId xmlns:a16="http://schemas.microsoft.com/office/drawing/2014/main" val="3629230171"/>
                    </a:ext>
                  </a:extLst>
                </a:gridCol>
                <a:gridCol w="246888">
                  <a:extLst>
                    <a:ext uri="{9D8B030D-6E8A-4147-A177-3AD203B41FA5}">
                      <a16:colId xmlns:a16="http://schemas.microsoft.com/office/drawing/2014/main" val="3843045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166126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- 2021-12-16 20:56:26</a:t>
                      </a:r>
                      <a:r>
                        <a:rPr kumimoji="0" lang="en-US" sz="1000" b="0" i="0" u="none" strike="noStrike" kern="1200" cap="none" spc="0" normalizeH="0" baseline="0" noProof="0">
                          <a:ln>
                            <a:noFill/>
                          </a:ln>
                          <a:solidFill>
                            <a:prstClr val="black"/>
                          </a:solidFill>
                          <a:effectLst/>
                          <a:uLnTx/>
                          <a:uFillTx/>
                          <a:latin typeface="+mn-lt"/>
                          <a:ea typeface="+mn-ea"/>
                          <a:cs typeface="+mn-cs"/>
                        </a:rPr>
                        <a:t>
 Mahalo to all the community partners who came together to make today's donations possible. Two deserving women and their families now have newly refurbished cars to call their own and the increased independence and capabilities that come with having reliable transportation. We wish these mothers all the best as they pursue their hopes and dreams for themselves and their children. News release: https://bit.ly/324iVnp
Helping Hands Hawaii Unibody Autotech Collision Repair Center Windward Hyundai New City Nissan NAPA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https://quintly-image-storage.s3.amazonaws.com/17ae3836335657ff0a83f20c7d11e5e8/7377a9e52d65790a68e0ea4112e64b4d.jpg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3593988"/>
                  </a:ext>
                </a:extLst>
              </a:tr>
            </a:tbl>
          </a:graphicData>
        </a:graphic>
      </p:graphicFrame>
      <p:sp>
        <p:nvSpPr>
          <p:cNvPr id="4" name="Text Placeholder 3">
            <a:extLst>
              <a:ext uri="{FF2B5EF4-FFF2-40B4-BE49-F238E27FC236}">
                <a16:creationId xmlns:a16="http://schemas.microsoft.com/office/drawing/2014/main" id="{BCEE0FF4-158D-4974-83AE-2A20C9DE58D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16466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5154E-D4B2-4760-869C-27C87924EDAE}"/>
              </a:ext>
            </a:extLst>
          </p:cNvPr>
          <p:cNvSpPr>
            <a:spLocks noGrp="1"/>
          </p:cNvSpPr>
          <p:nvPr>
            <p:ph type="title"/>
          </p:nvPr>
        </p:nvSpPr>
        <p:spPr/>
        <p:txBody>
          <a:bodyPr/>
          <a:lstStyle/>
          <a:p>
            <a:r>
              <a:rPr lang="en-US"/>
              <a:t>Facebook Original Own Posts Table | All profiles - 25 of 26</a:t>
            </a:r>
          </a:p>
        </p:txBody>
      </p:sp>
      <p:graphicFrame>
        <p:nvGraphicFramePr>
          <p:cNvPr id="5" name="Table Placeholder 4">
            <a:extLst>
              <a:ext uri="{FF2B5EF4-FFF2-40B4-BE49-F238E27FC236}">
                <a16:creationId xmlns:a16="http://schemas.microsoft.com/office/drawing/2014/main" id="{3EAD06E8-7611-40E0-BD9C-B6C5A2B66E8A}"/>
              </a:ext>
            </a:extLst>
          </p:cNvPr>
          <p:cNvGraphicFramePr>
            <a:graphicFrameLocks noGrp="1"/>
          </p:cNvGraphicFramePr>
          <p:nvPr>
            <p:ph type="tbl" sz="quarter" idx="13"/>
            <p:extLst>
              <p:ext uri="{D42A27DB-BD31-4B8C-83A1-F6EECF244321}">
                <p14:modId xmlns:p14="http://schemas.microsoft.com/office/powerpoint/2010/main" val="3927866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15659134"/>
                    </a:ext>
                  </a:extLst>
                </a:gridCol>
                <a:gridCol w="1152144">
                  <a:extLst>
                    <a:ext uri="{9D8B030D-6E8A-4147-A177-3AD203B41FA5}">
                      <a16:colId xmlns:a16="http://schemas.microsoft.com/office/drawing/2014/main" val="1457685858"/>
                    </a:ext>
                  </a:extLst>
                </a:gridCol>
                <a:gridCol w="822960">
                  <a:extLst>
                    <a:ext uri="{9D8B030D-6E8A-4147-A177-3AD203B41FA5}">
                      <a16:colId xmlns:a16="http://schemas.microsoft.com/office/drawing/2014/main" val="3607351381"/>
                    </a:ext>
                  </a:extLst>
                </a:gridCol>
                <a:gridCol w="246888">
                  <a:extLst>
                    <a:ext uri="{9D8B030D-6E8A-4147-A177-3AD203B41FA5}">
                      <a16:colId xmlns:a16="http://schemas.microsoft.com/office/drawing/2014/main" val="1829154368"/>
                    </a:ext>
                  </a:extLst>
                </a:gridCol>
                <a:gridCol w="246888">
                  <a:extLst>
                    <a:ext uri="{9D8B030D-6E8A-4147-A177-3AD203B41FA5}">
                      <a16:colId xmlns:a16="http://schemas.microsoft.com/office/drawing/2014/main" val="2147135440"/>
                    </a:ext>
                  </a:extLst>
                </a:gridCol>
                <a:gridCol w="246888">
                  <a:extLst>
                    <a:ext uri="{9D8B030D-6E8A-4147-A177-3AD203B41FA5}">
                      <a16:colId xmlns:a16="http://schemas.microsoft.com/office/drawing/2014/main" val="106272640"/>
                    </a:ext>
                  </a:extLst>
                </a:gridCol>
                <a:gridCol w="246888">
                  <a:extLst>
                    <a:ext uri="{9D8B030D-6E8A-4147-A177-3AD203B41FA5}">
                      <a16:colId xmlns:a16="http://schemas.microsoft.com/office/drawing/2014/main" val="3512738147"/>
                    </a:ext>
                  </a:extLst>
                </a:gridCol>
                <a:gridCol w="246888">
                  <a:extLst>
                    <a:ext uri="{9D8B030D-6E8A-4147-A177-3AD203B41FA5}">
                      <a16:colId xmlns:a16="http://schemas.microsoft.com/office/drawing/2014/main" val="1265101032"/>
                    </a:ext>
                  </a:extLst>
                </a:gridCol>
                <a:gridCol w="246888">
                  <a:extLst>
                    <a:ext uri="{9D8B030D-6E8A-4147-A177-3AD203B41FA5}">
                      <a16:colId xmlns:a16="http://schemas.microsoft.com/office/drawing/2014/main" val="3721634372"/>
                    </a:ext>
                  </a:extLst>
                </a:gridCol>
                <a:gridCol w="246888">
                  <a:extLst>
                    <a:ext uri="{9D8B030D-6E8A-4147-A177-3AD203B41FA5}">
                      <a16:colId xmlns:a16="http://schemas.microsoft.com/office/drawing/2014/main" val="871016511"/>
                    </a:ext>
                  </a:extLst>
                </a:gridCol>
                <a:gridCol w="246888">
                  <a:extLst>
                    <a:ext uri="{9D8B030D-6E8A-4147-A177-3AD203B41FA5}">
                      <a16:colId xmlns:a16="http://schemas.microsoft.com/office/drawing/2014/main" val="2131193306"/>
                    </a:ext>
                  </a:extLst>
                </a:gridCol>
                <a:gridCol w="246888">
                  <a:extLst>
                    <a:ext uri="{9D8B030D-6E8A-4147-A177-3AD203B41FA5}">
                      <a16:colId xmlns:a16="http://schemas.microsoft.com/office/drawing/2014/main" val="521400191"/>
                    </a:ext>
                  </a:extLst>
                </a:gridCol>
                <a:gridCol w="246888">
                  <a:extLst>
                    <a:ext uri="{9D8B030D-6E8A-4147-A177-3AD203B41FA5}">
                      <a16:colId xmlns:a16="http://schemas.microsoft.com/office/drawing/2014/main" val="2940077789"/>
                    </a:ext>
                  </a:extLst>
                </a:gridCol>
                <a:gridCol w="246888">
                  <a:extLst>
                    <a:ext uri="{9D8B030D-6E8A-4147-A177-3AD203B41FA5}">
                      <a16:colId xmlns:a16="http://schemas.microsoft.com/office/drawing/2014/main" val="4201340651"/>
                    </a:ext>
                  </a:extLst>
                </a:gridCol>
                <a:gridCol w="246888">
                  <a:extLst>
                    <a:ext uri="{9D8B030D-6E8A-4147-A177-3AD203B41FA5}">
                      <a16:colId xmlns:a16="http://schemas.microsoft.com/office/drawing/2014/main" val="3754202133"/>
                    </a:ext>
                  </a:extLst>
                </a:gridCol>
                <a:gridCol w="246888">
                  <a:extLst>
                    <a:ext uri="{9D8B030D-6E8A-4147-A177-3AD203B41FA5}">
                      <a16:colId xmlns:a16="http://schemas.microsoft.com/office/drawing/2014/main" val="546419958"/>
                    </a:ext>
                  </a:extLst>
                </a:gridCol>
                <a:gridCol w="246888">
                  <a:extLst>
                    <a:ext uri="{9D8B030D-6E8A-4147-A177-3AD203B41FA5}">
                      <a16:colId xmlns:a16="http://schemas.microsoft.com/office/drawing/2014/main" val="670992464"/>
                    </a:ext>
                  </a:extLst>
                </a:gridCol>
                <a:gridCol w="246888">
                  <a:extLst>
                    <a:ext uri="{9D8B030D-6E8A-4147-A177-3AD203B41FA5}">
                      <a16:colId xmlns:a16="http://schemas.microsoft.com/office/drawing/2014/main" val="622618665"/>
                    </a:ext>
                  </a:extLst>
                </a:gridCol>
                <a:gridCol w="246888">
                  <a:extLst>
                    <a:ext uri="{9D8B030D-6E8A-4147-A177-3AD203B41FA5}">
                      <a16:colId xmlns:a16="http://schemas.microsoft.com/office/drawing/2014/main" val="4267568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743229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- 2021-12-16 13:36:59</a:t>
                      </a:r>
                      <a:r>
                        <a:rPr kumimoji="0" lang="en-US" sz="1000" b="0" i="0" u="none" strike="noStrike" kern="1200" cap="none" spc="0" normalizeH="0" baseline="0" noProof="0">
                          <a:ln>
                            <a:noFill/>
                          </a:ln>
                          <a:solidFill>
                            <a:prstClr val="black"/>
                          </a:solidFill>
                          <a:effectLst/>
                          <a:uLnTx/>
                          <a:uFillTx/>
                          <a:latin typeface="+mn-lt"/>
                          <a:ea typeface="+mn-ea"/>
                          <a:cs typeface="+mn-cs"/>
                        </a:rPr>
                        <a:t>
 This past year has been a challenging one for our community. Yet when we look back on 2021 we also find much to celebrate and be grateful for. Here are some of our community giving highlights from the year. Happy holidays, everyone. #community #grateful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https://quintly-image-storage.s3.amazonaws.com/17ae3836335657ff0a83f20c7d11e5e8/4b6bf4817f5de7947c3a0470d1c9e7d3.jpg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0726906"/>
                  </a:ext>
                </a:extLst>
              </a:tr>
            </a:tbl>
          </a:graphicData>
        </a:graphic>
      </p:graphicFrame>
      <p:sp>
        <p:nvSpPr>
          <p:cNvPr id="4" name="Text Placeholder 3">
            <a:extLst>
              <a:ext uri="{FF2B5EF4-FFF2-40B4-BE49-F238E27FC236}">
                <a16:creationId xmlns:a16="http://schemas.microsoft.com/office/drawing/2014/main" id="{A8A19E4B-C55C-4E1F-930B-9C6E5FB42BE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219907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E245A-1965-4474-B245-AB6D940B0FAF}"/>
              </a:ext>
            </a:extLst>
          </p:cNvPr>
          <p:cNvSpPr>
            <a:spLocks noGrp="1"/>
          </p:cNvSpPr>
          <p:nvPr>
            <p:ph type="title"/>
          </p:nvPr>
        </p:nvSpPr>
        <p:spPr/>
        <p:txBody>
          <a:bodyPr/>
          <a:lstStyle/>
          <a:p>
            <a:r>
              <a:rPr lang="en-US"/>
              <a:t>Facebook Original Own Posts Table | All profiles - 26 of 26</a:t>
            </a:r>
          </a:p>
        </p:txBody>
      </p:sp>
      <p:graphicFrame>
        <p:nvGraphicFramePr>
          <p:cNvPr id="5" name="Table Placeholder 4">
            <a:extLst>
              <a:ext uri="{FF2B5EF4-FFF2-40B4-BE49-F238E27FC236}">
                <a16:creationId xmlns:a16="http://schemas.microsoft.com/office/drawing/2014/main" id="{4C6401F6-E64E-4372-83C7-4B343F9C4B80}"/>
              </a:ext>
            </a:extLst>
          </p:cNvPr>
          <p:cNvGraphicFramePr>
            <a:graphicFrameLocks noGrp="1"/>
          </p:cNvGraphicFramePr>
          <p:nvPr>
            <p:ph type="tbl" sz="quarter" idx="13"/>
            <p:extLst>
              <p:ext uri="{D42A27DB-BD31-4B8C-83A1-F6EECF244321}">
                <p14:modId xmlns:p14="http://schemas.microsoft.com/office/powerpoint/2010/main" val="2315612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58068858"/>
                    </a:ext>
                  </a:extLst>
                </a:gridCol>
                <a:gridCol w="1152144">
                  <a:extLst>
                    <a:ext uri="{9D8B030D-6E8A-4147-A177-3AD203B41FA5}">
                      <a16:colId xmlns:a16="http://schemas.microsoft.com/office/drawing/2014/main" val="926265330"/>
                    </a:ext>
                  </a:extLst>
                </a:gridCol>
                <a:gridCol w="822960">
                  <a:extLst>
                    <a:ext uri="{9D8B030D-6E8A-4147-A177-3AD203B41FA5}">
                      <a16:colId xmlns:a16="http://schemas.microsoft.com/office/drawing/2014/main" val="3927540105"/>
                    </a:ext>
                  </a:extLst>
                </a:gridCol>
                <a:gridCol w="246888">
                  <a:extLst>
                    <a:ext uri="{9D8B030D-6E8A-4147-A177-3AD203B41FA5}">
                      <a16:colId xmlns:a16="http://schemas.microsoft.com/office/drawing/2014/main" val="1628214479"/>
                    </a:ext>
                  </a:extLst>
                </a:gridCol>
                <a:gridCol w="246888">
                  <a:extLst>
                    <a:ext uri="{9D8B030D-6E8A-4147-A177-3AD203B41FA5}">
                      <a16:colId xmlns:a16="http://schemas.microsoft.com/office/drawing/2014/main" val="182654918"/>
                    </a:ext>
                  </a:extLst>
                </a:gridCol>
                <a:gridCol w="246888">
                  <a:extLst>
                    <a:ext uri="{9D8B030D-6E8A-4147-A177-3AD203B41FA5}">
                      <a16:colId xmlns:a16="http://schemas.microsoft.com/office/drawing/2014/main" val="1249052673"/>
                    </a:ext>
                  </a:extLst>
                </a:gridCol>
                <a:gridCol w="246888">
                  <a:extLst>
                    <a:ext uri="{9D8B030D-6E8A-4147-A177-3AD203B41FA5}">
                      <a16:colId xmlns:a16="http://schemas.microsoft.com/office/drawing/2014/main" val="3450013262"/>
                    </a:ext>
                  </a:extLst>
                </a:gridCol>
                <a:gridCol w="246888">
                  <a:extLst>
                    <a:ext uri="{9D8B030D-6E8A-4147-A177-3AD203B41FA5}">
                      <a16:colId xmlns:a16="http://schemas.microsoft.com/office/drawing/2014/main" val="1851653237"/>
                    </a:ext>
                  </a:extLst>
                </a:gridCol>
                <a:gridCol w="246888">
                  <a:extLst>
                    <a:ext uri="{9D8B030D-6E8A-4147-A177-3AD203B41FA5}">
                      <a16:colId xmlns:a16="http://schemas.microsoft.com/office/drawing/2014/main" val="582054837"/>
                    </a:ext>
                  </a:extLst>
                </a:gridCol>
                <a:gridCol w="246888">
                  <a:extLst>
                    <a:ext uri="{9D8B030D-6E8A-4147-A177-3AD203B41FA5}">
                      <a16:colId xmlns:a16="http://schemas.microsoft.com/office/drawing/2014/main" val="357425202"/>
                    </a:ext>
                  </a:extLst>
                </a:gridCol>
                <a:gridCol w="246888">
                  <a:extLst>
                    <a:ext uri="{9D8B030D-6E8A-4147-A177-3AD203B41FA5}">
                      <a16:colId xmlns:a16="http://schemas.microsoft.com/office/drawing/2014/main" val="4211761982"/>
                    </a:ext>
                  </a:extLst>
                </a:gridCol>
                <a:gridCol w="246888">
                  <a:extLst>
                    <a:ext uri="{9D8B030D-6E8A-4147-A177-3AD203B41FA5}">
                      <a16:colId xmlns:a16="http://schemas.microsoft.com/office/drawing/2014/main" val="3388207859"/>
                    </a:ext>
                  </a:extLst>
                </a:gridCol>
                <a:gridCol w="246888">
                  <a:extLst>
                    <a:ext uri="{9D8B030D-6E8A-4147-A177-3AD203B41FA5}">
                      <a16:colId xmlns:a16="http://schemas.microsoft.com/office/drawing/2014/main" val="818776857"/>
                    </a:ext>
                  </a:extLst>
                </a:gridCol>
                <a:gridCol w="246888">
                  <a:extLst>
                    <a:ext uri="{9D8B030D-6E8A-4147-A177-3AD203B41FA5}">
                      <a16:colId xmlns:a16="http://schemas.microsoft.com/office/drawing/2014/main" val="3074295478"/>
                    </a:ext>
                  </a:extLst>
                </a:gridCol>
                <a:gridCol w="246888">
                  <a:extLst>
                    <a:ext uri="{9D8B030D-6E8A-4147-A177-3AD203B41FA5}">
                      <a16:colId xmlns:a16="http://schemas.microsoft.com/office/drawing/2014/main" val="1524420333"/>
                    </a:ext>
                  </a:extLst>
                </a:gridCol>
                <a:gridCol w="246888">
                  <a:extLst>
                    <a:ext uri="{9D8B030D-6E8A-4147-A177-3AD203B41FA5}">
                      <a16:colId xmlns:a16="http://schemas.microsoft.com/office/drawing/2014/main" val="4156072708"/>
                    </a:ext>
                  </a:extLst>
                </a:gridCol>
                <a:gridCol w="246888">
                  <a:extLst>
                    <a:ext uri="{9D8B030D-6E8A-4147-A177-3AD203B41FA5}">
                      <a16:colId xmlns:a16="http://schemas.microsoft.com/office/drawing/2014/main" val="4257654025"/>
                    </a:ext>
                  </a:extLst>
                </a:gridCol>
                <a:gridCol w="246888">
                  <a:extLst>
                    <a:ext uri="{9D8B030D-6E8A-4147-A177-3AD203B41FA5}">
                      <a16:colId xmlns:a16="http://schemas.microsoft.com/office/drawing/2014/main" val="899914185"/>
                    </a:ext>
                  </a:extLst>
                </a:gridCol>
                <a:gridCol w="246888">
                  <a:extLst>
                    <a:ext uri="{9D8B030D-6E8A-4147-A177-3AD203B41FA5}">
                      <a16:colId xmlns:a16="http://schemas.microsoft.com/office/drawing/2014/main" val="2743839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41031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- 2021-12-16 10:03:00</a:t>
                      </a:r>
                      <a:r>
                        <a:rPr kumimoji="0" lang="en-US" sz="1000" b="0" i="0" u="none" strike="noStrike" kern="1200" cap="none" spc="0" normalizeH="0" baseline="0" noProof="0">
                          <a:ln>
                            <a:noFill/>
                          </a:ln>
                          <a:solidFill>
                            <a:prstClr val="black"/>
                          </a:solidFill>
                          <a:effectLst/>
                          <a:uLnTx/>
                          <a:uFillTx/>
                          <a:latin typeface="+mn-lt"/>
                          <a:ea typeface="+mn-ea"/>
                          <a:cs typeface="+mn-cs"/>
                        </a:rPr>
                        <a:t>
 It’s been said that great leaders are made, not born. We just wrapped up another successful week of the PHLY Leadership Academy - a six-month program that focuses on the development of #TEAMPHLY leaders at various levels. This is one of the many ways we support the continuous development of our employees. Learn more about what it's like to work at PHLY: bit.ly/PHLYCareers #insurancecareers #insurancejobs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https://quintly-image-storage.s3.amazonaws.com/d123f9c23f3abec6e562a564c92f236a/45cddccea9109da60cc7d4267d249c30.jpg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06660333"/>
                  </a:ext>
                </a:extLst>
              </a:tr>
            </a:tbl>
          </a:graphicData>
        </a:graphic>
      </p:graphicFrame>
      <p:sp>
        <p:nvSpPr>
          <p:cNvPr id="4" name="Text Placeholder 3">
            <a:extLst>
              <a:ext uri="{FF2B5EF4-FFF2-40B4-BE49-F238E27FC236}">
                <a16:creationId xmlns:a16="http://schemas.microsoft.com/office/drawing/2014/main" id="{704F5CB9-3388-4878-B861-961F0492746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13533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9A7F5-B32E-493B-BB8F-EA29FE0B7D97}"/>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C5DBB076-BF4D-4AE7-8446-9991457FE6CA}"/>
              </a:ext>
            </a:extLst>
          </p:cNvPr>
          <p:cNvGraphicFramePr>
            <a:graphicFrameLocks noGrp="1"/>
          </p:cNvGraphicFramePr>
          <p:nvPr>
            <p:ph type="tbl" sz="quarter" idx="13"/>
            <p:extLst>
              <p:ext uri="{D42A27DB-BD31-4B8C-83A1-F6EECF244321}">
                <p14:modId xmlns:p14="http://schemas.microsoft.com/office/powerpoint/2010/main" val="3314057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78382660"/>
                    </a:ext>
                  </a:extLst>
                </a:gridCol>
                <a:gridCol w="576072">
                  <a:extLst>
                    <a:ext uri="{9D8B030D-6E8A-4147-A177-3AD203B41FA5}">
                      <a16:colId xmlns:a16="http://schemas.microsoft.com/office/drawing/2014/main" val="1514111010"/>
                    </a:ext>
                  </a:extLst>
                </a:gridCol>
                <a:gridCol w="576072">
                  <a:extLst>
                    <a:ext uri="{9D8B030D-6E8A-4147-A177-3AD203B41FA5}">
                      <a16:colId xmlns:a16="http://schemas.microsoft.com/office/drawing/2014/main" val="3267040172"/>
                    </a:ext>
                  </a:extLst>
                </a:gridCol>
                <a:gridCol w="576072">
                  <a:extLst>
                    <a:ext uri="{9D8B030D-6E8A-4147-A177-3AD203B41FA5}">
                      <a16:colId xmlns:a16="http://schemas.microsoft.com/office/drawing/2014/main" val="2834400119"/>
                    </a:ext>
                  </a:extLst>
                </a:gridCol>
                <a:gridCol w="576072">
                  <a:extLst>
                    <a:ext uri="{9D8B030D-6E8A-4147-A177-3AD203B41FA5}">
                      <a16:colId xmlns:a16="http://schemas.microsoft.com/office/drawing/2014/main" val="4133972349"/>
                    </a:ext>
                  </a:extLst>
                </a:gridCol>
                <a:gridCol w="576072">
                  <a:extLst>
                    <a:ext uri="{9D8B030D-6E8A-4147-A177-3AD203B41FA5}">
                      <a16:colId xmlns:a16="http://schemas.microsoft.com/office/drawing/2014/main" val="1763103270"/>
                    </a:ext>
                  </a:extLst>
                </a:gridCol>
                <a:gridCol w="576072">
                  <a:extLst>
                    <a:ext uri="{9D8B030D-6E8A-4147-A177-3AD203B41FA5}">
                      <a16:colId xmlns:a16="http://schemas.microsoft.com/office/drawing/2014/main" val="2333506825"/>
                    </a:ext>
                  </a:extLst>
                </a:gridCol>
                <a:gridCol w="576072">
                  <a:extLst>
                    <a:ext uri="{9D8B030D-6E8A-4147-A177-3AD203B41FA5}">
                      <a16:colId xmlns:a16="http://schemas.microsoft.com/office/drawing/2014/main" val="2221307296"/>
                    </a:ext>
                  </a:extLst>
                </a:gridCol>
                <a:gridCol w="576072">
                  <a:extLst>
                    <a:ext uri="{9D8B030D-6E8A-4147-A177-3AD203B41FA5}">
                      <a16:colId xmlns:a16="http://schemas.microsoft.com/office/drawing/2014/main" val="1495088049"/>
                    </a:ext>
                  </a:extLst>
                </a:gridCol>
                <a:gridCol w="576072">
                  <a:extLst>
                    <a:ext uri="{9D8B030D-6E8A-4147-A177-3AD203B41FA5}">
                      <a16:colId xmlns:a16="http://schemas.microsoft.com/office/drawing/2014/main" val="1475839687"/>
                    </a:ext>
                  </a:extLst>
                </a:gridCol>
                <a:gridCol w="576072">
                  <a:extLst>
                    <a:ext uri="{9D8B030D-6E8A-4147-A177-3AD203B41FA5}">
                      <a16:colId xmlns:a16="http://schemas.microsoft.com/office/drawing/2014/main" val="1710438013"/>
                    </a:ext>
                  </a:extLst>
                </a:gridCol>
                <a:gridCol w="576072">
                  <a:extLst>
                    <a:ext uri="{9D8B030D-6E8A-4147-A177-3AD203B41FA5}">
                      <a16:colId xmlns:a16="http://schemas.microsoft.com/office/drawing/2014/main" val="3795402084"/>
                    </a:ext>
                  </a:extLst>
                </a:gridCol>
                <a:gridCol w="576072">
                  <a:extLst>
                    <a:ext uri="{9D8B030D-6E8A-4147-A177-3AD203B41FA5}">
                      <a16:colId xmlns:a16="http://schemas.microsoft.com/office/drawing/2014/main" val="306002234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28546646"/>
                  </a:ext>
                </a:extLst>
              </a:tr>
              <a:tr h="370840">
                <a:tc>
                  <a:txBody>
                    <a:bodyPr/>
                    <a:lstStyle/>
                    <a:p>
                      <a:r>
                        <a:rPr lang="en-US" sz="1000"/>
                        <a:t>1205</a:t>
                      </a:r>
                    </a:p>
                  </a:txBody>
                  <a:tcPr/>
                </a:tc>
                <a:tc>
                  <a:txBody>
                    <a:bodyPr/>
                    <a:lstStyle/>
                    <a:p>
                      <a:r>
                        <a:rPr lang="en-US" sz="1000"/>
                        <a:t>1</a:t>
                      </a:r>
                    </a:p>
                  </a:txBody>
                  <a:tcPr/>
                </a:tc>
                <a:tc>
                  <a:txBody>
                    <a:bodyPr/>
                    <a:lstStyle/>
                    <a:p>
                      <a:r>
                        <a:rPr lang="en-US" sz="1000"/>
                        <a:t>17</a:t>
                      </a:r>
                    </a:p>
                  </a:txBody>
                  <a:tcPr/>
                </a:tc>
                <a:tc>
                  <a:txBody>
                    <a:bodyPr/>
                    <a:lstStyle/>
                    <a:p>
                      <a:r>
                        <a:rPr lang="en-US" sz="1000"/>
                        <a:t>15</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15</a:t>
                      </a:r>
                    </a:p>
                  </a:txBody>
                  <a:tcPr/>
                </a:tc>
                <a:tc>
                  <a:txBody>
                    <a:bodyPr/>
                    <a:lstStyle/>
                    <a:p>
                      <a:r>
                        <a:rPr lang="en-US" sz="1000"/>
                        <a:t>0</a:t>
                      </a:r>
                    </a:p>
                  </a:txBody>
                  <a:tcPr/>
                </a:tc>
                <a:tc>
                  <a:txBody>
                    <a:bodyPr/>
                    <a:lstStyle/>
                    <a:p>
                      <a:r>
                        <a:rPr lang="en-US" sz="1000"/>
                        <a:t>5</a:t>
                      </a:r>
                    </a:p>
                  </a:txBody>
                  <a:tcPr/>
                </a:tc>
                <a:tc>
                  <a:txBody>
                    <a:bodyPr/>
                    <a:lstStyle/>
                    <a:p>
                      <a:r>
                        <a:rPr lang="en-US" sz="1000"/>
                        <a:t>0.0886 %</a:t>
                      </a:r>
                    </a:p>
                  </a:txBody>
                  <a:tcPr/>
                </a:tc>
                <a:tc>
                  <a:txBody>
                    <a:bodyPr/>
                    <a:lstStyle/>
                    <a:p>
                      <a:r>
                        <a:rPr lang="en-US" sz="1000"/>
                        <a:t>0.0 %</a:t>
                      </a:r>
                    </a:p>
                  </a:txBody>
                  <a:tcPr/>
                </a:tc>
                <a:extLst>
                  <a:ext uri="{0D108BD9-81ED-4DB2-BD59-A6C34878D82A}">
                    <a16:rowId xmlns:a16="http://schemas.microsoft.com/office/drawing/2014/main" val="2111174661"/>
                  </a:ext>
                </a:extLst>
              </a:tr>
            </a:tbl>
          </a:graphicData>
        </a:graphic>
      </p:graphicFrame>
      <p:sp>
        <p:nvSpPr>
          <p:cNvPr id="4" name="Text Placeholder 3">
            <a:extLst>
              <a:ext uri="{FF2B5EF4-FFF2-40B4-BE49-F238E27FC236}">
                <a16:creationId xmlns:a16="http://schemas.microsoft.com/office/drawing/2014/main" id="{D10BAE38-D01A-43E6-BA3F-32C3AA5413E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191091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08545-5306-484D-9E7E-A24B66EABF53}"/>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F325CBFF-02B4-4AB7-9723-CE0C1B813948}"/>
              </a:ext>
            </a:extLst>
          </p:cNvPr>
          <p:cNvGraphicFramePr>
            <a:graphicFrameLocks noGrp="1"/>
          </p:cNvGraphicFramePr>
          <p:nvPr>
            <p:ph type="chart" sz="quarter" idx="13"/>
            <p:extLst>
              <p:ext uri="{D42A27DB-BD31-4B8C-83A1-F6EECF244321}">
                <p14:modId xmlns:p14="http://schemas.microsoft.com/office/powerpoint/2010/main" val="2074050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027E0D-2B8C-4446-A3CC-CA814BE1222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5C12FAC-8453-43E6-BB77-6994301DD7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3382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49697-C02B-4B6A-8658-5367CF5827B5}"/>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8A5FD425-27DF-46A0-9D05-EA8834F72592}"/>
              </a:ext>
            </a:extLst>
          </p:cNvPr>
          <p:cNvGraphicFramePr>
            <a:graphicFrameLocks noGrp="1"/>
          </p:cNvGraphicFramePr>
          <p:nvPr>
            <p:ph type="chart" sz="quarter" idx="13"/>
            <p:extLst>
              <p:ext uri="{D42A27DB-BD31-4B8C-83A1-F6EECF244321}">
                <p14:modId xmlns:p14="http://schemas.microsoft.com/office/powerpoint/2010/main" val="2144327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03285-EAC3-471E-8B0C-AC9140CE65C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DA13AA9-F47A-4E87-8F84-58D22C1D69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09929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FA22B-8D7B-4F32-A72C-A68F4E5E869D}"/>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AE4B0106-236A-441E-A650-58A04000D310}"/>
              </a:ext>
            </a:extLst>
          </p:cNvPr>
          <p:cNvGraphicFramePr>
            <a:graphicFrameLocks noGrp="1"/>
          </p:cNvGraphicFramePr>
          <p:nvPr>
            <p:ph type="chart" sz="quarter" idx="13"/>
            <p:extLst>
              <p:ext uri="{D42A27DB-BD31-4B8C-83A1-F6EECF244321}">
                <p14:modId xmlns:p14="http://schemas.microsoft.com/office/powerpoint/2010/main" val="16921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0118B2-FE3B-4CA2-837D-FCC5A95167D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9ED6AEE-7BEF-41E2-B35A-9CE9845835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5087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53814-4A53-496B-98FC-865F35875E4E}"/>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905BF17E-F887-4FDF-9922-F8CA85801FE4}"/>
              </a:ext>
            </a:extLst>
          </p:cNvPr>
          <p:cNvGraphicFramePr>
            <a:graphicFrameLocks noGrp="1"/>
          </p:cNvGraphicFramePr>
          <p:nvPr>
            <p:ph type="tbl" sz="quarter" idx="13"/>
            <p:extLst>
              <p:ext uri="{D42A27DB-BD31-4B8C-83A1-F6EECF244321}">
                <p14:modId xmlns:p14="http://schemas.microsoft.com/office/powerpoint/2010/main" val="2831816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77136325"/>
                    </a:ext>
                  </a:extLst>
                </a:gridCol>
                <a:gridCol w="493776">
                  <a:extLst>
                    <a:ext uri="{9D8B030D-6E8A-4147-A177-3AD203B41FA5}">
                      <a16:colId xmlns:a16="http://schemas.microsoft.com/office/drawing/2014/main" val="1646177340"/>
                    </a:ext>
                  </a:extLst>
                </a:gridCol>
                <a:gridCol w="1069848">
                  <a:extLst>
                    <a:ext uri="{9D8B030D-6E8A-4147-A177-3AD203B41FA5}">
                      <a16:colId xmlns:a16="http://schemas.microsoft.com/office/drawing/2014/main" val="724691777"/>
                    </a:ext>
                  </a:extLst>
                </a:gridCol>
                <a:gridCol w="1069848">
                  <a:extLst>
                    <a:ext uri="{9D8B030D-6E8A-4147-A177-3AD203B41FA5}">
                      <a16:colId xmlns:a16="http://schemas.microsoft.com/office/drawing/2014/main" val="191134463"/>
                    </a:ext>
                  </a:extLst>
                </a:gridCol>
                <a:gridCol w="1069848">
                  <a:extLst>
                    <a:ext uri="{9D8B030D-6E8A-4147-A177-3AD203B41FA5}">
                      <a16:colId xmlns:a16="http://schemas.microsoft.com/office/drawing/2014/main" val="2352592875"/>
                    </a:ext>
                  </a:extLst>
                </a:gridCol>
                <a:gridCol w="1069848">
                  <a:extLst>
                    <a:ext uri="{9D8B030D-6E8A-4147-A177-3AD203B41FA5}">
                      <a16:colId xmlns:a16="http://schemas.microsoft.com/office/drawing/2014/main" val="1055640364"/>
                    </a:ext>
                  </a:extLst>
                </a:gridCol>
                <a:gridCol w="1069848">
                  <a:extLst>
                    <a:ext uri="{9D8B030D-6E8A-4147-A177-3AD203B41FA5}">
                      <a16:colId xmlns:a16="http://schemas.microsoft.com/office/drawing/2014/main" val="1702903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683012868"/>
                  </a:ext>
                </a:extLst>
              </a:tr>
              <a:tr h="370840">
                <a:tc>
                  <a:txBody>
                    <a:bodyPr/>
                    <a:lstStyle/>
                    <a:p>
                      <a:r>
                        <a:rPr lang="en-US" sz="1000" b="1"/>
                        <a:t>@FirstInsHI - 2021-12-22 13:01:22</a:t>
                      </a:r>
                      <a:r>
                        <a:rPr lang="en-US" sz="1000"/>
                        <a:t>
 Thanks to our associates for giving generously to our Santa's Workshop donation drive for the families and children served by @KapiolaniMedCtr Together, we filled two cars!  #giving #mahalo #community #teamficoh https://t.co/axzvwyYZy5</a:t>
                      </a:r>
                    </a:p>
                  </a:txBody>
                  <a:tcPr/>
                </a:tc>
                <a:tc>
                  <a:txBody>
                    <a:bodyPr/>
                    <a:lstStyle/>
                    <a:p>
                      <a:r>
                        <a:rPr lang="en-US" sz="1000"/>
                        <a:t>12/22/2021 19:40:11</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0.5814 %</a:t>
                      </a:r>
                    </a:p>
                  </a:txBody>
                  <a:tcPr/>
                </a:tc>
                <a:extLst>
                  <a:ext uri="{0D108BD9-81ED-4DB2-BD59-A6C34878D82A}">
                    <a16:rowId xmlns:a16="http://schemas.microsoft.com/office/drawing/2014/main" val="3720008613"/>
                  </a:ext>
                </a:extLst>
              </a:tr>
              <a:tr h="370840">
                <a:tc>
                  <a:txBody>
                    <a:bodyPr/>
                    <a:lstStyle/>
                    <a:p>
                      <a:r>
                        <a:rPr lang="en-US" sz="1000" b="1"/>
                        <a:t>@FirstInsHI - 2021-12-14 21:05:31</a:t>
                      </a:r>
                      <a:r>
                        <a:rPr lang="en-US" sz="1000"/>
                        <a:t>
 We kept our longstanding Brunch with Santa tradition alive by going virtual for the second year in a row. #Mahalo to our hardworking elves for spreading joy this #holidayseason. In total, they reached the keiki of more than 30 of our associates' families. #happyholidays https://t.co/PLHePFFJxI</a:t>
                      </a:r>
                    </a:p>
                  </a:txBody>
                  <a:tcPr/>
                </a:tc>
                <a:tc>
                  <a:txBody>
                    <a:bodyPr/>
                    <a:lstStyle/>
                    <a:p>
                      <a:r>
                        <a:rPr lang="en-US" sz="1000"/>
                        <a:t>12/22/2021 19:40:11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0.3325 %</a:t>
                      </a:r>
                    </a:p>
                  </a:txBody>
                  <a:tcPr/>
                </a:tc>
                <a:extLst>
                  <a:ext uri="{0D108BD9-81ED-4DB2-BD59-A6C34878D82A}">
                    <a16:rowId xmlns:a16="http://schemas.microsoft.com/office/drawing/2014/main" val="343074264"/>
                  </a:ext>
                </a:extLst>
              </a:tr>
              <a:tr h="370840">
                <a:tc>
                  <a:txBody>
                    <a:bodyPr/>
                    <a:lstStyle/>
                    <a:p>
                      <a:r>
                        <a:rPr lang="en-US" sz="1000" b="1"/>
                        <a:t>@FirstInsHI - 2021-12-01 20:01:35</a:t>
                      </a:r>
                      <a:r>
                        <a:rPr lang="en-US" sz="1000"/>
                        <a:t>
 A big mahalo to our partners at Business Insurance Services for hosting an ice cream social for our associates today! The sorbets from YOAS and tarts from UBAE were such a nice treat. Thank you BIS - we appreciate you and your longstanding support and partnership! https://t.co/8Nm52JAaas</a:t>
                      </a:r>
                    </a:p>
                  </a:txBody>
                  <a:tcPr/>
                </a:tc>
                <a:tc>
                  <a:txBody>
                    <a:bodyPr/>
                    <a:lstStyle/>
                    <a:p>
                      <a:r>
                        <a:rPr lang="en-US" sz="1000"/>
                        <a:t>12/02/2021 07:40:42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0.1661 %</a:t>
                      </a:r>
                    </a:p>
                  </a:txBody>
                  <a:tcPr/>
                </a:tc>
                <a:extLst>
                  <a:ext uri="{0D108BD9-81ED-4DB2-BD59-A6C34878D82A}">
                    <a16:rowId xmlns:a16="http://schemas.microsoft.com/office/drawing/2014/main" val="884958212"/>
                  </a:ext>
                </a:extLst>
              </a:tr>
            </a:tbl>
          </a:graphicData>
        </a:graphic>
      </p:graphicFrame>
      <p:sp>
        <p:nvSpPr>
          <p:cNvPr id="4" name="Text Placeholder 3">
            <a:extLst>
              <a:ext uri="{FF2B5EF4-FFF2-40B4-BE49-F238E27FC236}">
                <a16:creationId xmlns:a16="http://schemas.microsoft.com/office/drawing/2014/main" id="{B96999E1-E24E-4A1A-942C-630EE02B5B6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3816198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F71F1-DD3E-4E9C-BF3C-20FD7D577377}"/>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E51792C1-55E1-423F-B1B2-E82675062A9F}"/>
              </a:ext>
            </a:extLst>
          </p:cNvPr>
          <p:cNvGraphicFramePr>
            <a:graphicFrameLocks noGrp="1"/>
          </p:cNvGraphicFramePr>
          <p:nvPr>
            <p:ph type="tbl" sz="quarter" idx="13"/>
            <p:extLst>
              <p:ext uri="{D42A27DB-BD31-4B8C-83A1-F6EECF244321}">
                <p14:modId xmlns:p14="http://schemas.microsoft.com/office/powerpoint/2010/main" val="1232560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538923503"/>
                    </a:ext>
                  </a:extLst>
                </a:gridCol>
                <a:gridCol w="576072">
                  <a:extLst>
                    <a:ext uri="{9D8B030D-6E8A-4147-A177-3AD203B41FA5}">
                      <a16:colId xmlns:a16="http://schemas.microsoft.com/office/drawing/2014/main" val="2111014395"/>
                    </a:ext>
                  </a:extLst>
                </a:gridCol>
                <a:gridCol w="576072">
                  <a:extLst>
                    <a:ext uri="{9D8B030D-6E8A-4147-A177-3AD203B41FA5}">
                      <a16:colId xmlns:a16="http://schemas.microsoft.com/office/drawing/2014/main" val="881521703"/>
                    </a:ext>
                  </a:extLst>
                </a:gridCol>
                <a:gridCol w="576072">
                  <a:extLst>
                    <a:ext uri="{9D8B030D-6E8A-4147-A177-3AD203B41FA5}">
                      <a16:colId xmlns:a16="http://schemas.microsoft.com/office/drawing/2014/main" val="3447481522"/>
                    </a:ext>
                  </a:extLst>
                </a:gridCol>
                <a:gridCol w="576072">
                  <a:extLst>
                    <a:ext uri="{9D8B030D-6E8A-4147-A177-3AD203B41FA5}">
                      <a16:colId xmlns:a16="http://schemas.microsoft.com/office/drawing/2014/main" val="1636298538"/>
                    </a:ext>
                  </a:extLst>
                </a:gridCol>
                <a:gridCol w="576072">
                  <a:extLst>
                    <a:ext uri="{9D8B030D-6E8A-4147-A177-3AD203B41FA5}">
                      <a16:colId xmlns:a16="http://schemas.microsoft.com/office/drawing/2014/main" val="3109003487"/>
                    </a:ext>
                  </a:extLst>
                </a:gridCol>
                <a:gridCol w="576072">
                  <a:extLst>
                    <a:ext uri="{9D8B030D-6E8A-4147-A177-3AD203B41FA5}">
                      <a16:colId xmlns:a16="http://schemas.microsoft.com/office/drawing/2014/main" val="3703702962"/>
                    </a:ext>
                  </a:extLst>
                </a:gridCol>
                <a:gridCol w="576072">
                  <a:extLst>
                    <a:ext uri="{9D8B030D-6E8A-4147-A177-3AD203B41FA5}">
                      <a16:colId xmlns:a16="http://schemas.microsoft.com/office/drawing/2014/main" val="3551828213"/>
                    </a:ext>
                  </a:extLst>
                </a:gridCol>
                <a:gridCol w="576072">
                  <a:extLst>
                    <a:ext uri="{9D8B030D-6E8A-4147-A177-3AD203B41FA5}">
                      <a16:colId xmlns:a16="http://schemas.microsoft.com/office/drawing/2014/main" val="3877892770"/>
                    </a:ext>
                  </a:extLst>
                </a:gridCol>
                <a:gridCol w="576072">
                  <a:extLst>
                    <a:ext uri="{9D8B030D-6E8A-4147-A177-3AD203B41FA5}">
                      <a16:colId xmlns:a16="http://schemas.microsoft.com/office/drawing/2014/main" val="2939807254"/>
                    </a:ext>
                  </a:extLst>
                </a:gridCol>
                <a:gridCol w="576072">
                  <a:extLst>
                    <a:ext uri="{9D8B030D-6E8A-4147-A177-3AD203B41FA5}">
                      <a16:colId xmlns:a16="http://schemas.microsoft.com/office/drawing/2014/main" val="1394089897"/>
                    </a:ext>
                  </a:extLst>
                </a:gridCol>
                <a:gridCol w="576072">
                  <a:extLst>
                    <a:ext uri="{9D8B030D-6E8A-4147-A177-3AD203B41FA5}">
                      <a16:colId xmlns:a16="http://schemas.microsoft.com/office/drawing/2014/main" val="1778471656"/>
                    </a:ext>
                  </a:extLst>
                </a:gridCol>
                <a:gridCol w="576072">
                  <a:extLst>
                    <a:ext uri="{9D8B030D-6E8A-4147-A177-3AD203B41FA5}">
                      <a16:colId xmlns:a16="http://schemas.microsoft.com/office/drawing/2014/main" val="3258039449"/>
                    </a:ext>
                  </a:extLst>
                </a:gridCol>
                <a:gridCol w="576072">
                  <a:extLst>
                    <a:ext uri="{9D8B030D-6E8A-4147-A177-3AD203B41FA5}">
                      <a16:colId xmlns:a16="http://schemas.microsoft.com/office/drawing/2014/main" val="266729205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831371526"/>
                  </a:ext>
                </a:extLst>
              </a:tr>
              <a:tr h="370840">
                <a:tc>
                  <a:txBody>
                    <a:bodyPr/>
                    <a:lstStyle/>
                    <a:p>
                      <a:r>
                        <a:rPr lang="en-US" sz="1000"/>
                        <a:t>3457</a:t>
                      </a:r>
                    </a:p>
                  </a:txBody>
                  <a:tcPr/>
                </a:tc>
                <a:tc>
                  <a:txBody>
                    <a:bodyPr/>
                    <a:lstStyle/>
                    <a:p>
                      <a:r>
                        <a:rPr lang="en-US" sz="1000"/>
                        <a:t>22</a:t>
                      </a:r>
                    </a:p>
                  </a:txBody>
                  <a:tcPr/>
                </a:tc>
                <a:tc>
                  <a:txBody>
                    <a:bodyPr/>
                    <a:lstStyle/>
                    <a:p>
                      <a:r>
                        <a:rPr lang="en-US" sz="1000"/>
                        <a:t>13</a:t>
                      </a:r>
                    </a:p>
                  </a:txBody>
                  <a:tcPr/>
                </a:tc>
                <a:tc>
                  <a:txBody>
                    <a:bodyPr/>
                    <a:lstStyle/>
                    <a:p>
                      <a:r>
                        <a:rPr lang="en-US" sz="1000"/>
                        <a:t>545</a:t>
                      </a:r>
                    </a:p>
                  </a:txBody>
                  <a:tcPr/>
                </a:tc>
                <a:tc>
                  <a:txBody>
                    <a:bodyPr/>
                    <a:lstStyle/>
                    <a:p>
                      <a:r>
                        <a:rPr lang="en-US" sz="1000"/>
                        <a:t>41.923076923077</a:t>
                      </a:r>
                    </a:p>
                  </a:txBody>
                  <a:tcPr/>
                </a:tc>
                <a:tc>
                  <a:txBody>
                    <a:bodyPr/>
                    <a:lstStyle/>
                    <a:p>
                      <a:r>
                        <a:rPr lang="en-US" sz="1000"/>
                        <a:t>23</a:t>
                      </a:r>
                    </a:p>
                  </a:txBody>
                  <a:tcPr/>
                </a:tc>
                <a:tc>
                  <a:txBody>
                    <a:bodyPr/>
                    <a:lstStyle/>
                    <a:p>
                      <a:r>
                        <a:rPr lang="en-US" sz="1000"/>
                        <a:t>2</a:t>
                      </a:r>
                    </a:p>
                  </a:txBody>
                  <a:tcPr/>
                </a:tc>
                <a:tc>
                  <a:txBody>
                    <a:bodyPr/>
                    <a:lstStyle/>
                    <a:p>
                      <a:r>
                        <a:rPr lang="en-US" sz="1000"/>
                        <a:t>0.15384615384615</a:t>
                      </a:r>
                    </a:p>
                  </a:txBody>
                  <a:tcPr/>
                </a:tc>
                <a:tc>
                  <a:txBody>
                    <a:bodyPr/>
                    <a:lstStyle/>
                    <a:p>
                      <a:r>
                        <a:rPr lang="en-US" sz="1000"/>
                        <a:t>2127</a:t>
                      </a:r>
                    </a:p>
                  </a:txBody>
                  <a:tcPr/>
                </a:tc>
                <a:tc>
                  <a:txBody>
                    <a:bodyPr/>
                    <a:lstStyle/>
                    <a:p>
                      <a:r>
                        <a:rPr lang="en-US" sz="1000"/>
                        <a:t>163.61538461538</a:t>
                      </a:r>
                    </a:p>
                  </a:txBody>
                  <a:tcPr/>
                </a:tc>
                <a:tc>
                  <a:txBody>
                    <a:bodyPr/>
                    <a:lstStyle/>
                    <a:p>
                      <a:r>
                        <a:rPr lang="en-US" sz="1000"/>
                        <a:t>23419</a:t>
                      </a:r>
                    </a:p>
                  </a:txBody>
                  <a:tcPr/>
                </a:tc>
                <a:tc>
                  <a:txBody>
                    <a:bodyPr/>
                    <a:lstStyle/>
                    <a:p>
                      <a:r>
                        <a:rPr lang="en-US" sz="1000"/>
                        <a:t>1801.4615384615</a:t>
                      </a:r>
                    </a:p>
                  </a:txBody>
                  <a:tcPr/>
                </a:tc>
                <a:tc>
                  <a:txBody>
                    <a:bodyPr/>
                    <a:lstStyle/>
                    <a:p>
                      <a:r>
                        <a:rPr lang="en-US" sz="1000"/>
                        <a:t>11.451806159713 %</a:t>
                      </a:r>
                    </a:p>
                  </a:txBody>
                  <a:tcPr/>
                </a:tc>
                <a:tc>
                  <a:txBody>
                    <a:bodyPr/>
                    <a:lstStyle/>
                    <a:p>
                      <a:r>
                        <a:rPr lang="en-US" sz="1000"/>
                        <a:t>189</a:t>
                      </a:r>
                    </a:p>
                  </a:txBody>
                  <a:tcPr/>
                </a:tc>
                <a:extLst>
                  <a:ext uri="{0D108BD9-81ED-4DB2-BD59-A6C34878D82A}">
                    <a16:rowId xmlns:a16="http://schemas.microsoft.com/office/drawing/2014/main" val="1683663914"/>
                  </a:ext>
                </a:extLst>
              </a:tr>
            </a:tbl>
          </a:graphicData>
        </a:graphic>
      </p:graphicFrame>
      <p:sp>
        <p:nvSpPr>
          <p:cNvPr id="4" name="Text Placeholder 3">
            <a:extLst>
              <a:ext uri="{FF2B5EF4-FFF2-40B4-BE49-F238E27FC236}">
                <a16:creationId xmlns:a16="http://schemas.microsoft.com/office/drawing/2014/main" id="{BEB1B5D2-F273-4C3C-8FB1-57A82010776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1947720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597C7-A233-4D84-B3E9-943EF2DDB22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F8802034-A325-4722-BD1E-8DAE2C368167}"/>
              </a:ext>
            </a:extLst>
          </p:cNvPr>
          <p:cNvGraphicFramePr>
            <a:graphicFrameLocks noGrp="1"/>
          </p:cNvGraphicFramePr>
          <p:nvPr>
            <p:ph type="chart" sz="quarter" idx="13"/>
            <p:extLst>
              <p:ext uri="{D42A27DB-BD31-4B8C-83A1-F6EECF244321}">
                <p14:modId xmlns:p14="http://schemas.microsoft.com/office/powerpoint/2010/main" val="3005932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207601-2B28-4D8E-AA0F-D5A447B1512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0D44970-FD00-40E0-A33A-BFC6106C87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8686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CD9AE-FAA4-4C03-ACE9-B5DFBEF0C3A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92E92665-288E-406B-B464-3705A835B101}"/>
              </a:ext>
            </a:extLst>
          </p:cNvPr>
          <p:cNvGraphicFramePr>
            <a:graphicFrameLocks noGrp="1"/>
          </p:cNvGraphicFramePr>
          <p:nvPr>
            <p:ph type="chart" sz="quarter" idx="13"/>
            <p:extLst>
              <p:ext uri="{D42A27DB-BD31-4B8C-83A1-F6EECF244321}">
                <p14:modId xmlns:p14="http://schemas.microsoft.com/office/powerpoint/2010/main" val="2051682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68317A-6A5E-4F84-9CF5-D0FD0E3D05E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D7F4E65-ED56-4920-9FA5-308FEA9B49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8613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B1AEF-8E30-44E9-A6CB-37B0740C9AB4}"/>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F2CE7C58-A455-42B4-9F3E-9ED401F4649D}"/>
              </a:ext>
            </a:extLst>
          </p:cNvPr>
          <p:cNvGraphicFramePr>
            <a:graphicFrameLocks noGrp="1"/>
          </p:cNvGraphicFramePr>
          <p:nvPr>
            <p:ph type="chart" sz="quarter" idx="13"/>
            <p:extLst>
              <p:ext uri="{D42A27DB-BD31-4B8C-83A1-F6EECF244321}">
                <p14:modId xmlns:p14="http://schemas.microsoft.com/office/powerpoint/2010/main" val="1295162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4881F0-DF0A-42E6-B692-86E77F52846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9F5F7F9-64B9-4F7E-8C45-E998120CF3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16609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0460A-66CD-4A4E-B70D-37562EC1004F}"/>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20D56FFE-3E23-4FE5-959A-5CB0E4068986}"/>
              </a:ext>
            </a:extLst>
          </p:cNvPr>
          <p:cNvGraphicFramePr>
            <a:graphicFrameLocks noGrp="1"/>
          </p:cNvGraphicFramePr>
          <p:nvPr>
            <p:ph type="chart" sz="quarter" idx="13"/>
            <p:extLst>
              <p:ext uri="{D42A27DB-BD31-4B8C-83A1-F6EECF244321}">
                <p14:modId xmlns:p14="http://schemas.microsoft.com/office/powerpoint/2010/main" val="2809792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BCC7BC-FDCD-4E76-99DB-257DD048EDA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DCFFCC8-337E-458A-8E46-8B45F221B0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0983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A8A19-7A4F-48C9-9567-F1B79113A29B}"/>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8041BAEE-455E-438C-9EA7-9164E4CCCB61}"/>
              </a:ext>
            </a:extLst>
          </p:cNvPr>
          <p:cNvGraphicFramePr>
            <a:graphicFrameLocks noGrp="1"/>
          </p:cNvGraphicFramePr>
          <p:nvPr>
            <p:ph type="tbl" sz="quarter" idx="13"/>
            <p:extLst>
              <p:ext uri="{D42A27DB-BD31-4B8C-83A1-F6EECF244321}">
                <p14:modId xmlns:p14="http://schemas.microsoft.com/office/powerpoint/2010/main" val="369414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53937852"/>
                    </a:ext>
                  </a:extLst>
                </a:gridCol>
                <a:gridCol w="740664">
                  <a:extLst>
                    <a:ext uri="{9D8B030D-6E8A-4147-A177-3AD203B41FA5}">
                      <a16:colId xmlns:a16="http://schemas.microsoft.com/office/drawing/2014/main" val="4052447763"/>
                    </a:ext>
                  </a:extLst>
                </a:gridCol>
                <a:gridCol w="740664">
                  <a:extLst>
                    <a:ext uri="{9D8B030D-6E8A-4147-A177-3AD203B41FA5}">
                      <a16:colId xmlns:a16="http://schemas.microsoft.com/office/drawing/2014/main" val="2923037068"/>
                    </a:ext>
                  </a:extLst>
                </a:gridCol>
                <a:gridCol w="740664">
                  <a:extLst>
                    <a:ext uri="{9D8B030D-6E8A-4147-A177-3AD203B41FA5}">
                      <a16:colId xmlns:a16="http://schemas.microsoft.com/office/drawing/2014/main" val="303949426"/>
                    </a:ext>
                  </a:extLst>
                </a:gridCol>
                <a:gridCol w="740664">
                  <a:extLst>
                    <a:ext uri="{9D8B030D-6E8A-4147-A177-3AD203B41FA5}">
                      <a16:colId xmlns:a16="http://schemas.microsoft.com/office/drawing/2014/main" val="399551670"/>
                    </a:ext>
                  </a:extLst>
                </a:gridCol>
                <a:gridCol w="740664">
                  <a:extLst>
                    <a:ext uri="{9D8B030D-6E8A-4147-A177-3AD203B41FA5}">
                      <a16:colId xmlns:a16="http://schemas.microsoft.com/office/drawing/2014/main" val="3674973086"/>
                    </a:ext>
                  </a:extLst>
                </a:gridCol>
                <a:gridCol w="740664">
                  <a:extLst>
                    <a:ext uri="{9D8B030D-6E8A-4147-A177-3AD203B41FA5}">
                      <a16:colId xmlns:a16="http://schemas.microsoft.com/office/drawing/2014/main" val="2686793288"/>
                    </a:ext>
                  </a:extLst>
                </a:gridCol>
                <a:gridCol w="740664">
                  <a:extLst>
                    <a:ext uri="{9D8B030D-6E8A-4147-A177-3AD203B41FA5}">
                      <a16:colId xmlns:a16="http://schemas.microsoft.com/office/drawing/2014/main" val="3130107238"/>
                    </a:ext>
                  </a:extLst>
                </a:gridCol>
                <a:gridCol w="740664">
                  <a:extLst>
                    <a:ext uri="{9D8B030D-6E8A-4147-A177-3AD203B41FA5}">
                      <a16:colId xmlns:a16="http://schemas.microsoft.com/office/drawing/2014/main" val="1177197636"/>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645634888"/>
                  </a:ext>
                </a:extLst>
              </a:tr>
              <a:tr h="370840">
                <a:tc>
                  <a:txBody>
                    <a:bodyPr/>
                    <a:lstStyle/>
                    <a:p>
                      <a:r>
                        <a:rPr lang="en-US" sz="1000" b="1"/>
                        <a:t>First Insurance Company of Hawaii - 2021-12-21 15:01:05</a:t>
                      </a:r>
                      <a:r>
                        <a:rPr lang="en-US" sz="1000"/>
                        <a:t>
 We'd like to congratulate all of this year's Honolulu Marathon finishers, including our president and CEO Mark Yoda. Great job Mark!</a:t>
                      </a:r>
                    </a:p>
                  </a:txBody>
                  <a:tcPr/>
                </a:tc>
                <a:tc>
                  <a:txBody>
                    <a:bodyPr/>
                    <a:lstStyle/>
                    <a:p>
                      <a:r>
                        <a:rPr lang="en-US" sz="1000"/>
                        <a:t>Image</a:t>
                      </a:r>
                    </a:p>
                  </a:txBody>
                  <a:tcPr/>
                </a:tc>
                <a:tc>
                  <a:txBody>
                    <a:bodyPr/>
                    <a:lstStyle/>
                    <a:p>
                      <a:r>
                        <a:rPr lang="en-US" sz="1000"/>
                        <a:t>155</a:t>
                      </a:r>
                    </a:p>
                  </a:txBody>
                  <a:tcPr/>
                </a:tc>
                <a:tc>
                  <a:txBody>
                    <a:bodyPr/>
                    <a:lstStyle/>
                    <a:p>
                      <a:r>
                        <a:rPr lang="en-US" sz="1000"/>
                        <a:t>13</a:t>
                      </a:r>
                    </a:p>
                  </a:txBody>
                  <a:tcPr/>
                </a:tc>
                <a:tc>
                  <a:txBody>
                    <a:bodyPr/>
                    <a:lstStyle/>
                    <a:p>
                      <a:r>
                        <a:rPr lang="en-US" sz="1000"/>
                        <a:t>1</a:t>
                      </a:r>
                    </a:p>
                  </a:txBody>
                  <a:tcPr/>
                </a:tc>
                <a:tc>
                  <a:txBody>
                    <a:bodyPr/>
                    <a:lstStyle/>
                    <a:p>
                      <a:r>
                        <a:rPr lang="en-US" sz="1000"/>
                        <a:t>282</a:t>
                      </a:r>
                    </a:p>
                  </a:txBody>
                  <a:tcPr/>
                </a:tc>
                <a:tc>
                  <a:txBody>
                    <a:bodyPr/>
                    <a:lstStyle/>
                    <a:p>
                      <a:r>
                        <a:rPr lang="en-US" sz="1000"/>
                        <a:t>7.2953736654804</a:t>
                      </a:r>
                    </a:p>
                  </a:txBody>
                  <a:tcPr/>
                </a:tc>
                <a:tc>
                  <a:txBody>
                    <a:bodyPr/>
                    <a:lstStyle/>
                    <a:p>
                      <a:r>
                        <a:rPr lang="en-US" sz="1000"/>
                        <a:t>6182</a:t>
                      </a:r>
                    </a:p>
                  </a:txBody>
                  <a:tcPr/>
                </a:tc>
                <a:tc>
                  <a:txBody>
                    <a:bodyPr/>
                    <a:lstStyle/>
                    <a:p>
                      <a:r>
                        <a:rPr lang="en-US" sz="1000"/>
                        <a:t>n/a</a:t>
                      </a:r>
                    </a:p>
                  </a:txBody>
                  <a:tcPr/>
                </a:tc>
                <a:extLst>
                  <a:ext uri="{0D108BD9-81ED-4DB2-BD59-A6C34878D82A}">
                    <a16:rowId xmlns:a16="http://schemas.microsoft.com/office/drawing/2014/main" val="3204917977"/>
                  </a:ext>
                </a:extLst>
              </a:tr>
              <a:tr h="370840">
                <a:tc>
                  <a:txBody>
                    <a:bodyPr/>
                    <a:lstStyle/>
                    <a:p>
                      <a:r>
                        <a:rPr lang="en-US" sz="1000" b="1"/>
                        <a:t>First Insurance Company of Hawaii - 2021-12-13 21:24:17</a:t>
                      </a:r>
                      <a:r>
                        <a:rPr lang="en-US" sz="1000"/>
                        <a:t>
 FICOH kept its longstanding Brunch with Santa tradition alive by going virtual for the second year in a row. Our associates picked up gifts to take home to their keiki, including Santa hats filled with goodies, age appropriate toys, and family-friendly games and craft activities. Mahalo to our hardworking "elves" for spreading joy to more than 50 keiki this holiday season. #happyholidays2021</a:t>
                      </a:r>
                    </a:p>
                  </a:txBody>
                  <a:tcPr/>
                </a:tc>
                <a:tc>
                  <a:txBody>
                    <a:bodyPr/>
                    <a:lstStyle/>
                    <a:p>
                      <a:r>
                        <a:rPr lang="en-US" sz="1000"/>
                        <a:t>Image</a:t>
                      </a:r>
                    </a:p>
                  </a:txBody>
                  <a:tcPr/>
                </a:tc>
                <a:tc>
                  <a:txBody>
                    <a:bodyPr/>
                    <a:lstStyle/>
                    <a:p>
                      <a:r>
                        <a:rPr lang="en-US" sz="1000"/>
                        <a:t>77</a:t>
                      </a:r>
                    </a:p>
                  </a:txBody>
                  <a:tcPr/>
                </a:tc>
                <a:tc>
                  <a:txBody>
                    <a:bodyPr/>
                    <a:lstStyle/>
                    <a:p>
                      <a:r>
                        <a:rPr lang="en-US" sz="1000"/>
                        <a:t>1</a:t>
                      </a:r>
                    </a:p>
                  </a:txBody>
                  <a:tcPr/>
                </a:tc>
                <a:tc>
                  <a:txBody>
                    <a:bodyPr/>
                    <a:lstStyle/>
                    <a:p>
                      <a:r>
                        <a:rPr lang="en-US" sz="1000"/>
                        <a:t>1</a:t>
                      </a:r>
                    </a:p>
                  </a:txBody>
                  <a:tcPr/>
                </a:tc>
                <a:tc>
                  <a:txBody>
                    <a:bodyPr/>
                    <a:lstStyle/>
                    <a:p>
                      <a:r>
                        <a:rPr lang="en-US" sz="1000"/>
                        <a:t>96</a:t>
                      </a:r>
                    </a:p>
                  </a:txBody>
                  <a:tcPr/>
                </a:tc>
                <a:tc>
                  <a:txBody>
                    <a:bodyPr/>
                    <a:lstStyle/>
                    <a:p>
                      <a:r>
                        <a:rPr lang="en-US" sz="1000"/>
                        <a:t>6.4456721915285</a:t>
                      </a:r>
                    </a:p>
                  </a:txBody>
                  <a:tcPr/>
                </a:tc>
                <a:tc>
                  <a:txBody>
                    <a:bodyPr/>
                    <a:lstStyle/>
                    <a:p>
                      <a:r>
                        <a:rPr lang="en-US" sz="1000"/>
                        <a:t>2715</a:t>
                      </a:r>
                    </a:p>
                  </a:txBody>
                  <a:tcPr/>
                </a:tc>
                <a:tc>
                  <a:txBody>
                    <a:bodyPr/>
                    <a:lstStyle/>
                    <a:p>
                      <a:r>
                        <a:rPr lang="en-US" sz="1000"/>
                        <a:t>n/a</a:t>
                      </a:r>
                    </a:p>
                  </a:txBody>
                  <a:tcPr/>
                </a:tc>
                <a:extLst>
                  <a:ext uri="{0D108BD9-81ED-4DB2-BD59-A6C34878D82A}">
                    <a16:rowId xmlns:a16="http://schemas.microsoft.com/office/drawing/2014/main" val="977102127"/>
                  </a:ext>
                </a:extLst>
              </a:tr>
              <a:tr h="370840">
                <a:tc>
                  <a:txBody>
                    <a:bodyPr/>
                    <a:lstStyle/>
                    <a:p>
                      <a:r>
                        <a:rPr lang="en-US" sz="1000" b="1"/>
                        <a:t>First Insurance Company of Hawaii - 2021-12-20 12:10:27</a:t>
                      </a:r>
                      <a:r>
                        <a:rPr lang="en-US" sz="1000"/>
                        <a:t>
 We're pleased to announce that AM Best has reaffirmed our superior A+ Financial Strength Rating (FSR). FICOH has maintained a FSR rating of A (excellent) or higher since 1997. News release: https://bit.ly/3ecTVgh</a:t>
                      </a:r>
                    </a:p>
                  </a:txBody>
                  <a:tcPr/>
                </a:tc>
                <a:tc>
                  <a:txBody>
                    <a:bodyPr/>
                    <a:lstStyle/>
                    <a:p>
                      <a:r>
                        <a:rPr lang="en-US" sz="1000"/>
                        <a:t>Image</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41</a:t>
                      </a:r>
                    </a:p>
                  </a:txBody>
                  <a:tcPr/>
                </a:tc>
                <a:tc>
                  <a:txBody>
                    <a:bodyPr/>
                    <a:lstStyle/>
                    <a:p>
                      <a:r>
                        <a:rPr lang="en-US" sz="1000"/>
                        <a:t>3.8411174159756</a:t>
                      </a:r>
                    </a:p>
                  </a:txBody>
                  <a:tcPr/>
                </a:tc>
                <a:tc>
                  <a:txBody>
                    <a:bodyPr/>
                    <a:lstStyle/>
                    <a:p>
                      <a:r>
                        <a:rPr lang="en-US" sz="1000"/>
                        <a:t>2291</a:t>
                      </a:r>
                    </a:p>
                  </a:txBody>
                  <a:tcPr/>
                </a:tc>
                <a:tc>
                  <a:txBody>
                    <a:bodyPr/>
                    <a:lstStyle/>
                    <a:p>
                      <a:r>
                        <a:rPr lang="en-US" sz="1000"/>
                        <a:t>n/a</a:t>
                      </a:r>
                    </a:p>
                  </a:txBody>
                  <a:tcPr/>
                </a:tc>
                <a:extLst>
                  <a:ext uri="{0D108BD9-81ED-4DB2-BD59-A6C34878D82A}">
                    <a16:rowId xmlns:a16="http://schemas.microsoft.com/office/drawing/2014/main" val="230501505"/>
                  </a:ext>
                </a:extLst>
              </a:tr>
            </a:tbl>
          </a:graphicData>
        </a:graphic>
      </p:graphicFrame>
      <p:sp>
        <p:nvSpPr>
          <p:cNvPr id="4" name="Text Placeholder 3">
            <a:extLst>
              <a:ext uri="{FF2B5EF4-FFF2-40B4-BE49-F238E27FC236}">
                <a16:creationId xmlns:a16="http://schemas.microsoft.com/office/drawing/2014/main" id="{B4D41074-8CC6-4231-9533-8AF03FA9AD6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705119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C54F1-0FFD-491E-8C85-C49D7023944F}"/>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F6D69C4-D556-428A-AE6E-CB064152F5F8}"/>
              </a:ext>
            </a:extLst>
          </p:cNvPr>
          <p:cNvGraphicFramePr>
            <a:graphicFrameLocks noGrp="1"/>
          </p:cNvGraphicFramePr>
          <p:nvPr>
            <p:ph type="tbl" sz="quarter" idx="13"/>
            <p:extLst>
              <p:ext uri="{D42A27DB-BD31-4B8C-83A1-F6EECF244321}">
                <p14:modId xmlns:p14="http://schemas.microsoft.com/office/powerpoint/2010/main" val="1544956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15978031"/>
                    </a:ext>
                  </a:extLst>
                </a:gridCol>
                <a:gridCol w="740664">
                  <a:extLst>
                    <a:ext uri="{9D8B030D-6E8A-4147-A177-3AD203B41FA5}">
                      <a16:colId xmlns:a16="http://schemas.microsoft.com/office/drawing/2014/main" val="3094903182"/>
                    </a:ext>
                  </a:extLst>
                </a:gridCol>
                <a:gridCol w="740664">
                  <a:extLst>
                    <a:ext uri="{9D8B030D-6E8A-4147-A177-3AD203B41FA5}">
                      <a16:colId xmlns:a16="http://schemas.microsoft.com/office/drawing/2014/main" val="3916943935"/>
                    </a:ext>
                  </a:extLst>
                </a:gridCol>
                <a:gridCol w="740664">
                  <a:extLst>
                    <a:ext uri="{9D8B030D-6E8A-4147-A177-3AD203B41FA5}">
                      <a16:colId xmlns:a16="http://schemas.microsoft.com/office/drawing/2014/main" val="3249464435"/>
                    </a:ext>
                  </a:extLst>
                </a:gridCol>
                <a:gridCol w="740664">
                  <a:extLst>
                    <a:ext uri="{9D8B030D-6E8A-4147-A177-3AD203B41FA5}">
                      <a16:colId xmlns:a16="http://schemas.microsoft.com/office/drawing/2014/main" val="775517683"/>
                    </a:ext>
                  </a:extLst>
                </a:gridCol>
                <a:gridCol w="740664">
                  <a:extLst>
                    <a:ext uri="{9D8B030D-6E8A-4147-A177-3AD203B41FA5}">
                      <a16:colId xmlns:a16="http://schemas.microsoft.com/office/drawing/2014/main" val="947154907"/>
                    </a:ext>
                  </a:extLst>
                </a:gridCol>
                <a:gridCol w="740664">
                  <a:extLst>
                    <a:ext uri="{9D8B030D-6E8A-4147-A177-3AD203B41FA5}">
                      <a16:colId xmlns:a16="http://schemas.microsoft.com/office/drawing/2014/main" val="3833044560"/>
                    </a:ext>
                  </a:extLst>
                </a:gridCol>
                <a:gridCol w="740664">
                  <a:extLst>
                    <a:ext uri="{9D8B030D-6E8A-4147-A177-3AD203B41FA5}">
                      <a16:colId xmlns:a16="http://schemas.microsoft.com/office/drawing/2014/main" val="3812561092"/>
                    </a:ext>
                  </a:extLst>
                </a:gridCol>
                <a:gridCol w="740664">
                  <a:extLst>
                    <a:ext uri="{9D8B030D-6E8A-4147-A177-3AD203B41FA5}">
                      <a16:colId xmlns:a16="http://schemas.microsoft.com/office/drawing/2014/main" val="39766663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931342342"/>
                  </a:ext>
                </a:extLst>
              </a:tr>
              <a:tr h="370840">
                <a:tc>
                  <a:txBody>
                    <a:bodyPr/>
                    <a:lstStyle/>
                    <a:p>
                      <a:r>
                        <a:rPr lang="en-US" sz="1000"/>
                        <a:t>firstinshi</a:t>
                      </a:r>
                    </a:p>
                  </a:txBody>
                  <a:tcPr/>
                </a:tc>
                <a:tc>
                  <a:txBody>
                    <a:bodyPr/>
                    <a:lstStyle/>
                    <a:p>
                      <a:r>
                        <a:rPr lang="en-US" sz="1000"/>
                        <a:t>2665</a:t>
                      </a:r>
                    </a:p>
                  </a:txBody>
                  <a:tcPr/>
                </a:tc>
                <a:tc>
                  <a:txBody>
                    <a:bodyPr/>
                    <a:lstStyle/>
                    <a:p>
                      <a:r>
                        <a:rPr lang="en-US" sz="1000"/>
                        <a:t>-1</a:t>
                      </a:r>
                    </a:p>
                  </a:txBody>
                  <a:tcPr/>
                </a:tc>
                <a:tc>
                  <a:txBody>
                    <a:bodyPr/>
                    <a:lstStyle/>
                    <a:p>
                      <a:r>
                        <a:rPr lang="en-US" sz="1000"/>
                        <a:t>8</a:t>
                      </a:r>
                    </a:p>
                  </a:txBody>
                  <a:tcPr/>
                </a:tc>
                <a:tc>
                  <a:txBody>
                    <a:bodyPr/>
                    <a:lstStyle/>
                    <a:p>
                      <a:r>
                        <a:rPr lang="en-US" sz="1000"/>
                        <a:t>6</a:t>
                      </a:r>
                    </a:p>
                  </a:txBody>
                  <a:tcPr/>
                </a:tc>
                <a:tc>
                  <a:txBody>
                    <a:bodyPr/>
                    <a:lstStyle/>
                    <a:p>
                      <a:r>
                        <a:rPr lang="en-US" sz="1000"/>
                        <a:t>4</a:t>
                      </a:r>
                    </a:p>
                  </a:txBody>
                  <a:tcPr/>
                </a:tc>
                <a:tc>
                  <a:txBody>
                    <a:bodyPr/>
                    <a:lstStyle/>
                    <a:p>
                      <a:r>
                        <a:rPr lang="en-US" sz="1000"/>
                        <a:t>18</a:t>
                      </a:r>
                    </a:p>
                  </a:txBody>
                  <a:tcPr/>
                </a:tc>
                <a:tc>
                  <a:txBody>
                    <a:bodyPr/>
                    <a:lstStyle/>
                    <a:p>
                      <a:r>
                        <a:rPr lang="en-US" sz="1000"/>
                        <a:t>541</a:t>
                      </a:r>
                    </a:p>
                  </a:txBody>
                  <a:tcPr/>
                </a:tc>
                <a:tc>
                  <a:txBody>
                    <a:bodyPr/>
                    <a:lstStyle/>
                    <a:p>
                      <a:r>
                        <a:rPr lang="en-US" sz="1000"/>
                        <a:t>12</a:t>
                      </a:r>
                    </a:p>
                  </a:txBody>
                  <a:tcPr/>
                </a:tc>
                <a:extLst>
                  <a:ext uri="{0D108BD9-81ED-4DB2-BD59-A6C34878D82A}">
                    <a16:rowId xmlns:a16="http://schemas.microsoft.com/office/drawing/2014/main" val="1079277784"/>
                  </a:ext>
                </a:extLst>
              </a:tr>
            </a:tbl>
          </a:graphicData>
        </a:graphic>
      </p:graphicFrame>
      <p:sp>
        <p:nvSpPr>
          <p:cNvPr id="4" name="Text Placeholder 3">
            <a:extLst>
              <a:ext uri="{FF2B5EF4-FFF2-40B4-BE49-F238E27FC236}">
                <a16:creationId xmlns:a16="http://schemas.microsoft.com/office/drawing/2014/main" id="{B5A24A36-0D86-40B6-8C01-430FF3FD0BE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68793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BF392-EF79-4873-82DC-E1CB5B180E64}"/>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58AB644A-876A-41DF-B1B3-F75D99DE58F7}"/>
              </a:ext>
            </a:extLst>
          </p:cNvPr>
          <p:cNvGraphicFramePr>
            <a:graphicFrameLocks noGrp="1"/>
          </p:cNvGraphicFramePr>
          <p:nvPr>
            <p:ph type="chart" sz="quarter" idx="13"/>
            <p:extLst>
              <p:ext uri="{D42A27DB-BD31-4B8C-83A1-F6EECF244321}">
                <p14:modId xmlns:p14="http://schemas.microsoft.com/office/powerpoint/2010/main" val="800326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D19884-4ABA-4F68-BB01-38C8E9CF2F5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68150B2-FD3D-49A6-89F2-D1FC3B3668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37766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06D03-5175-4684-B605-B8275ED0F15C}"/>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41382471-EDE4-4B71-91A1-7250AAD336FE}"/>
              </a:ext>
            </a:extLst>
          </p:cNvPr>
          <p:cNvGraphicFramePr>
            <a:graphicFrameLocks noGrp="1"/>
          </p:cNvGraphicFramePr>
          <p:nvPr>
            <p:ph type="chart" sz="quarter" idx="13"/>
            <p:extLst>
              <p:ext uri="{D42A27DB-BD31-4B8C-83A1-F6EECF244321}">
                <p14:modId xmlns:p14="http://schemas.microsoft.com/office/powerpoint/2010/main" val="1381899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22EA18-49F6-4E8C-8C46-7CFB2F4B3A4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B4B0F0B-408D-4E8A-A055-85C5223C1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842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1C8B3-9F19-488D-92AE-6300B5B15514}"/>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665A15FC-BCF7-4C0F-A965-5588C45352F7}"/>
              </a:ext>
            </a:extLst>
          </p:cNvPr>
          <p:cNvGraphicFramePr>
            <a:graphicFrameLocks noGrp="1"/>
          </p:cNvGraphicFramePr>
          <p:nvPr>
            <p:ph type="chart" sz="quarter" idx="13"/>
            <p:extLst>
              <p:ext uri="{D42A27DB-BD31-4B8C-83A1-F6EECF244321}">
                <p14:modId xmlns:p14="http://schemas.microsoft.com/office/powerpoint/2010/main" val="372642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D286E9-56FF-45DF-8517-99643557BF7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F54E117-B2AB-4AA1-A006-BD34F112F8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6330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60112-2691-469C-90A0-935FDF4A9EAE}"/>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E8F54D40-EF84-4BD0-9F68-E8DFA4BD1EBE}"/>
              </a:ext>
            </a:extLst>
          </p:cNvPr>
          <p:cNvGraphicFramePr>
            <a:graphicFrameLocks noGrp="1"/>
          </p:cNvGraphicFramePr>
          <p:nvPr>
            <p:ph type="tbl" sz="quarter" idx="13"/>
            <p:extLst>
              <p:ext uri="{D42A27DB-BD31-4B8C-83A1-F6EECF244321}">
                <p14:modId xmlns:p14="http://schemas.microsoft.com/office/powerpoint/2010/main" val="1061519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69953324"/>
                    </a:ext>
                  </a:extLst>
                </a:gridCol>
                <a:gridCol w="987552">
                  <a:extLst>
                    <a:ext uri="{9D8B030D-6E8A-4147-A177-3AD203B41FA5}">
                      <a16:colId xmlns:a16="http://schemas.microsoft.com/office/drawing/2014/main" val="3000122355"/>
                    </a:ext>
                  </a:extLst>
                </a:gridCol>
                <a:gridCol w="987552">
                  <a:extLst>
                    <a:ext uri="{9D8B030D-6E8A-4147-A177-3AD203B41FA5}">
                      <a16:colId xmlns:a16="http://schemas.microsoft.com/office/drawing/2014/main" val="3101924986"/>
                    </a:ext>
                  </a:extLst>
                </a:gridCol>
                <a:gridCol w="987552">
                  <a:extLst>
                    <a:ext uri="{9D8B030D-6E8A-4147-A177-3AD203B41FA5}">
                      <a16:colId xmlns:a16="http://schemas.microsoft.com/office/drawing/2014/main" val="3862589696"/>
                    </a:ext>
                  </a:extLst>
                </a:gridCol>
                <a:gridCol w="987552">
                  <a:extLst>
                    <a:ext uri="{9D8B030D-6E8A-4147-A177-3AD203B41FA5}">
                      <a16:colId xmlns:a16="http://schemas.microsoft.com/office/drawing/2014/main" val="23280572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425142836"/>
                  </a:ext>
                </a:extLst>
              </a:tr>
              <a:tr h="370840">
                <a:tc>
                  <a:txBody>
                    <a:bodyPr/>
                    <a:lstStyle/>
                    <a:p>
                      <a:r>
                        <a:rPr lang="en-US" sz="1000" b="1"/>
                        <a:t>firstinshi - 2021-12-01 19:59:25</a:t>
                      </a:r>
                      <a:r>
                        <a:rPr lang="en-US" sz="1000"/>
                        <a:t>
 A big mahalo to our partners at Business Insurance Services for hosting an ice cream social for our associates today! The sorbets from yoas_hawaii (pickled mango sorbet, anyone?) and tarts from ubae_hawaii were such a nice treat. Thank you BIS - we appreciate you and your longstanding support and partnership!</a:t>
                      </a:r>
                    </a:p>
                  </a:txBody>
                  <a:tcPr/>
                </a:tc>
                <a:tc>
                  <a:txBody>
                    <a:bodyPr/>
                    <a:lstStyle/>
                    <a:p>
                      <a:r>
                        <a:rPr lang="en-US" sz="1000"/>
                        <a:t>61</a:t>
                      </a:r>
                    </a:p>
                  </a:txBody>
                  <a:tcPr/>
                </a:tc>
                <a:tc>
                  <a:txBody>
                    <a:bodyPr/>
                    <a:lstStyle/>
                    <a:p>
                      <a:r>
                        <a:rPr lang="en-US" sz="1000"/>
                        <a:t>3</a:t>
                      </a:r>
                    </a:p>
                  </a:txBody>
                  <a:tcPr/>
                </a:tc>
                <a:tc>
                  <a:txBody>
                    <a:bodyPr/>
                    <a:lstStyle/>
                    <a:p>
                      <a:r>
                        <a:rPr lang="en-US" sz="1000"/>
                        <a:t>2.4015 %</a:t>
                      </a:r>
                    </a:p>
                  </a:txBody>
                  <a:tcPr/>
                </a:tc>
                <a:tc>
                  <a:txBody>
                    <a:bodyPr/>
                    <a:lstStyle/>
                    <a:p>
                      <a:r>
                        <a:rPr lang="en-US" sz="1000"/>
                        <a:t>Carousel</a:t>
                      </a:r>
                    </a:p>
                  </a:txBody>
                  <a:tcPr/>
                </a:tc>
                <a:extLst>
                  <a:ext uri="{0D108BD9-81ED-4DB2-BD59-A6C34878D82A}">
                    <a16:rowId xmlns:a16="http://schemas.microsoft.com/office/drawing/2014/main" val="3750825706"/>
                  </a:ext>
                </a:extLst>
              </a:tr>
              <a:tr h="370840">
                <a:tc>
                  <a:txBody>
                    <a:bodyPr/>
                    <a:lstStyle/>
                    <a:p>
                      <a:r>
                        <a:rPr lang="en-US" sz="1000" b="1"/>
                        <a:t>firstinshi - 2021-12-03 21:34:29</a:t>
                      </a:r>
                      <a:r>
                        <a:rPr lang="en-US" sz="1000"/>
                        <a:t>
 Part 1 (Ala Moana): Today 200 of our associates fanned out across Oahu to clean three beaches including Ala Moana Beach Park, Hau Bush and Kailua Beach. The morning collaboration with sustainablecoastlineshawaii took the place of our annual holiday party and offered us a chance to learn from the amazing folks at Sustainable Coastlines, make a difference and connect with coworkers we hadn't seen in many moons. Grateful the weather held out for us! More pictures from our other cleanup locations coming soon. #teamficoh #hawaii #sustainablecoastlines #community</a:t>
                      </a:r>
                    </a:p>
                  </a:txBody>
                  <a:tcPr/>
                </a:tc>
                <a:tc>
                  <a:txBody>
                    <a:bodyPr/>
                    <a:lstStyle/>
                    <a:p>
                      <a:r>
                        <a:rPr lang="en-US" sz="1000"/>
                        <a:t>53</a:t>
                      </a:r>
                    </a:p>
                  </a:txBody>
                  <a:tcPr/>
                </a:tc>
                <a:tc>
                  <a:txBody>
                    <a:bodyPr/>
                    <a:lstStyle/>
                    <a:p>
                      <a:r>
                        <a:rPr lang="en-US" sz="1000"/>
                        <a:t>3</a:t>
                      </a:r>
                    </a:p>
                  </a:txBody>
                  <a:tcPr/>
                </a:tc>
                <a:tc>
                  <a:txBody>
                    <a:bodyPr/>
                    <a:lstStyle/>
                    <a:p>
                      <a:r>
                        <a:rPr lang="en-US" sz="1000"/>
                        <a:t>2.1013 %</a:t>
                      </a:r>
                    </a:p>
                  </a:txBody>
                  <a:tcPr/>
                </a:tc>
                <a:tc>
                  <a:txBody>
                    <a:bodyPr/>
                    <a:lstStyle/>
                    <a:p>
                      <a:r>
                        <a:rPr lang="en-US" sz="1000"/>
                        <a:t>Carousel</a:t>
                      </a:r>
                    </a:p>
                  </a:txBody>
                  <a:tcPr/>
                </a:tc>
                <a:extLst>
                  <a:ext uri="{0D108BD9-81ED-4DB2-BD59-A6C34878D82A}">
                    <a16:rowId xmlns:a16="http://schemas.microsoft.com/office/drawing/2014/main" val="3870258030"/>
                  </a:ext>
                </a:extLst>
              </a:tr>
              <a:tr h="370840">
                <a:tc>
                  <a:txBody>
                    <a:bodyPr/>
                    <a:lstStyle/>
                    <a:p>
                      <a:r>
                        <a:rPr lang="en-US" sz="1000" b="1"/>
                        <a:t>firstinshi - 2021-12-27 20:05:39</a:t>
                      </a:r>
                      <a:r>
                        <a:rPr lang="en-US" sz="1000"/>
                        <a:t>
 Congratulations to all the 2021 Honolulu Marathon finishers, including our president &amp; CEO Mark Yoda!
Comment with a thumbs up if you did the honolulumarathon this year.
#2021honolulumarathon #teamficoh #wellness #goals #honolulumarathon</a:t>
                      </a:r>
                    </a:p>
                  </a:txBody>
                  <a:tcPr/>
                </a:tc>
                <a:tc>
                  <a:txBody>
                    <a:bodyPr/>
                    <a:lstStyle/>
                    <a:p>
                      <a:r>
                        <a:rPr lang="en-US" sz="1000"/>
                        <a:t>52</a:t>
                      </a:r>
                    </a:p>
                  </a:txBody>
                  <a:tcPr/>
                </a:tc>
                <a:tc>
                  <a:txBody>
                    <a:bodyPr/>
                    <a:lstStyle/>
                    <a:p>
                      <a:r>
                        <a:rPr lang="en-US" sz="1000"/>
                        <a:t>0</a:t>
                      </a:r>
                    </a:p>
                  </a:txBody>
                  <a:tcPr/>
                </a:tc>
                <a:tc>
                  <a:txBody>
                    <a:bodyPr/>
                    <a:lstStyle/>
                    <a:p>
                      <a:r>
                        <a:rPr lang="en-US" sz="1000"/>
                        <a:t>1.9498 %</a:t>
                      </a:r>
                    </a:p>
                  </a:txBody>
                  <a:tcPr/>
                </a:tc>
                <a:tc>
                  <a:txBody>
                    <a:bodyPr/>
                    <a:lstStyle/>
                    <a:p>
                      <a:r>
                        <a:rPr lang="en-US" sz="1000"/>
                        <a:t>Image</a:t>
                      </a:r>
                    </a:p>
                  </a:txBody>
                  <a:tcPr/>
                </a:tc>
                <a:extLst>
                  <a:ext uri="{0D108BD9-81ED-4DB2-BD59-A6C34878D82A}">
                    <a16:rowId xmlns:a16="http://schemas.microsoft.com/office/drawing/2014/main" val="2032146587"/>
                  </a:ext>
                </a:extLst>
              </a:tr>
            </a:tbl>
          </a:graphicData>
        </a:graphic>
      </p:graphicFrame>
      <p:sp>
        <p:nvSpPr>
          <p:cNvPr id="4" name="Text Placeholder 3">
            <a:extLst>
              <a:ext uri="{FF2B5EF4-FFF2-40B4-BE49-F238E27FC236}">
                <a16:creationId xmlns:a16="http://schemas.microsoft.com/office/drawing/2014/main" id="{2F2D7DC0-722C-4E18-99DF-C291C5FA241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641253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9CB0C-8D7E-4034-AE56-D9097DA6CEC0}"/>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D9F291B9-DB87-4766-80C8-3B78DCDAC207}"/>
              </a:ext>
            </a:extLst>
          </p:cNvPr>
          <p:cNvGraphicFramePr>
            <a:graphicFrameLocks noGrp="1"/>
          </p:cNvGraphicFramePr>
          <p:nvPr>
            <p:ph type="tbl" sz="quarter" idx="13"/>
            <p:extLst>
              <p:ext uri="{D42A27DB-BD31-4B8C-83A1-F6EECF244321}">
                <p14:modId xmlns:p14="http://schemas.microsoft.com/office/powerpoint/2010/main" val="1380227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627258442"/>
                    </a:ext>
                  </a:extLst>
                </a:gridCol>
                <a:gridCol w="658368">
                  <a:extLst>
                    <a:ext uri="{9D8B030D-6E8A-4147-A177-3AD203B41FA5}">
                      <a16:colId xmlns:a16="http://schemas.microsoft.com/office/drawing/2014/main" val="4246833179"/>
                    </a:ext>
                  </a:extLst>
                </a:gridCol>
                <a:gridCol w="658368">
                  <a:extLst>
                    <a:ext uri="{9D8B030D-6E8A-4147-A177-3AD203B41FA5}">
                      <a16:colId xmlns:a16="http://schemas.microsoft.com/office/drawing/2014/main" val="1194673120"/>
                    </a:ext>
                  </a:extLst>
                </a:gridCol>
                <a:gridCol w="329184">
                  <a:extLst>
                    <a:ext uri="{9D8B030D-6E8A-4147-A177-3AD203B41FA5}">
                      <a16:colId xmlns:a16="http://schemas.microsoft.com/office/drawing/2014/main" val="4134730815"/>
                    </a:ext>
                  </a:extLst>
                </a:gridCol>
                <a:gridCol w="329184">
                  <a:extLst>
                    <a:ext uri="{9D8B030D-6E8A-4147-A177-3AD203B41FA5}">
                      <a16:colId xmlns:a16="http://schemas.microsoft.com/office/drawing/2014/main" val="1793343723"/>
                    </a:ext>
                  </a:extLst>
                </a:gridCol>
                <a:gridCol w="658368">
                  <a:extLst>
                    <a:ext uri="{9D8B030D-6E8A-4147-A177-3AD203B41FA5}">
                      <a16:colId xmlns:a16="http://schemas.microsoft.com/office/drawing/2014/main" val="139911685"/>
                    </a:ext>
                  </a:extLst>
                </a:gridCol>
                <a:gridCol w="658368">
                  <a:extLst>
                    <a:ext uri="{9D8B030D-6E8A-4147-A177-3AD203B41FA5}">
                      <a16:colId xmlns:a16="http://schemas.microsoft.com/office/drawing/2014/main" val="3327171420"/>
                    </a:ext>
                  </a:extLst>
                </a:gridCol>
                <a:gridCol w="658368">
                  <a:extLst>
                    <a:ext uri="{9D8B030D-6E8A-4147-A177-3AD203B41FA5}">
                      <a16:colId xmlns:a16="http://schemas.microsoft.com/office/drawing/2014/main" val="937940462"/>
                    </a:ext>
                  </a:extLst>
                </a:gridCol>
                <a:gridCol w="658368">
                  <a:extLst>
                    <a:ext uri="{9D8B030D-6E8A-4147-A177-3AD203B41FA5}">
                      <a16:colId xmlns:a16="http://schemas.microsoft.com/office/drawing/2014/main" val="3350889502"/>
                    </a:ext>
                  </a:extLst>
                </a:gridCol>
                <a:gridCol w="658368">
                  <a:extLst>
                    <a:ext uri="{9D8B030D-6E8A-4147-A177-3AD203B41FA5}">
                      <a16:colId xmlns:a16="http://schemas.microsoft.com/office/drawing/2014/main" val="2591386382"/>
                    </a:ext>
                  </a:extLst>
                </a:gridCol>
                <a:gridCol w="658368">
                  <a:extLst>
                    <a:ext uri="{9D8B030D-6E8A-4147-A177-3AD203B41FA5}">
                      <a16:colId xmlns:a16="http://schemas.microsoft.com/office/drawing/2014/main" val="1013666924"/>
                    </a:ext>
                  </a:extLst>
                </a:gridCol>
                <a:gridCol w="658368">
                  <a:extLst>
                    <a:ext uri="{9D8B030D-6E8A-4147-A177-3AD203B41FA5}">
                      <a16:colId xmlns:a16="http://schemas.microsoft.com/office/drawing/2014/main" val="367123176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273493670"/>
                  </a:ext>
                </a:extLst>
              </a:tr>
              <a:tr h="370840">
                <a:tc>
                  <a:txBody>
                    <a:bodyPr/>
                    <a:lstStyle/>
                    <a:p>
                      <a:r>
                        <a:rPr lang="en-US" sz="1000"/>
                        <a:t>firstinshi</a:t>
                      </a:r>
                    </a:p>
                  </a:txBody>
                  <a:tcPr/>
                </a:tc>
                <a:tc>
                  <a:txBody>
                    <a:bodyPr/>
                    <a:lstStyle/>
                    <a:p>
                      <a:r>
                        <a:rPr lang="en-US" sz="1000"/>
                        <a:t>9</a:t>
                      </a:r>
                    </a:p>
                  </a:txBody>
                  <a:tcPr/>
                </a:tc>
                <a:tc>
                  <a:txBody>
                    <a:bodyPr/>
                    <a:lstStyle/>
                    <a:p>
                      <a:r>
                        <a:rPr lang="en-US" sz="1000"/>
                        <a:t>0.6554 %</a:t>
                      </a:r>
                    </a:p>
                  </a:txBody>
                  <a:tcPr/>
                </a:tc>
                <a:tc>
                  <a:txBody>
                    <a:bodyPr/>
                    <a:lstStyle/>
                    <a:p>
                      <a:r>
                        <a:rPr lang="en-US" sz="1000"/>
                        <a:t>12.56</a:t>
                      </a:r>
                    </a:p>
                  </a:txBody>
                  <a:tcPr/>
                </a:tc>
                <a:tc>
                  <a:txBody>
                    <a:bodyPr/>
                    <a:lstStyle/>
                    <a:p>
                      <a:r>
                        <a:rPr lang="en-US" sz="1000"/>
                        <a:t>0.78</a:t>
                      </a:r>
                    </a:p>
                  </a:txBody>
                  <a:tcPr/>
                </a:tc>
                <a:tc>
                  <a:txBody>
                    <a:bodyPr/>
                    <a:lstStyle/>
                    <a:p>
                      <a:r>
                        <a:rPr lang="en-US" sz="1000"/>
                        <a:t>86.11</a:t>
                      </a:r>
                    </a:p>
                  </a:txBody>
                  <a:tcPr/>
                </a:tc>
                <a:tc>
                  <a:txBody>
                    <a:bodyPr/>
                    <a:lstStyle/>
                    <a:p>
                      <a:r>
                        <a:rPr lang="en-US" sz="1000"/>
                        <a:t>85.22</a:t>
                      </a:r>
                    </a:p>
                  </a:txBody>
                  <a:tcPr/>
                </a:tc>
                <a:tc>
                  <a:txBody>
                    <a:bodyPr/>
                    <a:lstStyle/>
                    <a:p>
                      <a:r>
                        <a:rPr lang="en-US" sz="1000"/>
                        <a:t>56.22</a:t>
                      </a:r>
                    </a:p>
                  </a:txBody>
                  <a:tcPr/>
                </a:tc>
                <a:tc>
                  <a:txBody>
                    <a:bodyPr/>
                    <a:lstStyle/>
                    <a:p>
                      <a:r>
                        <a:rPr lang="en-US" sz="1000"/>
                        <a:t>55.44</a:t>
                      </a:r>
                    </a:p>
                  </a:txBody>
                  <a:tcPr/>
                </a:tc>
                <a:tc>
                  <a:txBody>
                    <a:bodyPr/>
                    <a:lstStyle/>
                    <a:p>
                      <a:r>
                        <a:rPr lang="en-US" sz="1000"/>
                        <a:t>775</a:t>
                      </a:r>
                    </a:p>
                  </a:txBody>
                  <a:tcPr/>
                </a:tc>
                <a:tc>
                  <a:txBody>
                    <a:bodyPr/>
                    <a:lstStyle/>
                    <a:p>
                      <a:r>
                        <a:rPr lang="en-US" sz="1000"/>
                        <a:t>113</a:t>
                      </a:r>
                    </a:p>
                  </a:txBody>
                  <a:tcPr/>
                </a:tc>
                <a:tc>
                  <a:txBody>
                    <a:bodyPr/>
                    <a:lstStyle/>
                    <a:p>
                      <a:r>
                        <a:rPr lang="en-US" sz="1000"/>
                        <a:t>506</a:t>
                      </a:r>
                    </a:p>
                  </a:txBody>
                  <a:tcPr/>
                </a:tc>
                <a:extLst>
                  <a:ext uri="{0D108BD9-81ED-4DB2-BD59-A6C34878D82A}">
                    <a16:rowId xmlns:a16="http://schemas.microsoft.com/office/drawing/2014/main" val="2200541120"/>
                  </a:ext>
                </a:extLst>
              </a:tr>
            </a:tbl>
          </a:graphicData>
        </a:graphic>
      </p:graphicFrame>
      <p:sp>
        <p:nvSpPr>
          <p:cNvPr id="4" name="Text Placeholder 3">
            <a:extLst>
              <a:ext uri="{FF2B5EF4-FFF2-40B4-BE49-F238E27FC236}">
                <a16:creationId xmlns:a16="http://schemas.microsoft.com/office/drawing/2014/main" id="{F8FC197E-141F-450A-8085-423A85F0747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1636361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82435-AE08-4781-ADA1-A01BBEA64E46}"/>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D0B0787D-2B85-4726-BC57-CAB9DD16F7AD}"/>
              </a:ext>
            </a:extLst>
          </p:cNvPr>
          <p:cNvGraphicFramePr>
            <a:graphicFrameLocks noGrp="1"/>
          </p:cNvGraphicFramePr>
          <p:nvPr>
            <p:ph type="tbl" sz="quarter" idx="13"/>
            <p:extLst>
              <p:ext uri="{D42A27DB-BD31-4B8C-83A1-F6EECF244321}">
                <p14:modId xmlns:p14="http://schemas.microsoft.com/office/powerpoint/2010/main" val="3840088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45893734"/>
                    </a:ext>
                  </a:extLst>
                </a:gridCol>
                <a:gridCol w="1316736">
                  <a:extLst>
                    <a:ext uri="{9D8B030D-6E8A-4147-A177-3AD203B41FA5}">
                      <a16:colId xmlns:a16="http://schemas.microsoft.com/office/drawing/2014/main" val="197335959"/>
                    </a:ext>
                  </a:extLst>
                </a:gridCol>
                <a:gridCol w="658368">
                  <a:extLst>
                    <a:ext uri="{9D8B030D-6E8A-4147-A177-3AD203B41FA5}">
                      <a16:colId xmlns:a16="http://schemas.microsoft.com/office/drawing/2014/main" val="3614740243"/>
                    </a:ext>
                  </a:extLst>
                </a:gridCol>
                <a:gridCol w="658368">
                  <a:extLst>
                    <a:ext uri="{9D8B030D-6E8A-4147-A177-3AD203B41FA5}">
                      <a16:colId xmlns:a16="http://schemas.microsoft.com/office/drawing/2014/main" val="3252189061"/>
                    </a:ext>
                  </a:extLst>
                </a:gridCol>
                <a:gridCol w="658368">
                  <a:extLst>
                    <a:ext uri="{9D8B030D-6E8A-4147-A177-3AD203B41FA5}">
                      <a16:colId xmlns:a16="http://schemas.microsoft.com/office/drawing/2014/main" val="896146816"/>
                    </a:ext>
                  </a:extLst>
                </a:gridCol>
                <a:gridCol w="658368">
                  <a:extLst>
                    <a:ext uri="{9D8B030D-6E8A-4147-A177-3AD203B41FA5}">
                      <a16:colId xmlns:a16="http://schemas.microsoft.com/office/drawing/2014/main" val="1073958545"/>
                    </a:ext>
                  </a:extLst>
                </a:gridCol>
                <a:gridCol w="658368">
                  <a:extLst>
                    <a:ext uri="{9D8B030D-6E8A-4147-A177-3AD203B41FA5}">
                      <a16:colId xmlns:a16="http://schemas.microsoft.com/office/drawing/2014/main" val="238015216"/>
                    </a:ext>
                  </a:extLst>
                </a:gridCol>
                <a:gridCol w="658368">
                  <a:extLst>
                    <a:ext uri="{9D8B030D-6E8A-4147-A177-3AD203B41FA5}">
                      <a16:colId xmlns:a16="http://schemas.microsoft.com/office/drawing/2014/main" val="848503717"/>
                    </a:ext>
                  </a:extLst>
                </a:gridCol>
                <a:gridCol w="658368">
                  <a:extLst>
                    <a:ext uri="{9D8B030D-6E8A-4147-A177-3AD203B41FA5}">
                      <a16:colId xmlns:a16="http://schemas.microsoft.com/office/drawing/2014/main" val="974379857"/>
                    </a:ext>
                  </a:extLst>
                </a:gridCol>
                <a:gridCol w="658368">
                  <a:extLst>
                    <a:ext uri="{9D8B030D-6E8A-4147-A177-3AD203B41FA5}">
                      <a16:colId xmlns:a16="http://schemas.microsoft.com/office/drawing/2014/main" val="3541906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281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- 2021-12-30 19:10:24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https://quintly-image-storage.s3.amazonaws.com/42a5b893a9726451877e4ab7634db126/afa905b5023a04a549e859e211887416.jpg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12/31/2021 19:00:50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2726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- 2021-12-29 16:34:12</a:t>
                      </a:r>
                      <a:r>
                        <a:rPr kumimoji="0" lang="en-US" sz="1000" b="0" i="0" u="none" strike="noStrike" kern="1200" cap="none" spc="0" normalizeH="0" baseline="0" noProof="0">
                          <a:ln>
                            <a:noFill/>
                          </a:ln>
                          <a:solidFill>
                            <a:prstClr val="black"/>
                          </a:solidFill>
                          <a:effectLst/>
                          <a:uLnTx/>
                          <a:uFillTx/>
                          <a:latin typeface="+mn-lt"/>
                          <a:ea typeface="+mn-ea"/>
                          <a:cs typeface="+mn-cs"/>
                        </a:rPr>
                        <a:t>
 New video: 2021 Holiday 🚗  Donations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https://quintly-image-storage.s3.amazonaws.com/42a5b893a9726451877e4ab7634db126/959ecd53ef489520f74844f9eb67a884.jpg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12/30/2021 16:01:00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88339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- 2021-12-28 23:42:53</a:t>
                      </a:r>
                      <a:r>
                        <a:rPr kumimoji="0" lang="en-US" sz="1000" b="0" i="0" u="none" strike="noStrike" kern="1200" cap="none" spc="0" normalizeH="0" baseline="0" noProof="0">
                          <a:ln>
                            <a:noFill/>
                          </a:ln>
                          <a:solidFill>
                            <a:prstClr val="black"/>
                          </a:solidFill>
                          <a:effectLst/>
                          <a:uLnTx/>
                          <a:uFillTx/>
                          <a:latin typeface="+mn-lt"/>
                          <a:ea typeface="+mn-ea"/>
                          <a:cs typeface="+mn-cs"/>
                        </a:rPr>
                        <a:t>
 FICOH's West Oahu Office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https://quintly-image-storage.s3.amazonaws.com/42a5b893a9726451877e4ab7634db126/e9e818fbd165dc860741d9eeeccf7523.jpg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12/29/2021 23:30:28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25920960"/>
                  </a:ext>
                </a:extLst>
              </a:tr>
            </a:tbl>
          </a:graphicData>
        </a:graphic>
      </p:graphicFrame>
      <p:sp>
        <p:nvSpPr>
          <p:cNvPr id="4" name="Text Placeholder 3">
            <a:extLst>
              <a:ext uri="{FF2B5EF4-FFF2-40B4-BE49-F238E27FC236}">
                <a16:creationId xmlns:a16="http://schemas.microsoft.com/office/drawing/2014/main" id="{F2892A0B-95F3-4088-8694-3A1303A767B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344805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37A1-C621-468E-8D13-49FEA88889B8}"/>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D1079AE1-256A-427E-B3BB-3431C5529A02}"/>
              </a:ext>
            </a:extLst>
          </p:cNvPr>
          <p:cNvGraphicFramePr>
            <a:graphicFrameLocks noGrp="1"/>
          </p:cNvGraphicFramePr>
          <p:nvPr>
            <p:ph type="tbl" sz="quarter" idx="13"/>
            <p:extLst>
              <p:ext uri="{D42A27DB-BD31-4B8C-83A1-F6EECF244321}">
                <p14:modId xmlns:p14="http://schemas.microsoft.com/office/powerpoint/2010/main" val="258045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40108814"/>
                    </a:ext>
                  </a:extLst>
                </a:gridCol>
                <a:gridCol w="1316736">
                  <a:extLst>
                    <a:ext uri="{9D8B030D-6E8A-4147-A177-3AD203B41FA5}">
                      <a16:colId xmlns:a16="http://schemas.microsoft.com/office/drawing/2014/main" val="501818397"/>
                    </a:ext>
                  </a:extLst>
                </a:gridCol>
                <a:gridCol w="658368">
                  <a:extLst>
                    <a:ext uri="{9D8B030D-6E8A-4147-A177-3AD203B41FA5}">
                      <a16:colId xmlns:a16="http://schemas.microsoft.com/office/drawing/2014/main" val="1995202304"/>
                    </a:ext>
                  </a:extLst>
                </a:gridCol>
                <a:gridCol w="658368">
                  <a:extLst>
                    <a:ext uri="{9D8B030D-6E8A-4147-A177-3AD203B41FA5}">
                      <a16:colId xmlns:a16="http://schemas.microsoft.com/office/drawing/2014/main" val="2637993640"/>
                    </a:ext>
                  </a:extLst>
                </a:gridCol>
                <a:gridCol w="658368">
                  <a:extLst>
                    <a:ext uri="{9D8B030D-6E8A-4147-A177-3AD203B41FA5}">
                      <a16:colId xmlns:a16="http://schemas.microsoft.com/office/drawing/2014/main" val="362413403"/>
                    </a:ext>
                  </a:extLst>
                </a:gridCol>
                <a:gridCol w="658368">
                  <a:extLst>
                    <a:ext uri="{9D8B030D-6E8A-4147-A177-3AD203B41FA5}">
                      <a16:colId xmlns:a16="http://schemas.microsoft.com/office/drawing/2014/main" val="693495558"/>
                    </a:ext>
                  </a:extLst>
                </a:gridCol>
                <a:gridCol w="658368">
                  <a:extLst>
                    <a:ext uri="{9D8B030D-6E8A-4147-A177-3AD203B41FA5}">
                      <a16:colId xmlns:a16="http://schemas.microsoft.com/office/drawing/2014/main" val="1352192502"/>
                    </a:ext>
                  </a:extLst>
                </a:gridCol>
                <a:gridCol w="658368">
                  <a:extLst>
                    <a:ext uri="{9D8B030D-6E8A-4147-A177-3AD203B41FA5}">
                      <a16:colId xmlns:a16="http://schemas.microsoft.com/office/drawing/2014/main" val="2315165961"/>
                    </a:ext>
                  </a:extLst>
                </a:gridCol>
                <a:gridCol w="658368">
                  <a:extLst>
                    <a:ext uri="{9D8B030D-6E8A-4147-A177-3AD203B41FA5}">
                      <a16:colId xmlns:a16="http://schemas.microsoft.com/office/drawing/2014/main" val="679160733"/>
                    </a:ext>
                  </a:extLst>
                </a:gridCol>
                <a:gridCol w="658368">
                  <a:extLst>
                    <a:ext uri="{9D8B030D-6E8A-4147-A177-3AD203B41FA5}">
                      <a16:colId xmlns:a16="http://schemas.microsoft.com/office/drawing/2014/main" val="529588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4931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- 2021-12-27 20:57:59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https://quintly-image-storage.s3.amazonaws.com/42a5b893a9726451877e4ab7634db126/89b7fcd42fd1ce0ea557dabfad07aaac.jpg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20:41:11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89704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- 2021-12-27 19:28:05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https://quintly-image-storage.s3.amazonaws.com/42a5b893a9726451877e4ab7634db126/2417bff369c0153105b563c78e887f29.jpg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19:00:45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26375211"/>
                  </a:ext>
                </a:extLst>
              </a:tr>
            </a:tbl>
          </a:graphicData>
        </a:graphic>
      </p:graphicFrame>
      <p:sp>
        <p:nvSpPr>
          <p:cNvPr id="4" name="Text Placeholder 3">
            <a:extLst>
              <a:ext uri="{FF2B5EF4-FFF2-40B4-BE49-F238E27FC236}">
                <a16:creationId xmlns:a16="http://schemas.microsoft.com/office/drawing/2014/main" id="{DDE66EED-0145-4AD1-8DFA-0C2A2E4BC4B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006493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2981</Words>
  <Application>Microsoft Office PowerPoint</Application>
  <PresentationFormat>On-screen Show (4:3)</PresentationFormat>
  <Paragraphs>1338</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All profiles - 1 of 26</vt:lpstr>
      <vt:lpstr>Facebook Original Own Posts Table | All profiles - 2 of 26</vt:lpstr>
      <vt:lpstr>Facebook Original Own Posts Table | All profiles - 3 of 26</vt:lpstr>
      <vt:lpstr>Facebook Original Own Posts Table | All profiles - 4 of 26</vt:lpstr>
      <vt:lpstr>Facebook Original Own Posts Table | All profiles - 5 of 26</vt:lpstr>
      <vt:lpstr>Facebook Original Own Posts Table | All profiles - 6 of 26</vt:lpstr>
      <vt:lpstr>Facebook Original Own Posts Table | All profiles - 7 of 26</vt:lpstr>
      <vt:lpstr>Facebook Original Own Posts Table | All profiles - 8 of 26</vt:lpstr>
      <vt:lpstr>Facebook Original Own Posts Table | All profiles - 9 of 26</vt:lpstr>
      <vt:lpstr>Facebook Original Own Posts Table | All profiles - 10 of 26</vt:lpstr>
      <vt:lpstr>Facebook Original Own Posts Table | All profiles - 11 of 26</vt:lpstr>
      <vt:lpstr>Facebook Original Own Posts Table | All profiles - 12 of 26</vt:lpstr>
      <vt:lpstr>Facebook Original Own Posts Table | All profiles - 13 of 26</vt:lpstr>
      <vt:lpstr>Facebook Original Own Posts Table | All profiles - 14 of 26</vt:lpstr>
      <vt:lpstr>Facebook Original Own Posts Table | All profiles - 15 of 26</vt:lpstr>
      <vt:lpstr>Facebook Original Own Posts Table | All profiles - 16 of 26</vt:lpstr>
      <vt:lpstr>Facebook Original Own Posts Table | All profiles - 17 of 26</vt:lpstr>
      <vt:lpstr>Facebook Original Own Posts Table | All profiles - 18 of 26</vt:lpstr>
      <vt:lpstr>Facebook Original Own Posts Table | All profiles - 19 of 26</vt:lpstr>
      <vt:lpstr>Facebook Original Own Posts Table | All profiles - 20 of 26</vt:lpstr>
      <vt:lpstr>Facebook Original Own Posts Table | All profiles - 21 of 26</vt:lpstr>
      <vt:lpstr>Facebook Original Own Posts Table | All profiles - 22 of 26</vt:lpstr>
      <vt:lpstr>Facebook Original Own Posts Table | All profiles - 23 of 26</vt:lpstr>
      <vt:lpstr>Facebook Original Own Posts Table | All profiles - 24 of 26</vt:lpstr>
      <vt:lpstr>Facebook Original Own Posts Table | All profiles - 25 of 26</vt:lpstr>
      <vt:lpstr>Facebook Original Own Posts Table | All profiles - 26 of 26</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2022-01-05T18:34:16Z</dcterms:created>
  <dcterms:modified xsi:type="dcterms:W3CDTF">2022-01-05T18:36:22Z</dcterms:modified>
</cp:coreProperties>
</file>